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6" r:id="rId8"/>
    <p:sldId id="265" r:id="rId9"/>
    <p:sldId id="267" r:id="rId10"/>
    <p:sldId id="262" r:id="rId11"/>
    <p:sldId id="264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image" Target="../media/image2.jp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image" Target="../media/image2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48B4FF-78F4-4459-B4E3-556AF82AD95A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E47A47C6-CB16-49D4-9664-A1DCFC4D9B49}">
      <dgm:prSet phldrT="[Text]"/>
      <dgm:spPr/>
      <dgm:t>
        <a:bodyPr/>
        <a:lstStyle/>
        <a:p>
          <a:r>
            <a:rPr lang="cs-CZ" dirty="0" smtClean="0"/>
            <a:t>Pracovní prostředí</a:t>
          </a:r>
          <a:endParaRPr lang="cs-CZ" dirty="0"/>
        </a:p>
      </dgm:t>
    </dgm:pt>
    <dgm:pt modelId="{32C8132C-5C8C-4F7E-B0FB-484BC02965E2}" type="parTrans" cxnId="{AFD46641-92D6-422B-8103-873B74B100FF}">
      <dgm:prSet/>
      <dgm:spPr/>
      <dgm:t>
        <a:bodyPr/>
        <a:lstStyle/>
        <a:p>
          <a:endParaRPr lang="cs-CZ"/>
        </a:p>
      </dgm:t>
    </dgm:pt>
    <dgm:pt modelId="{6753763E-966B-4E89-8AF9-497884B7580E}" type="sibTrans" cxnId="{AFD46641-92D6-422B-8103-873B74B100FF}">
      <dgm:prSet/>
      <dgm:spPr/>
      <dgm:t>
        <a:bodyPr/>
        <a:lstStyle/>
        <a:p>
          <a:endParaRPr lang="cs-CZ"/>
        </a:p>
      </dgm:t>
    </dgm:pt>
    <dgm:pt modelId="{940A8CB8-9F5A-4853-8FD7-5AF62EADB5DA}">
      <dgm:prSet phldrT="[Text]"/>
      <dgm:spPr/>
      <dgm:t>
        <a:bodyPr/>
        <a:lstStyle/>
        <a:p>
          <a:r>
            <a:rPr lang="cs-CZ" dirty="0" smtClean="0"/>
            <a:t>Trh</a:t>
          </a:r>
          <a:endParaRPr lang="cs-CZ" dirty="0"/>
        </a:p>
      </dgm:t>
    </dgm:pt>
    <dgm:pt modelId="{03B54D64-D79E-4692-8464-8866496C06AF}" type="parTrans" cxnId="{0F8BE5F4-3533-4782-BA06-367045B07342}">
      <dgm:prSet/>
      <dgm:spPr/>
      <dgm:t>
        <a:bodyPr/>
        <a:lstStyle/>
        <a:p>
          <a:endParaRPr lang="cs-CZ"/>
        </a:p>
      </dgm:t>
    </dgm:pt>
    <dgm:pt modelId="{E7FA10DC-D6A3-4815-859A-19F1105E2DC0}" type="sibTrans" cxnId="{0F8BE5F4-3533-4782-BA06-367045B07342}">
      <dgm:prSet/>
      <dgm:spPr/>
      <dgm:t>
        <a:bodyPr/>
        <a:lstStyle/>
        <a:p>
          <a:endParaRPr lang="cs-CZ"/>
        </a:p>
      </dgm:t>
    </dgm:pt>
    <dgm:pt modelId="{5F107D2B-DCB9-408E-BCBA-E7D2A21BB91C}">
      <dgm:prSet phldrT="[Text]"/>
      <dgm:spPr/>
      <dgm:t>
        <a:bodyPr/>
        <a:lstStyle/>
        <a:p>
          <a:r>
            <a:rPr lang="cs-CZ" smtClean="0"/>
            <a:t>Místní komunita</a:t>
          </a:r>
          <a:endParaRPr lang="cs-CZ"/>
        </a:p>
      </dgm:t>
    </dgm:pt>
    <dgm:pt modelId="{7E5155A3-DBA6-417E-81F4-61079F28CE67}" type="parTrans" cxnId="{E15E693D-CA7E-4B95-B0F2-7F9849D53719}">
      <dgm:prSet/>
      <dgm:spPr/>
      <dgm:t>
        <a:bodyPr/>
        <a:lstStyle/>
        <a:p>
          <a:endParaRPr lang="cs-CZ"/>
        </a:p>
      </dgm:t>
    </dgm:pt>
    <dgm:pt modelId="{A59B9356-4B9A-4BA7-95DB-E0ADDDCCE08E}" type="sibTrans" cxnId="{E15E693D-CA7E-4B95-B0F2-7F9849D53719}">
      <dgm:prSet/>
      <dgm:spPr/>
      <dgm:t>
        <a:bodyPr/>
        <a:lstStyle/>
        <a:p>
          <a:endParaRPr lang="cs-CZ"/>
        </a:p>
      </dgm:t>
    </dgm:pt>
    <dgm:pt modelId="{27323309-2775-4292-ABC3-A6F9DB575303}">
      <dgm:prSet phldrT="[Text]"/>
      <dgm:spPr/>
      <dgm:t>
        <a:bodyPr/>
        <a:lstStyle/>
        <a:p>
          <a:r>
            <a:rPr lang="cs-CZ" dirty="0" smtClean="0"/>
            <a:t>Životní prostředí </a:t>
          </a:r>
          <a:endParaRPr lang="cs-CZ" dirty="0"/>
        </a:p>
      </dgm:t>
    </dgm:pt>
    <dgm:pt modelId="{F071A5AA-2D3C-459F-900E-34411619C929}" type="parTrans" cxnId="{53F64D0A-F74F-4800-8739-2EBCF7C3B550}">
      <dgm:prSet/>
      <dgm:spPr/>
      <dgm:t>
        <a:bodyPr/>
        <a:lstStyle/>
        <a:p>
          <a:endParaRPr lang="cs-CZ"/>
        </a:p>
      </dgm:t>
    </dgm:pt>
    <dgm:pt modelId="{2AC6BAFF-EF23-4CB5-9305-77318C34AE50}" type="sibTrans" cxnId="{53F64D0A-F74F-4800-8739-2EBCF7C3B550}">
      <dgm:prSet/>
      <dgm:spPr/>
      <dgm:t>
        <a:bodyPr/>
        <a:lstStyle/>
        <a:p>
          <a:endParaRPr lang="cs-CZ"/>
        </a:p>
      </dgm:t>
    </dgm:pt>
    <dgm:pt modelId="{A797B7B1-9532-4571-A95F-B4388D863879}" type="pres">
      <dgm:prSet presAssocID="{AB48B4FF-78F4-4459-B4E3-556AF82AD95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7AF59BD-A3ED-4118-A83B-6B017EA4E905}" type="pres">
      <dgm:prSet presAssocID="{E47A47C6-CB16-49D4-9664-A1DCFC4D9B4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66AF17-675D-4C09-A7C4-3902B426E0CB}" type="pres">
      <dgm:prSet presAssocID="{6753763E-966B-4E89-8AF9-497884B7580E}" presName="sibTrans" presStyleCnt="0"/>
      <dgm:spPr/>
    </dgm:pt>
    <dgm:pt modelId="{F9DC7517-5ECE-402A-B8DA-86EC97C9CFBC}" type="pres">
      <dgm:prSet presAssocID="{940A8CB8-9F5A-4853-8FD7-5AF62EADB5D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984FD8E-6D70-4A2B-AF27-B0FBF192202D}" type="pres">
      <dgm:prSet presAssocID="{E7FA10DC-D6A3-4815-859A-19F1105E2DC0}" presName="sibTrans" presStyleCnt="0"/>
      <dgm:spPr/>
    </dgm:pt>
    <dgm:pt modelId="{951CAA13-3B7D-444A-90F2-3F582CEE39B0}" type="pres">
      <dgm:prSet presAssocID="{5F107D2B-DCB9-408E-BCBA-E7D2A21BB91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0B19397-9C3E-432E-B069-58FCBD4FD96E}" type="pres">
      <dgm:prSet presAssocID="{A59B9356-4B9A-4BA7-95DB-E0ADDDCCE08E}" presName="sibTrans" presStyleCnt="0"/>
      <dgm:spPr/>
    </dgm:pt>
    <dgm:pt modelId="{CE859658-4D01-4226-98C9-D14B6A6389DD}" type="pres">
      <dgm:prSet presAssocID="{27323309-2775-4292-ABC3-A6F9DB57530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FD46641-92D6-422B-8103-873B74B100FF}" srcId="{AB48B4FF-78F4-4459-B4E3-556AF82AD95A}" destId="{E47A47C6-CB16-49D4-9664-A1DCFC4D9B49}" srcOrd="0" destOrd="0" parTransId="{32C8132C-5C8C-4F7E-B0FB-484BC02965E2}" sibTransId="{6753763E-966B-4E89-8AF9-497884B7580E}"/>
    <dgm:cxn modelId="{0F8BE5F4-3533-4782-BA06-367045B07342}" srcId="{AB48B4FF-78F4-4459-B4E3-556AF82AD95A}" destId="{940A8CB8-9F5A-4853-8FD7-5AF62EADB5DA}" srcOrd="1" destOrd="0" parTransId="{03B54D64-D79E-4692-8464-8866496C06AF}" sibTransId="{E7FA10DC-D6A3-4815-859A-19F1105E2DC0}"/>
    <dgm:cxn modelId="{169E83D4-6068-4120-8364-E5C7BF36B9D1}" type="presOf" srcId="{5F107D2B-DCB9-408E-BCBA-E7D2A21BB91C}" destId="{951CAA13-3B7D-444A-90F2-3F582CEE39B0}" srcOrd="0" destOrd="0" presId="urn:microsoft.com/office/officeart/2005/8/layout/default"/>
    <dgm:cxn modelId="{9E101FA5-05E2-443E-B090-9A1267280A61}" type="presOf" srcId="{940A8CB8-9F5A-4853-8FD7-5AF62EADB5DA}" destId="{F9DC7517-5ECE-402A-B8DA-86EC97C9CFBC}" srcOrd="0" destOrd="0" presId="urn:microsoft.com/office/officeart/2005/8/layout/default"/>
    <dgm:cxn modelId="{E15E693D-CA7E-4B95-B0F2-7F9849D53719}" srcId="{AB48B4FF-78F4-4459-B4E3-556AF82AD95A}" destId="{5F107D2B-DCB9-408E-BCBA-E7D2A21BB91C}" srcOrd="2" destOrd="0" parTransId="{7E5155A3-DBA6-417E-81F4-61079F28CE67}" sibTransId="{A59B9356-4B9A-4BA7-95DB-E0ADDDCCE08E}"/>
    <dgm:cxn modelId="{FC39F4F6-A8D0-488D-A215-221F216A98CA}" type="presOf" srcId="{AB48B4FF-78F4-4459-B4E3-556AF82AD95A}" destId="{A797B7B1-9532-4571-A95F-B4388D863879}" srcOrd="0" destOrd="0" presId="urn:microsoft.com/office/officeart/2005/8/layout/default"/>
    <dgm:cxn modelId="{0C52C6BD-3B90-47C0-9518-77365566FB70}" type="presOf" srcId="{27323309-2775-4292-ABC3-A6F9DB575303}" destId="{CE859658-4D01-4226-98C9-D14B6A6389DD}" srcOrd="0" destOrd="0" presId="urn:microsoft.com/office/officeart/2005/8/layout/default"/>
    <dgm:cxn modelId="{9A0F0023-D46C-4747-8CD2-DB8DA52648EF}" type="presOf" srcId="{E47A47C6-CB16-49D4-9664-A1DCFC4D9B49}" destId="{C7AF59BD-A3ED-4118-A83B-6B017EA4E905}" srcOrd="0" destOrd="0" presId="urn:microsoft.com/office/officeart/2005/8/layout/default"/>
    <dgm:cxn modelId="{53F64D0A-F74F-4800-8739-2EBCF7C3B550}" srcId="{AB48B4FF-78F4-4459-B4E3-556AF82AD95A}" destId="{27323309-2775-4292-ABC3-A6F9DB575303}" srcOrd="3" destOrd="0" parTransId="{F071A5AA-2D3C-459F-900E-34411619C929}" sibTransId="{2AC6BAFF-EF23-4CB5-9305-77318C34AE50}"/>
    <dgm:cxn modelId="{444896EF-624F-4628-A14F-4F71FB85A80F}" type="presParOf" srcId="{A797B7B1-9532-4571-A95F-B4388D863879}" destId="{C7AF59BD-A3ED-4118-A83B-6B017EA4E905}" srcOrd="0" destOrd="0" presId="urn:microsoft.com/office/officeart/2005/8/layout/default"/>
    <dgm:cxn modelId="{5FC13B20-FF1B-4138-83E2-AD12DEC38CA0}" type="presParOf" srcId="{A797B7B1-9532-4571-A95F-B4388D863879}" destId="{6B66AF17-675D-4C09-A7C4-3902B426E0CB}" srcOrd="1" destOrd="0" presId="urn:microsoft.com/office/officeart/2005/8/layout/default"/>
    <dgm:cxn modelId="{26B4A85C-F7C6-4732-A367-4548C0654188}" type="presParOf" srcId="{A797B7B1-9532-4571-A95F-B4388D863879}" destId="{F9DC7517-5ECE-402A-B8DA-86EC97C9CFBC}" srcOrd="2" destOrd="0" presId="urn:microsoft.com/office/officeart/2005/8/layout/default"/>
    <dgm:cxn modelId="{2F3E6187-07AF-4220-A91F-5B756B20DFCE}" type="presParOf" srcId="{A797B7B1-9532-4571-A95F-B4388D863879}" destId="{3984FD8E-6D70-4A2B-AF27-B0FBF192202D}" srcOrd="3" destOrd="0" presId="urn:microsoft.com/office/officeart/2005/8/layout/default"/>
    <dgm:cxn modelId="{C556A57D-3A63-435B-AB3C-161E94A104F0}" type="presParOf" srcId="{A797B7B1-9532-4571-A95F-B4388D863879}" destId="{951CAA13-3B7D-444A-90F2-3F582CEE39B0}" srcOrd="4" destOrd="0" presId="urn:microsoft.com/office/officeart/2005/8/layout/default"/>
    <dgm:cxn modelId="{AC4AE2D5-3018-460C-8418-72EE8513AEDC}" type="presParOf" srcId="{A797B7B1-9532-4571-A95F-B4388D863879}" destId="{B0B19397-9C3E-432E-B069-58FCBD4FD96E}" srcOrd="5" destOrd="0" presId="urn:microsoft.com/office/officeart/2005/8/layout/default"/>
    <dgm:cxn modelId="{02F3581C-6BD9-4060-8F63-CA9DD0D19E45}" type="presParOf" srcId="{A797B7B1-9532-4571-A95F-B4388D863879}" destId="{CE859658-4D01-4226-98C9-D14B6A6389DD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5E3CD1-726C-45E6-AB6A-89D6EEC471F4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9AB9195-4FA5-442A-B432-F0926F3EED58}">
      <dgm:prSet phldrT="[Text]"/>
      <dgm:spPr/>
      <dgm:t>
        <a:bodyPr/>
        <a:lstStyle/>
        <a:p>
          <a:r>
            <a:rPr lang="cs-CZ" dirty="0" err="1" smtClean="0"/>
            <a:t>Where</a:t>
          </a:r>
          <a:r>
            <a:rPr lang="cs-CZ" dirty="0" smtClean="0"/>
            <a:t> </a:t>
          </a:r>
          <a:r>
            <a:rPr lang="cs-CZ" dirty="0" err="1" smtClean="0"/>
            <a:t>we</a:t>
          </a:r>
          <a:r>
            <a:rPr lang="cs-CZ" dirty="0" smtClean="0"/>
            <a:t> </a:t>
          </a:r>
          <a:r>
            <a:rPr lang="cs-CZ" dirty="0" err="1" smtClean="0"/>
            <a:t>were</a:t>
          </a:r>
          <a:endParaRPr lang="cs-CZ" dirty="0"/>
        </a:p>
      </dgm:t>
    </dgm:pt>
    <dgm:pt modelId="{87EF3FBB-1218-4FE1-9136-EA4C61E9D5B6}" type="parTrans" cxnId="{5D867DB9-C2E4-406A-9DD2-58663F3647D5}">
      <dgm:prSet/>
      <dgm:spPr/>
      <dgm:t>
        <a:bodyPr/>
        <a:lstStyle/>
        <a:p>
          <a:endParaRPr lang="cs-CZ"/>
        </a:p>
      </dgm:t>
    </dgm:pt>
    <dgm:pt modelId="{DF471D24-AC70-48DB-B48D-5D1D97A1906F}" type="sibTrans" cxnId="{5D867DB9-C2E4-406A-9DD2-58663F3647D5}">
      <dgm:prSet/>
      <dgm:spPr/>
      <dgm:t>
        <a:bodyPr/>
        <a:lstStyle/>
        <a:p>
          <a:endParaRPr lang="cs-CZ"/>
        </a:p>
      </dgm:t>
    </dgm:pt>
    <dgm:pt modelId="{4AEC1D9C-1BC7-4891-B6FB-D39CBDA7B601}">
      <dgm:prSet phldrT="[Text]"/>
      <dgm:spPr/>
      <dgm:t>
        <a:bodyPr/>
        <a:lstStyle/>
        <a:p>
          <a:r>
            <a:rPr lang="cs-CZ" dirty="0" err="1" smtClean="0">
              <a:solidFill>
                <a:srgbClr val="002060"/>
              </a:solidFill>
            </a:rPr>
            <a:t>Philanthropy</a:t>
          </a:r>
          <a:endParaRPr lang="cs-CZ" dirty="0">
            <a:solidFill>
              <a:srgbClr val="002060"/>
            </a:solidFill>
          </a:endParaRPr>
        </a:p>
      </dgm:t>
    </dgm:pt>
    <dgm:pt modelId="{04FEB49E-63BB-4C75-863E-6729DAEC2164}" type="parTrans" cxnId="{CB32169D-FF78-489E-BF9F-EEAEF50BADB9}">
      <dgm:prSet/>
      <dgm:spPr/>
      <dgm:t>
        <a:bodyPr/>
        <a:lstStyle/>
        <a:p>
          <a:endParaRPr lang="cs-CZ"/>
        </a:p>
      </dgm:t>
    </dgm:pt>
    <dgm:pt modelId="{CF1CE867-5C89-4321-A33E-C96D6712CBEE}" type="sibTrans" cxnId="{CB32169D-FF78-489E-BF9F-EEAEF50BADB9}">
      <dgm:prSet/>
      <dgm:spPr/>
      <dgm:t>
        <a:bodyPr/>
        <a:lstStyle/>
        <a:p>
          <a:endParaRPr lang="cs-CZ"/>
        </a:p>
      </dgm:t>
    </dgm:pt>
    <dgm:pt modelId="{2FE65058-0932-49B3-BD58-490B5D9E1E72}">
      <dgm:prSet phldrT="[Text]"/>
      <dgm:spPr/>
      <dgm:t>
        <a:bodyPr/>
        <a:lstStyle/>
        <a:p>
          <a:r>
            <a:rPr lang="cs-CZ" dirty="0" smtClean="0">
              <a:solidFill>
                <a:srgbClr val="002060"/>
              </a:solidFill>
            </a:rPr>
            <a:t>ad hoc</a:t>
          </a:r>
          <a:endParaRPr lang="cs-CZ" dirty="0">
            <a:solidFill>
              <a:srgbClr val="002060"/>
            </a:solidFill>
          </a:endParaRPr>
        </a:p>
      </dgm:t>
    </dgm:pt>
    <dgm:pt modelId="{84E3894E-1AFA-42C2-8FE1-F8A2B5380CB1}" type="parTrans" cxnId="{C8E5717F-37AF-4E93-9D3B-360CE2D356A8}">
      <dgm:prSet/>
      <dgm:spPr/>
      <dgm:t>
        <a:bodyPr/>
        <a:lstStyle/>
        <a:p>
          <a:endParaRPr lang="cs-CZ"/>
        </a:p>
      </dgm:t>
    </dgm:pt>
    <dgm:pt modelId="{8430E1C5-AAA3-413A-9E7A-EF211C58F07C}" type="sibTrans" cxnId="{C8E5717F-37AF-4E93-9D3B-360CE2D356A8}">
      <dgm:prSet/>
      <dgm:spPr/>
      <dgm:t>
        <a:bodyPr/>
        <a:lstStyle/>
        <a:p>
          <a:endParaRPr lang="cs-CZ"/>
        </a:p>
      </dgm:t>
    </dgm:pt>
    <dgm:pt modelId="{1E85AC0B-008E-48AB-9153-32B4E4F8443C}">
      <dgm:prSet phldrT="[Text]"/>
      <dgm:spPr/>
      <dgm:t>
        <a:bodyPr/>
        <a:lstStyle/>
        <a:p>
          <a:r>
            <a:rPr lang="cs-CZ" dirty="0" err="1" smtClean="0"/>
            <a:t>Where</a:t>
          </a:r>
          <a:r>
            <a:rPr lang="cs-CZ" dirty="0" smtClean="0"/>
            <a:t> </a:t>
          </a:r>
          <a:r>
            <a:rPr lang="cs-CZ" dirty="0" err="1" smtClean="0"/>
            <a:t>we</a:t>
          </a:r>
          <a:r>
            <a:rPr lang="cs-CZ" dirty="0" smtClean="0"/>
            <a:t> are </a:t>
          </a:r>
          <a:endParaRPr lang="cs-CZ" dirty="0"/>
        </a:p>
      </dgm:t>
    </dgm:pt>
    <dgm:pt modelId="{4177D829-94CD-44CA-8D99-BDFD954777A5}" type="parTrans" cxnId="{F4BB4625-3D31-404F-992B-92EA6BE5A370}">
      <dgm:prSet/>
      <dgm:spPr/>
      <dgm:t>
        <a:bodyPr/>
        <a:lstStyle/>
        <a:p>
          <a:endParaRPr lang="cs-CZ"/>
        </a:p>
      </dgm:t>
    </dgm:pt>
    <dgm:pt modelId="{02A8407B-7262-4E0C-B75E-A183F98BC931}" type="sibTrans" cxnId="{F4BB4625-3D31-404F-992B-92EA6BE5A370}">
      <dgm:prSet/>
      <dgm:spPr/>
      <dgm:t>
        <a:bodyPr/>
        <a:lstStyle/>
        <a:p>
          <a:endParaRPr lang="cs-CZ"/>
        </a:p>
      </dgm:t>
    </dgm:pt>
    <dgm:pt modelId="{E217DD6B-C950-44E8-BD36-933ADFEB60CA}">
      <dgm:prSet phldrT="[Text]"/>
      <dgm:spPr/>
      <dgm:t>
        <a:bodyPr/>
        <a:lstStyle/>
        <a:p>
          <a:r>
            <a:rPr lang="cs-CZ" dirty="0" err="1" smtClean="0">
              <a:solidFill>
                <a:srgbClr val="002060"/>
              </a:solidFill>
            </a:rPr>
            <a:t>Strategy</a:t>
          </a:r>
          <a:r>
            <a:rPr lang="cs-CZ" dirty="0" smtClean="0">
              <a:solidFill>
                <a:srgbClr val="002060"/>
              </a:solidFill>
            </a:rPr>
            <a:t>, </a:t>
          </a:r>
          <a:r>
            <a:rPr lang="cs-CZ" dirty="0" err="1" smtClean="0">
              <a:solidFill>
                <a:srgbClr val="002060"/>
              </a:solidFill>
            </a:rPr>
            <a:t>soustanability</a:t>
          </a:r>
          <a:r>
            <a:rPr lang="cs-CZ" dirty="0" smtClean="0">
              <a:solidFill>
                <a:srgbClr val="002060"/>
              </a:solidFill>
            </a:rPr>
            <a:t> </a:t>
          </a:r>
          <a:endParaRPr lang="cs-CZ" dirty="0">
            <a:solidFill>
              <a:srgbClr val="002060"/>
            </a:solidFill>
          </a:endParaRPr>
        </a:p>
      </dgm:t>
    </dgm:pt>
    <dgm:pt modelId="{382F7853-17E5-4198-8F8D-D14509290E6B}" type="parTrans" cxnId="{EC14F8EC-A026-4E0C-9751-539F61BE50BD}">
      <dgm:prSet/>
      <dgm:spPr/>
      <dgm:t>
        <a:bodyPr/>
        <a:lstStyle/>
        <a:p>
          <a:endParaRPr lang="cs-CZ"/>
        </a:p>
      </dgm:t>
    </dgm:pt>
    <dgm:pt modelId="{BAB90F08-1410-408F-BF54-DB474D23CA83}" type="sibTrans" cxnId="{EC14F8EC-A026-4E0C-9751-539F61BE50BD}">
      <dgm:prSet/>
      <dgm:spPr/>
      <dgm:t>
        <a:bodyPr/>
        <a:lstStyle/>
        <a:p>
          <a:endParaRPr lang="cs-CZ"/>
        </a:p>
      </dgm:t>
    </dgm:pt>
    <dgm:pt modelId="{FACE40F6-8BA2-49FD-9F39-AA759193CD49}">
      <dgm:prSet phldrT="[Text]"/>
      <dgm:spPr/>
      <dgm:t>
        <a:bodyPr/>
        <a:lstStyle/>
        <a:p>
          <a:r>
            <a:rPr lang="cs-CZ" dirty="0" err="1" smtClean="0">
              <a:solidFill>
                <a:srgbClr val="002060"/>
              </a:solidFill>
            </a:rPr>
            <a:t>relation</a:t>
          </a:r>
          <a:r>
            <a:rPr lang="cs-CZ" dirty="0" smtClean="0">
              <a:solidFill>
                <a:srgbClr val="002060"/>
              </a:solidFill>
            </a:rPr>
            <a:t> to </a:t>
          </a:r>
          <a:r>
            <a:rPr lang="cs-CZ" dirty="0" err="1" smtClean="0">
              <a:solidFill>
                <a:srgbClr val="002060"/>
              </a:solidFill>
            </a:rPr>
            <a:t>core</a:t>
          </a:r>
          <a:r>
            <a:rPr lang="cs-CZ" dirty="0" smtClean="0">
              <a:solidFill>
                <a:srgbClr val="002060"/>
              </a:solidFill>
            </a:rPr>
            <a:t> business</a:t>
          </a:r>
          <a:endParaRPr lang="cs-CZ" dirty="0">
            <a:solidFill>
              <a:srgbClr val="002060"/>
            </a:solidFill>
          </a:endParaRPr>
        </a:p>
      </dgm:t>
    </dgm:pt>
    <dgm:pt modelId="{EAFAB7B9-6CC0-4C00-B49F-E2351AD936FB}" type="parTrans" cxnId="{24265F18-BD31-48FB-9BAE-0BFCB3C49210}">
      <dgm:prSet/>
      <dgm:spPr/>
      <dgm:t>
        <a:bodyPr/>
        <a:lstStyle/>
        <a:p>
          <a:endParaRPr lang="cs-CZ"/>
        </a:p>
      </dgm:t>
    </dgm:pt>
    <dgm:pt modelId="{28953667-0FEB-42F6-B2BD-906A4A354309}" type="sibTrans" cxnId="{24265F18-BD31-48FB-9BAE-0BFCB3C49210}">
      <dgm:prSet/>
      <dgm:spPr/>
      <dgm:t>
        <a:bodyPr/>
        <a:lstStyle/>
        <a:p>
          <a:endParaRPr lang="cs-CZ"/>
        </a:p>
      </dgm:t>
    </dgm:pt>
    <dgm:pt modelId="{9AA5671D-C3F1-4991-B046-F2714B2A5241}">
      <dgm:prSet phldrT="[Text]"/>
      <dgm:spPr/>
      <dgm:t>
        <a:bodyPr/>
        <a:lstStyle/>
        <a:p>
          <a:r>
            <a:rPr lang="cs-CZ" dirty="0" err="1" smtClean="0"/>
            <a:t>The</a:t>
          </a:r>
          <a:r>
            <a:rPr lang="cs-CZ" dirty="0" smtClean="0"/>
            <a:t> </a:t>
          </a:r>
          <a:r>
            <a:rPr lang="cs-CZ" dirty="0" err="1" smtClean="0"/>
            <a:t>future</a:t>
          </a:r>
          <a:r>
            <a:rPr lang="cs-CZ" dirty="0" smtClean="0"/>
            <a:t> </a:t>
          </a:r>
          <a:r>
            <a:rPr lang="cs-CZ" dirty="0" err="1" smtClean="0"/>
            <a:t>is</a:t>
          </a:r>
          <a:r>
            <a:rPr lang="cs-CZ" dirty="0" smtClean="0"/>
            <a:t>…</a:t>
          </a:r>
          <a:endParaRPr lang="cs-CZ" dirty="0"/>
        </a:p>
      </dgm:t>
    </dgm:pt>
    <dgm:pt modelId="{846D1CD2-614B-44DE-A245-7A9A612A9B4F}" type="parTrans" cxnId="{630BF5D8-F963-4A01-BF30-05C6E1465DAC}">
      <dgm:prSet/>
      <dgm:spPr/>
      <dgm:t>
        <a:bodyPr/>
        <a:lstStyle/>
        <a:p>
          <a:endParaRPr lang="cs-CZ"/>
        </a:p>
      </dgm:t>
    </dgm:pt>
    <dgm:pt modelId="{0F1F8FBC-8B44-4D70-A623-BA54CDF5EFDC}" type="sibTrans" cxnId="{630BF5D8-F963-4A01-BF30-05C6E1465DAC}">
      <dgm:prSet/>
      <dgm:spPr/>
      <dgm:t>
        <a:bodyPr/>
        <a:lstStyle/>
        <a:p>
          <a:endParaRPr lang="cs-CZ"/>
        </a:p>
      </dgm:t>
    </dgm:pt>
    <dgm:pt modelId="{06DED00F-72C7-4A5E-B88F-7C3AF19EF13F}">
      <dgm:prSet phldrT="[Text]"/>
      <dgm:spPr/>
      <dgm:t>
        <a:bodyPr/>
        <a:lstStyle/>
        <a:p>
          <a:endParaRPr lang="cs-CZ" dirty="0"/>
        </a:p>
      </dgm:t>
    </dgm:pt>
    <dgm:pt modelId="{E1F5AF09-4439-48DD-BCD6-FD64DC784137}" type="parTrans" cxnId="{F729E897-B869-458E-ADAC-A69D84C6FA6C}">
      <dgm:prSet/>
      <dgm:spPr/>
    </dgm:pt>
    <dgm:pt modelId="{8D875F12-1649-464E-A03B-9881B551DCE3}" type="sibTrans" cxnId="{F729E897-B869-458E-ADAC-A69D84C6FA6C}">
      <dgm:prSet/>
      <dgm:spPr/>
    </dgm:pt>
    <dgm:pt modelId="{D2709CB0-2C23-48D9-A439-532F6716C60D}">
      <dgm:prSet phldrT="[Text]"/>
      <dgm:spPr/>
      <dgm:t>
        <a:bodyPr/>
        <a:lstStyle/>
        <a:p>
          <a:r>
            <a:rPr lang="cs-CZ" dirty="0" err="1" smtClean="0">
              <a:solidFill>
                <a:srgbClr val="002060"/>
              </a:solidFill>
            </a:rPr>
            <a:t>manual</a:t>
          </a:r>
          <a:r>
            <a:rPr lang="cs-CZ" dirty="0" smtClean="0">
              <a:solidFill>
                <a:srgbClr val="002060"/>
              </a:solidFill>
            </a:rPr>
            <a:t> </a:t>
          </a:r>
          <a:r>
            <a:rPr lang="cs-CZ" dirty="0" err="1" smtClean="0">
              <a:solidFill>
                <a:srgbClr val="002060"/>
              </a:solidFill>
            </a:rPr>
            <a:t>help</a:t>
          </a:r>
          <a:endParaRPr lang="cs-CZ" dirty="0">
            <a:solidFill>
              <a:srgbClr val="002060"/>
            </a:solidFill>
          </a:endParaRPr>
        </a:p>
      </dgm:t>
    </dgm:pt>
    <dgm:pt modelId="{66EB8439-55AF-49D0-A356-D3D4C2A2F26F}" type="parTrans" cxnId="{7A3DE2E9-7D8E-40EC-A165-75D16F0A1ABE}">
      <dgm:prSet/>
      <dgm:spPr/>
    </dgm:pt>
    <dgm:pt modelId="{DE2BA84C-3269-46FB-9D78-C65F31E5121E}" type="sibTrans" cxnId="{7A3DE2E9-7D8E-40EC-A165-75D16F0A1ABE}">
      <dgm:prSet/>
      <dgm:spPr/>
    </dgm:pt>
    <dgm:pt modelId="{7FD8CF10-E66E-41B0-B166-EB13E630DD68}">
      <dgm:prSet phldrT="[Text]"/>
      <dgm:spPr/>
      <dgm:t>
        <a:bodyPr/>
        <a:lstStyle/>
        <a:p>
          <a:r>
            <a:rPr lang="cs-CZ" dirty="0" smtClean="0">
              <a:solidFill>
                <a:srgbClr val="002060"/>
              </a:solidFill>
            </a:rPr>
            <a:t>no budget (</a:t>
          </a:r>
          <a:r>
            <a:rPr lang="cs-CZ" dirty="0" err="1" smtClean="0">
              <a:solidFill>
                <a:srgbClr val="002060"/>
              </a:solidFill>
            </a:rPr>
            <a:t>available</a:t>
          </a:r>
          <a:r>
            <a:rPr lang="cs-CZ" dirty="0" smtClean="0">
              <a:solidFill>
                <a:srgbClr val="002060"/>
              </a:solidFill>
            </a:rPr>
            <a:t> </a:t>
          </a:r>
          <a:r>
            <a:rPr lang="cs-CZ" dirty="0" err="1" smtClean="0">
              <a:solidFill>
                <a:srgbClr val="002060"/>
              </a:solidFill>
            </a:rPr>
            <a:t>funds</a:t>
          </a:r>
          <a:r>
            <a:rPr lang="cs-CZ" dirty="0" smtClean="0">
              <a:solidFill>
                <a:srgbClr val="002060"/>
              </a:solidFill>
            </a:rPr>
            <a:t>)</a:t>
          </a:r>
          <a:endParaRPr lang="cs-CZ" dirty="0">
            <a:solidFill>
              <a:srgbClr val="002060"/>
            </a:solidFill>
          </a:endParaRPr>
        </a:p>
      </dgm:t>
    </dgm:pt>
    <dgm:pt modelId="{846763FE-834B-4AC1-BCA3-0B92FFCB1240}" type="parTrans" cxnId="{1F65A21B-BE0E-442D-8484-7DDD16916354}">
      <dgm:prSet/>
      <dgm:spPr/>
    </dgm:pt>
    <dgm:pt modelId="{9A172E0F-21F1-449C-9846-7E8363C1B782}" type="sibTrans" cxnId="{1F65A21B-BE0E-442D-8484-7DDD16916354}">
      <dgm:prSet/>
      <dgm:spPr/>
    </dgm:pt>
    <dgm:pt modelId="{D30D4EB3-14C6-44E6-9399-85161FFA7363}">
      <dgm:prSet phldrT="[Text]"/>
      <dgm:spPr/>
      <dgm:t>
        <a:bodyPr/>
        <a:lstStyle/>
        <a:p>
          <a:r>
            <a:rPr lang="cs-CZ" dirty="0" err="1" smtClean="0">
              <a:solidFill>
                <a:srgbClr val="002060"/>
              </a:solidFill>
            </a:rPr>
            <a:t>Unilateral</a:t>
          </a:r>
          <a:r>
            <a:rPr lang="cs-CZ" dirty="0" smtClean="0">
              <a:solidFill>
                <a:srgbClr val="002060"/>
              </a:solidFill>
            </a:rPr>
            <a:t> support </a:t>
          </a:r>
          <a:endParaRPr lang="cs-CZ" dirty="0">
            <a:solidFill>
              <a:srgbClr val="002060"/>
            </a:solidFill>
          </a:endParaRPr>
        </a:p>
      </dgm:t>
    </dgm:pt>
    <dgm:pt modelId="{2DC81FD2-B78C-4016-928E-519A14047F21}" type="parTrans" cxnId="{8E7D2689-9124-4193-BE4D-23334288F8D7}">
      <dgm:prSet/>
      <dgm:spPr/>
    </dgm:pt>
    <dgm:pt modelId="{E08E3B5D-8659-4723-B51F-105537168D9B}" type="sibTrans" cxnId="{8E7D2689-9124-4193-BE4D-23334288F8D7}">
      <dgm:prSet/>
      <dgm:spPr/>
    </dgm:pt>
    <dgm:pt modelId="{1A1DD776-9710-4B38-84E4-A4CE2493E4D3}">
      <dgm:prSet phldrT="[Text]"/>
      <dgm:spPr/>
      <dgm:t>
        <a:bodyPr/>
        <a:lstStyle/>
        <a:p>
          <a:r>
            <a:rPr lang="cs-CZ" dirty="0" smtClean="0">
              <a:solidFill>
                <a:srgbClr val="002060"/>
              </a:solidFill>
            </a:rPr>
            <a:t>expert </a:t>
          </a:r>
          <a:r>
            <a:rPr lang="cs-CZ" dirty="0" err="1" smtClean="0">
              <a:solidFill>
                <a:srgbClr val="002060"/>
              </a:solidFill>
            </a:rPr>
            <a:t>volunteering</a:t>
          </a:r>
          <a:endParaRPr lang="cs-CZ" dirty="0">
            <a:solidFill>
              <a:srgbClr val="002060"/>
            </a:solidFill>
          </a:endParaRPr>
        </a:p>
      </dgm:t>
    </dgm:pt>
    <dgm:pt modelId="{9E2E1404-A0EC-4CF6-AE5E-86BE2F6CA1C0}" type="parTrans" cxnId="{85A0D7F3-8E75-448A-AAB6-3672AA7A5C33}">
      <dgm:prSet/>
      <dgm:spPr/>
    </dgm:pt>
    <dgm:pt modelId="{DED8E72B-6893-47C9-81D2-F734645505BB}" type="sibTrans" cxnId="{85A0D7F3-8E75-448A-AAB6-3672AA7A5C33}">
      <dgm:prSet/>
      <dgm:spPr/>
    </dgm:pt>
    <dgm:pt modelId="{424C3B9F-0B7D-4A38-BEAB-E5FB466C6FB4}">
      <dgm:prSet phldrT="[Text]"/>
      <dgm:spPr/>
      <dgm:t>
        <a:bodyPr/>
        <a:lstStyle/>
        <a:p>
          <a:endParaRPr lang="cs-CZ" dirty="0">
            <a:solidFill>
              <a:srgbClr val="002060"/>
            </a:solidFill>
          </a:endParaRPr>
        </a:p>
      </dgm:t>
    </dgm:pt>
    <dgm:pt modelId="{C9BF0F51-C4AC-45FD-8C53-D3188884436A}" type="parTrans" cxnId="{5D82550E-9E48-4FCE-B5D8-9E3207614261}">
      <dgm:prSet/>
      <dgm:spPr/>
    </dgm:pt>
    <dgm:pt modelId="{86EABA0D-EE17-489D-B34E-5638EC57D1DF}" type="sibTrans" cxnId="{5D82550E-9E48-4FCE-B5D8-9E3207614261}">
      <dgm:prSet/>
      <dgm:spPr/>
    </dgm:pt>
    <dgm:pt modelId="{A1B549FF-BFF0-4E51-85B7-C12F179A6BC2}">
      <dgm:prSet phldrT="[Text]"/>
      <dgm:spPr/>
      <dgm:t>
        <a:bodyPr/>
        <a:lstStyle/>
        <a:p>
          <a:endParaRPr lang="cs-CZ" dirty="0">
            <a:solidFill>
              <a:srgbClr val="002060"/>
            </a:solidFill>
          </a:endParaRPr>
        </a:p>
      </dgm:t>
    </dgm:pt>
    <dgm:pt modelId="{48172DB1-454C-48DB-950F-8389105BC1AA}" type="parTrans" cxnId="{A9F39C51-8CD9-42F8-8794-878C91EC4908}">
      <dgm:prSet/>
      <dgm:spPr/>
    </dgm:pt>
    <dgm:pt modelId="{16A9BFA8-52C2-4DFC-AFF0-16A5D0D644D1}" type="sibTrans" cxnId="{A9F39C51-8CD9-42F8-8794-878C91EC4908}">
      <dgm:prSet/>
      <dgm:spPr/>
    </dgm:pt>
    <dgm:pt modelId="{805BBE1C-B76D-40C9-ACBA-D58CFB4B223D}">
      <dgm:prSet phldrT="[Text]"/>
      <dgm:spPr/>
      <dgm:t>
        <a:bodyPr/>
        <a:lstStyle/>
        <a:p>
          <a:endParaRPr lang="cs-CZ" dirty="0">
            <a:solidFill>
              <a:srgbClr val="002060"/>
            </a:solidFill>
          </a:endParaRPr>
        </a:p>
      </dgm:t>
    </dgm:pt>
    <dgm:pt modelId="{414D7E8A-4F58-4FC2-A9DF-871B5DBBF1AD}" type="parTrans" cxnId="{5DBF1FE2-8F7A-4489-BC41-328AD8EE4168}">
      <dgm:prSet/>
      <dgm:spPr/>
    </dgm:pt>
    <dgm:pt modelId="{18C1A051-E1D9-464E-8E62-7AD117945CA8}" type="sibTrans" cxnId="{5DBF1FE2-8F7A-4489-BC41-328AD8EE4168}">
      <dgm:prSet/>
      <dgm:spPr/>
    </dgm:pt>
    <dgm:pt modelId="{F19ACDC1-DB05-4285-B8DC-E66857943734}">
      <dgm:prSet phldrT="[Text]"/>
      <dgm:spPr/>
      <dgm:t>
        <a:bodyPr/>
        <a:lstStyle/>
        <a:p>
          <a:r>
            <a:rPr lang="cs-CZ" dirty="0" smtClean="0">
              <a:solidFill>
                <a:srgbClr val="002060"/>
              </a:solidFill>
            </a:rPr>
            <a:t>budget</a:t>
          </a:r>
          <a:endParaRPr lang="cs-CZ" dirty="0">
            <a:solidFill>
              <a:srgbClr val="002060"/>
            </a:solidFill>
          </a:endParaRPr>
        </a:p>
      </dgm:t>
    </dgm:pt>
    <dgm:pt modelId="{3FE4A644-56CF-434A-80DE-55167C064164}" type="parTrans" cxnId="{DB1101C1-B38C-49B0-8EDA-75F7EE95C3D0}">
      <dgm:prSet/>
      <dgm:spPr/>
    </dgm:pt>
    <dgm:pt modelId="{C467CC85-31EE-4CA8-9849-73BF6ED04B40}" type="sibTrans" cxnId="{DB1101C1-B38C-49B0-8EDA-75F7EE95C3D0}">
      <dgm:prSet/>
      <dgm:spPr/>
    </dgm:pt>
    <dgm:pt modelId="{E5225317-737E-47C0-8CD4-9C992504BC37}">
      <dgm:prSet phldrT="[Text]"/>
      <dgm:spPr/>
      <dgm:t>
        <a:bodyPr/>
        <a:lstStyle/>
        <a:p>
          <a:endParaRPr lang="cs-CZ" dirty="0">
            <a:solidFill>
              <a:srgbClr val="002060"/>
            </a:solidFill>
          </a:endParaRPr>
        </a:p>
      </dgm:t>
    </dgm:pt>
    <dgm:pt modelId="{F3939F1C-F226-4620-BBE9-A760753605C5}" type="parTrans" cxnId="{31146A70-5179-4D86-957D-C694C6BFE569}">
      <dgm:prSet/>
      <dgm:spPr/>
    </dgm:pt>
    <dgm:pt modelId="{ECB4C87E-E97E-48A3-8321-9CC1F643D0BD}" type="sibTrans" cxnId="{31146A70-5179-4D86-957D-C694C6BFE569}">
      <dgm:prSet/>
      <dgm:spPr/>
    </dgm:pt>
    <dgm:pt modelId="{91AEF2CB-9A0B-42B1-87A0-387DEF4CA6B7}">
      <dgm:prSet phldrT="[Text]"/>
      <dgm:spPr/>
      <dgm:t>
        <a:bodyPr/>
        <a:lstStyle/>
        <a:p>
          <a:endParaRPr lang="cs-CZ" dirty="0">
            <a:solidFill>
              <a:srgbClr val="002060"/>
            </a:solidFill>
          </a:endParaRPr>
        </a:p>
      </dgm:t>
    </dgm:pt>
    <dgm:pt modelId="{176D2BC7-53EB-46F1-A2B0-8F684C051643}" type="parTrans" cxnId="{4FF37C0D-A7AC-430A-9C11-45556FECC464}">
      <dgm:prSet/>
      <dgm:spPr/>
    </dgm:pt>
    <dgm:pt modelId="{6EDE1CF5-9860-4105-882F-EFE1191085EB}" type="sibTrans" cxnId="{4FF37C0D-A7AC-430A-9C11-45556FECC464}">
      <dgm:prSet/>
      <dgm:spPr/>
    </dgm:pt>
    <dgm:pt modelId="{DCC75C41-A2F1-43C2-B55F-78355733C484}">
      <dgm:prSet phldrT="[Text]"/>
      <dgm:spPr/>
      <dgm:t>
        <a:bodyPr/>
        <a:lstStyle/>
        <a:p>
          <a:r>
            <a:rPr lang="cs-CZ" dirty="0" err="1" smtClean="0">
              <a:solidFill>
                <a:srgbClr val="002060"/>
              </a:solidFill>
            </a:rPr>
            <a:t>partnership</a:t>
          </a:r>
          <a:r>
            <a:rPr lang="cs-CZ" dirty="0" smtClean="0">
              <a:solidFill>
                <a:srgbClr val="002060"/>
              </a:solidFill>
            </a:rPr>
            <a:t> </a:t>
          </a:r>
          <a:r>
            <a:rPr lang="cs-CZ" dirty="0" smtClean="0">
              <a:solidFill>
                <a:srgbClr val="002060"/>
              </a:solidFill>
            </a:rPr>
            <a:t>(</a:t>
          </a:r>
          <a:r>
            <a:rPr lang="cs-CZ" dirty="0" err="1" smtClean="0">
              <a:solidFill>
                <a:srgbClr val="002060"/>
              </a:solidFill>
            </a:rPr>
            <a:t>win</a:t>
          </a:r>
          <a:r>
            <a:rPr lang="cs-CZ" dirty="0" smtClean="0">
              <a:solidFill>
                <a:srgbClr val="002060"/>
              </a:solidFill>
            </a:rPr>
            <a:t> – </a:t>
          </a:r>
          <a:r>
            <a:rPr lang="cs-CZ" dirty="0" err="1" smtClean="0">
              <a:solidFill>
                <a:srgbClr val="002060"/>
              </a:solidFill>
            </a:rPr>
            <a:t>win</a:t>
          </a:r>
          <a:r>
            <a:rPr lang="cs-CZ" dirty="0" smtClean="0">
              <a:solidFill>
                <a:srgbClr val="002060"/>
              </a:solidFill>
            </a:rPr>
            <a:t> </a:t>
          </a:r>
          <a:r>
            <a:rPr lang="cs-CZ" dirty="0" err="1" smtClean="0">
              <a:solidFill>
                <a:srgbClr val="002060"/>
              </a:solidFill>
            </a:rPr>
            <a:t>strategy</a:t>
          </a:r>
          <a:r>
            <a:rPr lang="cs-CZ" dirty="0" smtClean="0">
              <a:solidFill>
                <a:srgbClr val="002060"/>
              </a:solidFill>
            </a:rPr>
            <a:t>)</a:t>
          </a:r>
          <a:endParaRPr lang="cs-CZ" dirty="0">
            <a:solidFill>
              <a:srgbClr val="002060"/>
            </a:solidFill>
          </a:endParaRPr>
        </a:p>
      </dgm:t>
    </dgm:pt>
    <dgm:pt modelId="{9ADD0613-293E-46F9-A8EB-D180ED14D617}" type="parTrans" cxnId="{DAFE9A7C-8134-465B-ACD7-6829E7D19397}">
      <dgm:prSet/>
      <dgm:spPr/>
    </dgm:pt>
    <dgm:pt modelId="{7C14A5F7-912F-4117-A56D-9CE50A35F4F7}" type="sibTrans" cxnId="{DAFE9A7C-8134-465B-ACD7-6829E7D19397}">
      <dgm:prSet/>
      <dgm:spPr/>
    </dgm:pt>
    <dgm:pt modelId="{9E347A89-909B-4907-85A3-8CC70762D66F}">
      <dgm:prSet phldrT="[Text]"/>
      <dgm:spPr/>
      <dgm:t>
        <a:bodyPr/>
        <a:lstStyle/>
        <a:p>
          <a:endParaRPr lang="cs-CZ" dirty="0">
            <a:solidFill>
              <a:srgbClr val="002060"/>
            </a:solidFill>
          </a:endParaRPr>
        </a:p>
      </dgm:t>
    </dgm:pt>
    <dgm:pt modelId="{CC1AEE25-94D1-47A3-842D-3208C48B5B8A}" type="parTrans" cxnId="{B2F76B7D-BC19-42D7-8F24-EE7391CB6958}">
      <dgm:prSet/>
      <dgm:spPr/>
    </dgm:pt>
    <dgm:pt modelId="{E880BBFC-2FDB-444D-8837-BCBC4992FC18}" type="sibTrans" cxnId="{B2F76B7D-BC19-42D7-8F24-EE7391CB6958}">
      <dgm:prSet/>
      <dgm:spPr/>
    </dgm:pt>
    <dgm:pt modelId="{F6750EB0-0FA4-4A85-B732-5B0F86D66C81}">
      <dgm:prSet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?</a:t>
          </a:r>
          <a:endParaRPr lang="cs-CZ" dirty="0">
            <a:solidFill>
              <a:schemeClr val="tx1"/>
            </a:solidFill>
          </a:endParaRPr>
        </a:p>
      </dgm:t>
    </dgm:pt>
    <dgm:pt modelId="{71F769AE-9D24-4FA5-88C4-E697D9797B73}" type="parTrans" cxnId="{165AEB71-17C8-4FD2-B015-772F5573A6B1}">
      <dgm:prSet/>
      <dgm:spPr/>
    </dgm:pt>
    <dgm:pt modelId="{95652850-C123-4E82-B6DC-A32D8C3CAA42}" type="sibTrans" cxnId="{165AEB71-17C8-4FD2-B015-772F5573A6B1}">
      <dgm:prSet/>
      <dgm:spPr/>
    </dgm:pt>
    <dgm:pt modelId="{C14C3475-99CF-48CE-929E-1C48232A4A8B}" type="pres">
      <dgm:prSet presAssocID="{F85E3CD1-726C-45E6-AB6A-89D6EEC471F4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5A34210-F9F9-43C4-AD03-EA2933D295B6}" type="pres">
      <dgm:prSet presAssocID="{C9AB9195-4FA5-442A-B432-F0926F3EED58}" presName="compositeNode" presStyleCnt="0">
        <dgm:presLayoutVars>
          <dgm:bulletEnabled val="1"/>
        </dgm:presLayoutVars>
      </dgm:prSet>
      <dgm:spPr/>
    </dgm:pt>
    <dgm:pt modelId="{CCFB2A04-E94F-4AF3-B48E-441DDA46871D}" type="pres">
      <dgm:prSet presAssocID="{C9AB9195-4FA5-442A-B432-F0926F3EED58}" presName="imag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cs-CZ"/>
        </a:p>
      </dgm:t>
    </dgm:pt>
    <dgm:pt modelId="{211E917C-2020-4F0D-81C2-5845D92E2D46}" type="pres">
      <dgm:prSet presAssocID="{C9AB9195-4FA5-442A-B432-F0926F3EED58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136BADE-F053-4B90-B22B-916EBB0F2E36}" type="pres">
      <dgm:prSet presAssocID="{C9AB9195-4FA5-442A-B432-F0926F3EED58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B60BC19-3391-4812-B237-E89125C6CBBE}" type="pres">
      <dgm:prSet presAssocID="{DF471D24-AC70-48DB-B48D-5D1D97A1906F}" presName="sibTrans" presStyleCnt="0"/>
      <dgm:spPr/>
    </dgm:pt>
    <dgm:pt modelId="{A4CF4E46-698A-41BE-9467-774DEDC11E87}" type="pres">
      <dgm:prSet presAssocID="{1E85AC0B-008E-48AB-9153-32B4E4F8443C}" presName="compositeNode" presStyleCnt="0">
        <dgm:presLayoutVars>
          <dgm:bulletEnabled val="1"/>
        </dgm:presLayoutVars>
      </dgm:prSet>
      <dgm:spPr/>
    </dgm:pt>
    <dgm:pt modelId="{1E634CA3-0223-4F61-A23C-C69D2E024AB5}" type="pres">
      <dgm:prSet presAssocID="{1E85AC0B-008E-48AB-9153-32B4E4F8443C}" presName="image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cs-CZ"/>
        </a:p>
      </dgm:t>
    </dgm:pt>
    <dgm:pt modelId="{C1550C50-1B12-4368-9F68-D1BE1EB5793E}" type="pres">
      <dgm:prSet presAssocID="{1E85AC0B-008E-48AB-9153-32B4E4F8443C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113CD92-C35E-4C81-AC52-AAAE512C342B}" type="pres">
      <dgm:prSet presAssocID="{1E85AC0B-008E-48AB-9153-32B4E4F8443C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954E053-BF09-4DC7-A490-BAE036223773}" type="pres">
      <dgm:prSet presAssocID="{02A8407B-7262-4E0C-B75E-A183F98BC931}" presName="sibTrans" presStyleCnt="0"/>
      <dgm:spPr/>
    </dgm:pt>
    <dgm:pt modelId="{5D0C6188-F75D-4C02-A0AE-8E5C420D400B}" type="pres">
      <dgm:prSet presAssocID="{9AA5671D-C3F1-4991-B046-F2714B2A5241}" presName="compositeNode" presStyleCnt="0">
        <dgm:presLayoutVars>
          <dgm:bulletEnabled val="1"/>
        </dgm:presLayoutVars>
      </dgm:prSet>
      <dgm:spPr/>
    </dgm:pt>
    <dgm:pt modelId="{2309DDBD-6328-48A4-8DA3-A6FC7D912AA7}" type="pres">
      <dgm:prSet presAssocID="{9AA5671D-C3F1-4991-B046-F2714B2A5241}" presName="image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cs-CZ"/>
        </a:p>
      </dgm:t>
    </dgm:pt>
    <dgm:pt modelId="{8D5A5B57-9019-45FC-ABFB-484B3D99B7E8}" type="pres">
      <dgm:prSet presAssocID="{9AA5671D-C3F1-4991-B046-F2714B2A5241}" presName="childNode" presStyleLbl="node1" presStyleIdx="2" presStyleCnt="3" custLinFactNeighborX="3151" custLinFactNeighborY="-3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C4BE873-E1F3-41C6-8D5D-C8CF91181018}" type="pres">
      <dgm:prSet presAssocID="{9AA5671D-C3F1-4991-B046-F2714B2A5241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4ADF7DA-6D8A-4964-8F93-0E5E89E3581C}" type="presOf" srcId="{D2709CB0-2C23-48D9-A439-532F6716C60D}" destId="{211E917C-2020-4F0D-81C2-5845D92E2D46}" srcOrd="0" destOrd="4" presId="urn:microsoft.com/office/officeart/2005/8/layout/hList2"/>
    <dgm:cxn modelId="{F4BB4625-3D31-404F-992B-92EA6BE5A370}" srcId="{F85E3CD1-726C-45E6-AB6A-89D6EEC471F4}" destId="{1E85AC0B-008E-48AB-9153-32B4E4F8443C}" srcOrd="1" destOrd="0" parTransId="{4177D829-94CD-44CA-8D99-BDFD954777A5}" sibTransId="{02A8407B-7262-4E0C-B75E-A183F98BC931}"/>
    <dgm:cxn modelId="{C8E5717F-37AF-4E93-9D3B-360CE2D356A8}" srcId="{424C3B9F-0B7D-4A38-BEAB-E5FB466C6FB4}" destId="{2FE65058-0932-49B3-BD58-490B5D9E1E72}" srcOrd="0" destOrd="0" parTransId="{84E3894E-1AFA-42C2-8FE1-F8A2B5380CB1}" sibTransId="{8430E1C5-AAA3-413A-9E7A-EF211C58F07C}"/>
    <dgm:cxn modelId="{165AEB71-17C8-4FD2-B015-772F5573A6B1}" srcId="{9AA5671D-C3F1-4991-B046-F2714B2A5241}" destId="{F6750EB0-0FA4-4A85-B732-5B0F86D66C81}" srcOrd="0" destOrd="0" parTransId="{71F769AE-9D24-4FA5-88C4-E697D9797B73}" sibTransId="{95652850-C123-4E82-B6DC-A32D8C3CAA42}"/>
    <dgm:cxn modelId="{E657E6D1-762E-4FFF-8026-AB263EEA68BA}" type="presOf" srcId="{FACE40F6-8BA2-49FD-9F39-AA759193CD49}" destId="{C1550C50-1B12-4368-9F68-D1BE1EB5793E}" srcOrd="0" destOrd="1" presId="urn:microsoft.com/office/officeart/2005/8/layout/hList2"/>
    <dgm:cxn modelId="{9FD583BE-D191-4280-B3E3-1D9A954F2A41}" type="presOf" srcId="{424C3B9F-0B7D-4A38-BEAB-E5FB466C6FB4}" destId="{211E917C-2020-4F0D-81C2-5845D92E2D46}" srcOrd="0" destOrd="1" presId="urn:microsoft.com/office/officeart/2005/8/layout/hList2"/>
    <dgm:cxn modelId="{85A0D7F3-8E75-448A-AAB6-3672AA7A5C33}" srcId="{E217DD6B-C950-44E8-BD36-933ADFEB60CA}" destId="{1A1DD776-9710-4B38-84E4-A4CE2493E4D3}" srcOrd="1" destOrd="0" parTransId="{9E2E1404-A0EC-4CF6-AE5E-86BE2F6CA1C0}" sibTransId="{DED8E72B-6893-47C9-81D2-F734645505BB}"/>
    <dgm:cxn modelId="{5D867DB9-C2E4-406A-9DD2-58663F3647D5}" srcId="{F85E3CD1-726C-45E6-AB6A-89D6EEC471F4}" destId="{C9AB9195-4FA5-442A-B432-F0926F3EED58}" srcOrd="0" destOrd="0" parTransId="{87EF3FBB-1218-4FE1-9136-EA4C61E9D5B6}" sibTransId="{DF471D24-AC70-48DB-B48D-5D1D97A1906F}"/>
    <dgm:cxn modelId="{80A0F1E9-5FE8-4119-9C12-9250510DFEE1}" type="presOf" srcId="{C9AB9195-4FA5-442A-B432-F0926F3EED58}" destId="{7136BADE-F053-4B90-B22B-916EBB0F2E36}" srcOrd="0" destOrd="0" presId="urn:microsoft.com/office/officeart/2005/8/layout/hList2"/>
    <dgm:cxn modelId="{630BF5D8-F963-4A01-BF30-05C6E1465DAC}" srcId="{F85E3CD1-726C-45E6-AB6A-89D6EEC471F4}" destId="{9AA5671D-C3F1-4991-B046-F2714B2A5241}" srcOrd="2" destOrd="0" parTransId="{846D1CD2-614B-44DE-A245-7A9A612A9B4F}" sibTransId="{0F1F8FBC-8B44-4D70-A623-BA54CDF5EFDC}"/>
    <dgm:cxn modelId="{340C456B-595B-41D7-9255-75E3FFCB803A}" type="presOf" srcId="{F85E3CD1-726C-45E6-AB6A-89D6EEC471F4}" destId="{C14C3475-99CF-48CE-929E-1C48232A4A8B}" srcOrd="0" destOrd="0" presId="urn:microsoft.com/office/officeart/2005/8/layout/hList2"/>
    <dgm:cxn modelId="{EC14F8EC-A026-4E0C-9751-539F61BE50BD}" srcId="{1E85AC0B-008E-48AB-9153-32B4E4F8443C}" destId="{E217DD6B-C950-44E8-BD36-933ADFEB60CA}" srcOrd="0" destOrd="0" parTransId="{382F7853-17E5-4198-8F8D-D14509290E6B}" sibTransId="{BAB90F08-1410-408F-BF54-DB474D23CA83}"/>
    <dgm:cxn modelId="{8E7D2689-9124-4193-BE4D-23334288F8D7}" srcId="{E5225317-737E-47C0-8CD4-9C992504BC37}" destId="{D30D4EB3-14C6-44E6-9399-85161FFA7363}" srcOrd="0" destOrd="0" parTransId="{2DC81FD2-B78C-4016-928E-519A14047F21}" sibTransId="{E08E3B5D-8659-4723-B51F-105537168D9B}"/>
    <dgm:cxn modelId="{5DBF1FE2-8F7A-4489-BC41-328AD8EE4168}" srcId="{C9AB9195-4FA5-442A-B432-F0926F3EED58}" destId="{805BBE1C-B76D-40C9-ACBA-D58CFB4B223D}" srcOrd="3" destOrd="0" parTransId="{414D7E8A-4F58-4FC2-A9DF-871B5DBBF1AD}" sibTransId="{18C1A051-E1D9-464E-8E62-7AD117945CA8}"/>
    <dgm:cxn modelId="{A8B2C02B-9C32-4C5D-B941-12B2F9F70757}" type="presOf" srcId="{E5225317-737E-47C0-8CD4-9C992504BC37}" destId="{211E917C-2020-4F0D-81C2-5845D92E2D46}" srcOrd="0" destOrd="7" presId="urn:microsoft.com/office/officeart/2005/8/layout/hList2"/>
    <dgm:cxn modelId="{4FF37C0D-A7AC-430A-9C11-45556FECC464}" srcId="{1E85AC0B-008E-48AB-9153-32B4E4F8443C}" destId="{91AEF2CB-9A0B-42B1-87A0-387DEF4CA6B7}" srcOrd="2" destOrd="0" parTransId="{176D2BC7-53EB-46F1-A2B0-8F684C051643}" sibTransId="{6EDE1CF5-9860-4105-882F-EFE1191085EB}"/>
    <dgm:cxn modelId="{B2F76B7D-BC19-42D7-8F24-EE7391CB6958}" srcId="{1E85AC0B-008E-48AB-9153-32B4E4F8443C}" destId="{9E347A89-909B-4907-85A3-8CC70762D66F}" srcOrd="1" destOrd="0" parTransId="{CC1AEE25-94D1-47A3-842D-3208C48B5B8A}" sibTransId="{E880BBFC-2FDB-444D-8837-BCBC4992FC18}"/>
    <dgm:cxn modelId="{CEFF7199-70E9-402C-A7DF-B00B0AE51597}" type="presOf" srcId="{DCC75C41-A2F1-43C2-B55F-78355733C484}" destId="{C1550C50-1B12-4368-9F68-D1BE1EB5793E}" srcOrd="0" destOrd="6" presId="urn:microsoft.com/office/officeart/2005/8/layout/hList2"/>
    <dgm:cxn modelId="{FE04590C-9CCC-47B9-88C9-41407812489B}" type="presOf" srcId="{7FD8CF10-E66E-41B0-B166-EB13E630DD68}" destId="{211E917C-2020-4F0D-81C2-5845D92E2D46}" srcOrd="0" destOrd="6" presId="urn:microsoft.com/office/officeart/2005/8/layout/hList2"/>
    <dgm:cxn modelId="{DF704FF7-B62F-4A98-9754-D3DBFA540F55}" type="presOf" srcId="{1E85AC0B-008E-48AB-9153-32B4E4F8443C}" destId="{D113CD92-C35E-4C81-AC52-AAAE512C342B}" srcOrd="0" destOrd="0" presId="urn:microsoft.com/office/officeart/2005/8/layout/hList2"/>
    <dgm:cxn modelId="{DB1101C1-B38C-49B0-8EDA-75F7EE95C3D0}" srcId="{9E347A89-909B-4907-85A3-8CC70762D66F}" destId="{F19ACDC1-DB05-4285-B8DC-E66857943734}" srcOrd="0" destOrd="0" parTransId="{3FE4A644-56CF-434A-80DE-55167C064164}" sibTransId="{C467CC85-31EE-4CA8-9849-73BF6ED04B40}"/>
    <dgm:cxn modelId="{31146A70-5179-4D86-957D-C694C6BFE569}" srcId="{C9AB9195-4FA5-442A-B432-F0926F3EED58}" destId="{E5225317-737E-47C0-8CD4-9C992504BC37}" srcOrd="4" destOrd="0" parTransId="{F3939F1C-F226-4620-BBE9-A760753605C5}" sibTransId="{ECB4C87E-E97E-48A3-8321-9CC1F643D0BD}"/>
    <dgm:cxn modelId="{A9F39C51-8CD9-42F8-8794-878C91EC4908}" srcId="{C9AB9195-4FA5-442A-B432-F0926F3EED58}" destId="{A1B549FF-BFF0-4E51-85B7-C12F179A6BC2}" srcOrd="2" destOrd="0" parTransId="{48172DB1-454C-48DB-950F-8389105BC1AA}" sibTransId="{16A9BFA8-52C2-4DFC-AFF0-16A5D0D644D1}"/>
    <dgm:cxn modelId="{76371578-BDC0-4C52-8647-8D1B53CCC574}" type="presOf" srcId="{F19ACDC1-DB05-4285-B8DC-E66857943734}" destId="{C1550C50-1B12-4368-9F68-D1BE1EB5793E}" srcOrd="0" destOrd="4" presId="urn:microsoft.com/office/officeart/2005/8/layout/hList2"/>
    <dgm:cxn modelId="{1F65A21B-BE0E-442D-8484-7DDD16916354}" srcId="{805BBE1C-B76D-40C9-ACBA-D58CFB4B223D}" destId="{7FD8CF10-E66E-41B0-B166-EB13E630DD68}" srcOrd="0" destOrd="0" parTransId="{846763FE-834B-4AC1-BCA3-0B92FFCB1240}" sibTransId="{9A172E0F-21F1-449C-9846-7E8363C1B782}"/>
    <dgm:cxn modelId="{4AA29503-152E-4325-BFA7-DE53AB31B2EA}" type="presOf" srcId="{9E347A89-909B-4907-85A3-8CC70762D66F}" destId="{C1550C50-1B12-4368-9F68-D1BE1EB5793E}" srcOrd="0" destOrd="3" presId="urn:microsoft.com/office/officeart/2005/8/layout/hList2"/>
    <dgm:cxn modelId="{AA286E10-6790-493E-B2DC-02C3773FE157}" type="presOf" srcId="{805BBE1C-B76D-40C9-ACBA-D58CFB4B223D}" destId="{211E917C-2020-4F0D-81C2-5845D92E2D46}" srcOrd="0" destOrd="5" presId="urn:microsoft.com/office/officeart/2005/8/layout/hList2"/>
    <dgm:cxn modelId="{2A5C116E-74CE-4765-B8FF-962F6804B311}" type="presOf" srcId="{E217DD6B-C950-44E8-BD36-933ADFEB60CA}" destId="{C1550C50-1B12-4368-9F68-D1BE1EB5793E}" srcOrd="0" destOrd="0" presId="urn:microsoft.com/office/officeart/2005/8/layout/hList2"/>
    <dgm:cxn modelId="{DAFE9A7C-8134-465B-ACD7-6829E7D19397}" srcId="{91AEF2CB-9A0B-42B1-87A0-387DEF4CA6B7}" destId="{DCC75C41-A2F1-43C2-B55F-78355733C484}" srcOrd="0" destOrd="0" parTransId="{9ADD0613-293E-46F9-A8EB-D180ED14D617}" sibTransId="{7C14A5F7-912F-4117-A56D-9CE50A35F4F7}"/>
    <dgm:cxn modelId="{7A3DE2E9-7D8E-40EC-A165-75D16F0A1ABE}" srcId="{A1B549FF-BFF0-4E51-85B7-C12F179A6BC2}" destId="{D2709CB0-2C23-48D9-A439-532F6716C60D}" srcOrd="0" destOrd="0" parTransId="{66EB8439-55AF-49D0-A356-D3D4C2A2F26F}" sibTransId="{DE2BA84C-3269-46FB-9D78-C65F31E5121E}"/>
    <dgm:cxn modelId="{21A9BF05-EDC8-46B7-B93A-362DE92FBF7F}" type="presOf" srcId="{D30D4EB3-14C6-44E6-9399-85161FFA7363}" destId="{211E917C-2020-4F0D-81C2-5845D92E2D46}" srcOrd="0" destOrd="8" presId="urn:microsoft.com/office/officeart/2005/8/layout/hList2"/>
    <dgm:cxn modelId="{D7346459-BA2C-4C35-B90D-DCE4C4BEF3E9}" type="presOf" srcId="{9AA5671D-C3F1-4991-B046-F2714B2A5241}" destId="{7C4BE873-E1F3-41C6-8D5D-C8CF91181018}" srcOrd="0" destOrd="0" presId="urn:microsoft.com/office/officeart/2005/8/layout/hList2"/>
    <dgm:cxn modelId="{24265F18-BD31-48FB-9BAE-0BFCB3C49210}" srcId="{E217DD6B-C950-44E8-BD36-933ADFEB60CA}" destId="{FACE40F6-8BA2-49FD-9F39-AA759193CD49}" srcOrd="0" destOrd="0" parTransId="{EAFAB7B9-6CC0-4C00-B49F-E2351AD936FB}" sibTransId="{28953667-0FEB-42F6-B2BD-906A4A354309}"/>
    <dgm:cxn modelId="{A93DB618-4B25-4974-B1C3-E3482700DA81}" type="presOf" srcId="{4AEC1D9C-1BC7-4891-B6FB-D39CBDA7B601}" destId="{211E917C-2020-4F0D-81C2-5845D92E2D46}" srcOrd="0" destOrd="0" presId="urn:microsoft.com/office/officeart/2005/8/layout/hList2"/>
    <dgm:cxn modelId="{3ED41F0D-758A-44E9-B7E7-3BEA6804352D}" type="presOf" srcId="{F6750EB0-0FA4-4A85-B732-5B0F86D66C81}" destId="{8D5A5B57-9019-45FC-ABFB-484B3D99B7E8}" srcOrd="0" destOrd="0" presId="urn:microsoft.com/office/officeart/2005/8/layout/hList2"/>
    <dgm:cxn modelId="{28B816FC-F5CA-42F4-8D9E-E5B0BD79BF25}" type="presOf" srcId="{2FE65058-0932-49B3-BD58-490B5D9E1E72}" destId="{211E917C-2020-4F0D-81C2-5845D92E2D46}" srcOrd="0" destOrd="2" presId="urn:microsoft.com/office/officeart/2005/8/layout/hList2"/>
    <dgm:cxn modelId="{CB32169D-FF78-489E-BF9F-EEAEF50BADB9}" srcId="{C9AB9195-4FA5-442A-B432-F0926F3EED58}" destId="{4AEC1D9C-1BC7-4891-B6FB-D39CBDA7B601}" srcOrd="0" destOrd="0" parTransId="{04FEB49E-63BB-4C75-863E-6729DAEC2164}" sibTransId="{CF1CE867-5C89-4321-A33E-C96D6712CBEE}"/>
    <dgm:cxn modelId="{5D82550E-9E48-4FCE-B5D8-9E3207614261}" srcId="{C9AB9195-4FA5-442A-B432-F0926F3EED58}" destId="{424C3B9F-0B7D-4A38-BEAB-E5FB466C6FB4}" srcOrd="1" destOrd="0" parTransId="{C9BF0F51-C4AC-45FD-8C53-D3188884436A}" sibTransId="{86EABA0D-EE17-489D-B34E-5638EC57D1DF}"/>
    <dgm:cxn modelId="{67FD39F2-1C67-4F09-9500-6B44862BE8D6}" type="presOf" srcId="{91AEF2CB-9A0B-42B1-87A0-387DEF4CA6B7}" destId="{C1550C50-1B12-4368-9F68-D1BE1EB5793E}" srcOrd="0" destOrd="5" presId="urn:microsoft.com/office/officeart/2005/8/layout/hList2"/>
    <dgm:cxn modelId="{DF4D1F47-E104-40DD-BC7D-430AFBDD1764}" type="presOf" srcId="{1A1DD776-9710-4B38-84E4-A4CE2493E4D3}" destId="{C1550C50-1B12-4368-9F68-D1BE1EB5793E}" srcOrd="0" destOrd="2" presId="urn:microsoft.com/office/officeart/2005/8/layout/hList2"/>
    <dgm:cxn modelId="{F729E897-B869-458E-ADAC-A69D84C6FA6C}" srcId="{C9AB9195-4FA5-442A-B432-F0926F3EED58}" destId="{06DED00F-72C7-4A5E-B88F-7C3AF19EF13F}" srcOrd="5" destOrd="0" parTransId="{E1F5AF09-4439-48DD-BCD6-FD64DC784137}" sibTransId="{8D875F12-1649-464E-A03B-9881B551DCE3}"/>
    <dgm:cxn modelId="{A8EE1A04-8BB2-43AE-81AF-2E04EC48D5D2}" type="presOf" srcId="{A1B549FF-BFF0-4E51-85B7-C12F179A6BC2}" destId="{211E917C-2020-4F0D-81C2-5845D92E2D46}" srcOrd="0" destOrd="3" presId="urn:microsoft.com/office/officeart/2005/8/layout/hList2"/>
    <dgm:cxn modelId="{712D78A6-4518-4E80-A59D-97211D689459}" type="presOf" srcId="{06DED00F-72C7-4A5E-B88F-7C3AF19EF13F}" destId="{211E917C-2020-4F0D-81C2-5845D92E2D46}" srcOrd="0" destOrd="9" presId="urn:microsoft.com/office/officeart/2005/8/layout/hList2"/>
    <dgm:cxn modelId="{5D85FB5C-7AA4-410D-A749-51D439A2950A}" type="presParOf" srcId="{C14C3475-99CF-48CE-929E-1C48232A4A8B}" destId="{45A34210-F9F9-43C4-AD03-EA2933D295B6}" srcOrd="0" destOrd="0" presId="urn:microsoft.com/office/officeart/2005/8/layout/hList2"/>
    <dgm:cxn modelId="{5832951A-EC1D-4704-B557-DA77E4BA690B}" type="presParOf" srcId="{45A34210-F9F9-43C4-AD03-EA2933D295B6}" destId="{CCFB2A04-E94F-4AF3-B48E-441DDA46871D}" srcOrd="0" destOrd="0" presId="urn:microsoft.com/office/officeart/2005/8/layout/hList2"/>
    <dgm:cxn modelId="{7DDEE2FE-22B4-438B-801F-869707CF8C4E}" type="presParOf" srcId="{45A34210-F9F9-43C4-AD03-EA2933D295B6}" destId="{211E917C-2020-4F0D-81C2-5845D92E2D46}" srcOrd="1" destOrd="0" presId="urn:microsoft.com/office/officeart/2005/8/layout/hList2"/>
    <dgm:cxn modelId="{3D44019F-11FF-47BF-8D12-3CCB563B42C7}" type="presParOf" srcId="{45A34210-F9F9-43C4-AD03-EA2933D295B6}" destId="{7136BADE-F053-4B90-B22B-916EBB0F2E36}" srcOrd="2" destOrd="0" presId="urn:microsoft.com/office/officeart/2005/8/layout/hList2"/>
    <dgm:cxn modelId="{858B64F9-A068-4B7C-8634-264B5137EB0A}" type="presParOf" srcId="{C14C3475-99CF-48CE-929E-1C48232A4A8B}" destId="{9B60BC19-3391-4812-B237-E89125C6CBBE}" srcOrd="1" destOrd="0" presId="urn:microsoft.com/office/officeart/2005/8/layout/hList2"/>
    <dgm:cxn modelId="{C39C28E8-1409-4F15-9457-BC4AC812C587}" type="presParOf" srcId="{C14C3475-99CF-48CE-929E-1C48232A4A8B}" destId="{A4CF4E46-698A-41BE-9467-774DEDC11E87}" srcOrd="2" destOrd="0" presId="urn:microsoft.com/office/officeart/2005/8/layout/hList2"/>
    <dgm:cxn modelId="{5AE68A78-6673-46F1-A302-1B955F518AC1}" type="presParOf" srcId="{A4CF4E46-698A-41BE-9467-774DEDC11E87}" destId="{1E634CA3-0223-4F61-A23C-C69D2E024AB5}" srcOrd="0" destOrd="0" presId="urn:microsoft.com/office/officeart/2005/8/layout/hList2"/>
    <dgm:cxn modelId="{EE04B066-09A9-4616-B7CE-1A0AC0CA6FCF}" type="presParOf" srcId="{A4CF4E46-698A-41BE-9467-774DEDC11E87}" destId="{C1550C50-1B12-4368-9F68-D1BE1EB5793E}" srcOrd="1" destOrd="0" presId="urn:microsoft.com/office/officeart/2005/8/layout/hList2"/>
    <dgm:cxn modelId="{9530635F-9635-4AC1-A1AF-3C6F33DAA906}" type="presParOf" srcId="{A4CF4E46-698A-41BE-9467-774DEDC11E87}" destId="{D113CD92-C35E-4C81-AC52-AAAE512C342B}" srcOrd="2" destOrd="0" presId="urn:microsoft.com/office/officeart/2005/8/layout/hList2"/>
    <dgm:cxn modelId="{F2A5488F-6B20-46F7-A43D-3526FC2D0D37}" type="presParOf" srcId="{C14C3475-99CF-48CE-929E-1C48232A4A8B}" destId="{5954E053-BF09-4DC7-A490-BAE036223773}" srcOrd="3" destOrd="0" presId="urn:microsoft.com/office/officeart/2005/8/layout/hList2"/>
    <dgm:cxn modelId="{628D2015-78D3-438F-A0E5-2EFEF21909E9}" type="presParOf" srcId="{C14C3475-99CF-48CE-929E-1C48232A4A8B}" destId="{5D0C6188-F75D-4C02-A0AE-8E5C420D400B}" srcOrd="4" destOrd="0" presId="urn:microsoft.com/office/officeart/2005/8/layout/hList2"/>
    <dgm:cxn modelId="{4206A6CB-83A8-4C9D-83E2-84211C7B143E}" type="presParOf" srcId="{5D0C6188-F75D-4C02-A0AE-8E5C420D400B}" destId="{2309DDBD-6328-48A4-8DA3-A6FC7D912AA7}" srcOrd="0" destOrd="0" presId="urn:microsoft.com/office/officeart/2005/8/layout/hList2"/>
    <dgm:cxn modelId="{EBD97CB6-B293-4CB0-8023-CFB9C81C4BCE}" type="presParOf" srcId="{5D0C6188-F75D-4C02-A0AE-8E5C420D400B}" destId="{8D5A5B57-9019-45FC-ABFB-484B3D99B7E8}" srcOrd="1" destOrd="0" presId="urn:microsoft.com/office/officeart/2005/8/layout/hList2"/>
    <dgm:cxn modelId="{79257E8E-A123-46AF-8813-CE6C6093BE33}" type="presParOf" srcId="{5D0C6188-F75D-4C02-A0AE-8E5C420D400B}" destId="{7C4BE873-E1F3-41C6-8D5D-C8CF91181018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AF59BD-A3ED-4118-A83B-6B017EA4E905}">
      <dsp:nvSpPr>
        <dsp:cNvPr id="0" name=""/>
        <dsp:cNvSpPr/>
      </dsp:nvSpPr>
      <dsp:spPr>
        <a:xfrm>
          <a:off x="1615851" y="2998"/>
          <a:ext cx="3089790" cy="185387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700" kern="1200" dirty="0" smtClean="0"/>
            <a:t>Pracovní prostředí</a:t>
          </a:r>
          <a:endParaRPr lang="cs-CZ" sz="5700" kern="1200" dirty="0"/>
        </a:p>
      </dsp:txBody>
      <dsp:txXfrm>
        <a:off x="1615851" y="2998"/>
        <a:ext cx="3089790" cy="1853874"/>
      </dsp:txXfrm>
    </dsp:sp>
    <dsp:sp modelId="{F9DC7517-5ECE-402A-B8DA-86EC97C9CFBC}">
      <dsp:nvSpPr>
        <dsp:cNvPr id="0" name=""/>
        <dsp:cNvSpPr/>
      </dsp:nvSpPr>
      <dsp:spPr>
        <a:xfrm>
          <a:off x="5014620" y="2998"/>
          <a:ext cx="3089790" cy="1853874"/>
        </a:xfrm>
        <a:prstGeom prst="rect">
          <a:avLst/>
        </a:prstGeom>
        <a:solidFill>
          <a:schemeClr val="accent4">
            <a:hueOff val="-509452"/>
            <a:satOff val="-3415"/>
            <a:lumOff val="-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700" kern="1200" dirty="0" smtClean="0"/>
            <a:t>Trh</a:t>
          </a:r>
          <a:endParaRPr lang="cs-CZ" sz="5700" kern="1200" dirty="0"/>
        </a:p>
      </dsp:txBody>
      <dsp:txXfrm>
        <a:off x="5014620" y="2998"/>
        <a:ext cx="3089790" cy="1853874"/>
      </dsp:txXfrm>
    </dsp:sp>
    <dsp:sp modelId="{951CAA13-3B7D-444A-90F2-3F582CEE39B0}">
      <dsp:nvSpPr>
        <dsp:cNvPr id="0" name=""/>
        <dsp:cNvSpPr/>
      </dsp:nvSpPr>
      <dsp:spPr>
        <a:xfrm>
          <a:off x="1615851" y="2165852"/>
          <a:ext cx="3089790" cy="1853874"/>
        </a:xfrm>
        <a:prstGeom prst="rect">
          <a:avLst/>
        </a:prstGeom>
        <a:solidFill>
          <a:schemeClr val="accent4">
            <a:hueOff val="-1018903"/>
            <a:satOff val="-6830"/>
            <a:lumOff val="-705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700" kern="1200" smtClean="0"/>
            <a:t>Místní komunita</a:t>
          </a:r>
          <a:endParaRPr lang="cs-CZ" sz="5700" kern="1200"/>
        </a:p>
      </dsp:txBody>
      <dsp:txXfrm>
        <a:off x="1615851" y="2165852"/>
        <a:ext cx="3089790" cy="1853874"/>
      </dsp:txXfrm>
    </dsp:sp>
    <dsp:sp modelId="{CE859658-4D01-4226-98C9-D14B6A6389DD}">
      <dsp:nvSpPr>
        <dsp:cNvPr id="0" name=""/>
        <dsp:cNvSpPr/>
      </dsp:nvSpPr>
      <dsp:spPr>
        <a:xfrm>
          <a:off x="5014620" y="2165852"/>
          <a:ext cx="3089790" cy="1853874"/>
        </a:xfrm>
        <a:prstGeom prst="rect">
          <a:avLst/>
        </a:prstGeom>
        <a:solidFill>
          <a:schemeClr val="accent4">
            <a:hueOff val="-1528355"/>
            <a:satOff val="-10245"/>
            <a:lumOff val="-1058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700" kern="1200" dirty="0" smtClean="0"/>
            <a:t>Životní prostředí </a:t>
          </a:r>
          <a:endParaRPr lang="cs-CZ" sz="5700" kern="1200" dirty="0"/>
        </a:p>
      </dsp:txBody>
      <dsp:txXfrm>
        <a:off x="5014620" y="2165852"/>
        <a:ext cx="3089790" cy="18538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6BADE-F053-4B90-B22B-916EBB0F2E36}">
      <dsp:nvSpPr>
        <dsp:cNvPr id="0" name=""/>
        <dsp:cNvSpPr/>
      </dsp:nvSpPr>
      <dsp:spPr>
        <a:xfrm rot="16200000">
          <a:off x="-1516044" y="2326353"/>
          <a:ext cx="3530251" cy="396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49316" bIns="0" numCol="1" spcCol="1270" anchor="t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err="1" smtClean="0"/>
            <a:t>Where</a:t>
          </a:r>
          <a:r>
            <a:rPr lang="cs-CZ" sz="3100" kern="1200" dirty="0" smtClean="0"/>
            <a:t> </a:t>
          </a:r>
          <a:r>
            <a:rPr lang="cs-CZ" sz="3100" kern="1200" dirty="0" err="1" smtClean="0"/>
            <a:t>we</a:t>
          </a:r>
          <a:r>
            <a:rPr lang="cs-CZ" sz="3100" kern="1200" dirty="0" smtClean="0"/>
            <a:t> </a:t>
          </a:r>
          <a:r>
            <a:rPr lang="cs-CZ" sz="3100" kern="1200" dirty="0" err="1" smtClean="0"/>
            <a:t>were</a:t>
          </a:r>
          <a:endParaRPr lang="cs-CZ" sz="3100" kern="1200" dirty="0"/>
        </a:p>
      </dsp:txBody>
      <dsp:txXfrm>
        <a:off x="-1516044" y="2326353"/>
        <a:ext cx="3530251" cy="396075"/>
      </dsp:txXfrm>
    </dsp:sp>
    <dsp:sp modelId="{211E917C-2020-4F0D-81C2-5845D92E2D46}">
      <dsp:nvSpPr>
        <dsp:cNvPr id="0" name=""/>
        <dsp:cNvSpPr/>
      </dsp:nvSpPr>
      <dsp:spPr>
        <a:xfrm>
          <a:off x="447118" y="759265"/>
          <a:ext cx="1972874" cy="35302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349316" rIns="149352" bIns="14935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err="1" smtClean="0">
              <a:solidFill>
                <a:srgbClr val="002060"/>
              </a:solidFill>
            </a:rPr>
            <a:t>Philanthropy</a:t>
          </a:r>
          <a:endParaRPr lang="cs-CZ" sz="160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>
            <a:solidFill>
              <a:srgbClr val="002060"/>
            </a:solidFill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solidFill>
                <a:srgbClr val="002060"/>
              </a:solidFill>
            </a:rPr>
            <a:t>ad hoc</a:t>
          </a:r>
          <a:endParaRPr lang="cs-CZ" sz="160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>
            <a:solidFill>
              <a:srgbClr val="002060"/>
            </a:solidFill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err="1" smtClean="0">
              <a:solidFill>
                <a:srgbClr val="002060"/>
              </a:solidFill>
            </a:rPr>
            <a:t>manual</a:t>
          </a:r>
          <a:r>
            <a:rPr lang="cs-CZ" sz="1600" kern="1200" dirty="0" smtClean="0">
              <a:solidFill>
                <a:srgbClr val="002060"/>
              </a:solidFill>
            </a:rPr>
            <a:t> </a:t>
          </a:r>
          <a:r>
            <a:rPr lang="cs-CZ" sz="1600" kern="1200" dirty="0" err="1" smtClean="0">
              <a:solidFill>
                <a:srgbClr val="002060"/>
              </a:solidFill>
            </a:rPr>
            <a:t>help</a:t>
          </a:r>
          <a:endParaRPr lang="cs-CZ" sz="160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>
            <a:solidFill>
              <a:srgbClr val="002060"/>
            </a:solidFill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solidFill>
                <a:srgbClr val="002060"/>
              </a:solidFill>
            </a:rPr>
            <a:t>no budget (</a:t>
          </a:r>
          <a:r>
            <a:rPr lang="cs-CZ" sz="1600" kern="1200" dirty="0" err="1" smtClean="0">
              <a:solidFill>
                <a:srgbClr val="002060"/>
              </a:solidFill>
            </a:rPr>
            <a:t>available</a:t>
          </a:r>
          <a:r>
            <a:rPr lang="cs-CZ" sz="1600" kern="1200" dirty="0" smtClean="0">
              <a:solidFill>
                <a:srgbClr val="002060"/>
              </a:solidFill>
            </a:rPr>
            <a:t> </a:t>
          </a:r>
          <a:r>
            <a:rPr lang="cs-CZ" sz="1600" kern="1200" dirty="0" err="1" smtClean="0">
              <a:solidFill>
                <a:srgbClr val="002060"/>
              </a:solidFill>
            </a:rPr>
            <a:t>funds</a:t>
          </a:r>
          <a:r>
            <a:rPr lang="cs-CZ" sz="1600" kern="1200" dirty="0" smtClean="0">
              <a:solidFill>
                <a:srgbClr val="002060"/>
              </a:solidFill>
            </a:rPr>
            <a:t>)</a:t>
          </a:r>
          <a:endParaRPr lang="cs-CZ" sz="160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>
            <a:solidFill>
              <a:srgbClr val="002060"/>
            </a:solidFill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err="1" smtClean="0">
              <a:solidFill>
                <a:srgbClr val="002060"/>
              </a:solidFill>
            </a:rPr>
            <a:t>Unilateral</a:t>
          </a:r>
          <a:r>
            <a:rPr lang="cs-CZ" sz="1600" kern="1200" dirty="0" smtClean="0">
              <a:solidFill>
                <a:srgbClr val="002060"/>
              </a:solidFill>
            </a:rPr>
            <a:t> support </a:t>
          </a:r>
          <a:endParaRPr lang="cs-CZ" sz="160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/>
        </a:p>
      </dsp:txBody>
      <dsp:txXfrm>
        <a:off x="447118" y="759265"/>
        <a:ext cx="1972874" cy="3530251"/>
      </dsp:txXfrm>
    </dsp:sp>
    <dsp:sp modelId="{CCFB2A04-E94F-4AF3-B48E-441DDA46871D}">
      <dsp:nvSpPr>
        <dsp:cNvPr id="0" name=""/>
        <dsp:cNvSpPr/>
      </dsp:nvSpPr>
      <dsp:spPr>
        <a:xfrm>
          <a:off x="51042" y="236446"/>
          <a:ext cx="792150" cy="7921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13CD92-C35E-4C81-AC52-AAAE512C342B}">
      <dsp:nvSpPr>
        <dsp:cNvPr id="0" name=""/>
        <dsp:cNvSpPr/>
      </dsp:nvSpPr>
      <dsp:spPr>
        <a:xfrm rot="16200000">
          <a:off x="1363236" y="2326353"/>
          <a:ext cx="3530251" cy="396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49316" bIns="0" numCol="1" spcCol="1270" anchor="t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err="1" smtClean="0"/>
            <a:t>Where</a:t>
          </a:r>
          <a:r>
            <a:rPr lang="cs-CZ" sz="3100" kern="1200" dirty="0" smtClean="0"/>
            <a:t> </a:t>
          </a:r>
          <a:r>
            <a:rPr lang="cs-CZ" sz="3100" kern="1200" dirty="0" err="1" smtClean="0"/>
            <a:t>we</a:t>
          </a:r>
          <a:r>
            <a:rPr lang="cs-CZ" sz="3100" kern="1200" dirty="0" smtClean="0"/>
            <a:t> are </a:t>
          </a:r>
          <a:endParaRPr lang="cs-CZ" sz="3100" kern="1200" dirty="0"/>
        </a:p>
      </dsp:txBody>
      <dsp:txXfrm>
        <a:off x="1363236" y="2326353"/>
        <a:ext cx="3530251" cy="396075"/>
      </dsp:txXfrm>
    </dsp:sp>
    <dsp:sp modelId="{C1550C50-1B12-4368-9F68-D1BE1EB5793E}">
      <dsp:nvSpPr>
        <dsp:cNvPr id="0" name=""/>
        <dsp:cNvSpPr/>
      </dsp:nvSpPr>
      <dsp:spPr>
        <a:xfrm>
          <a:off x="3326400" y="759265"/>
          <a:ext cx="1972874" cy="35302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349316" rIns="149352" bIns="14935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err="1" smtClean="0">
              <a:solidFill>
                <a:srgbClr val="002060"/>
              </a:solidFill>
            </a:rPr>
            <a:t>Strategy</a:t>
          </a:r>
          <a:r>
            <a:rPr lang="cs-CZ" sz="1600" kern="1200" dirty="0" smtClean="0">
              <a:solidFill>
                <a:srgbClr val="002060"/>
              </a:solidFill>
            </a:rPr>
            <a:t>, </a:t>
          </a:r>
          <a:r>
            <a:rPr lang="cs-CZ" sz="1600" kern="1200" dirty="0" err="1" smtClean="0">
              <a:solidFill>
                <a:srgbClr val="002060"/>
              </a:solidFill>
            </a:rPr>
            <a:t>soustanability</a:t>
          </a:r>
          <a:r>
            <a:rPr lang="cs-CZ" sz="1600" kern="1200" dirty="0" smtClean="0">
              <a:solidFill>
                <a:srgbClr val="002060"/>
              </a:solidFill>
            </a:rPr>
            <a:t> </a:t>
          </a:r>
          <a:endParaRPr lang="cs-CZ" sz="1600" kern="1200" dirty="0">
            <a:solidFill>
              <a:srgbClr val="002060"/>
            </a:solidFill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err="1" smtClean="0">
              <a:solidFill>
                <a:srgbClr val="002060"/>
              </a:solidFill>
            </a:rPr>
            <a:t>relation</a:t>
          </a:r>
          <a:r>
            <a:rPr lang="cs-CZ" sz="1600" kern="1200" dirty="0" smtClean="0">
              <a:solidFill>
                <a:srgbClr val="002060"/>
              </a:solidFill>
            </a:rPr>
            <a:t> to </a:t>
          </a:r>
          <a:r>
            <a:rPr lang="cs-CZ" sz="1600" kern="1200" dirty="0" err="1" smtClean="0">
              <a:solidFill>
                <a:srgbClr val="002060"/>
              </a:solidFill>
            </a:rPr>
            <a:t>core</a:t>
          </a:r>
          <a:r>
            <a:rPr lang="cs-CZ" sz="1600" kern="1200" dirty="0" smtClean="0">
              <a:solidFill>
                <a:srgbClr val="002060"/>
              </a:solidFill>
            </a:rPr>
            <a:t> business</a:t>
          </a:r>
          <a:endParaRPr lang="cs-CZ" sz="1600" kern="1200" dirty="0">
            <a:solidFill>
              <a:srgbClr val="002060"/>
            </a:solidFill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solidFill>
                <a:srgbClr val="002060"/>
              </a:solidFill>
            </a:rPr>
            <a:t>expert </a:t>
          </a:r>
          <a:r>
            <a:rPr lang="cs-CZ" sz="1600" kern="1200" dirty="0" err="1" smtClean="0">
              <a:solidFill>
                <a:srgbClr val="002060"/>
              </a:solidFill>
            </a:rPr>
            <a:t>volunteering</a:t>
          </a:r>
          <a:endParaRPr lang="cs-CZ" sz="160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>
            <a:solidFill>
              <a:srgbClr val="002060"/>
            </a:solidFill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solidFill>
                <a:srgbClr val="002060"/>
              </a:solidFill>
            </a:rPr>
            <a:t>budget</a:t>
          </a:r>
          <a:endParaRPr lang="cs-CZ" sz="160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>
            <a:solidFill>
              <a:srgbClr val="002060"/>
            </a:solidFill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err="1" smtClean="0">
              <a:solidFill>
                <a:srgbClr val="002060"/>
              </a:solidFill>
            </a:rPr>
            <a:t>partnership</a:t>
          </a:r>
          <a:r>
            <a:rPr lang="cs-CZ" sz="1600" kern="1200" dirty="0" smtClean="0">
              <a:solidFill>
                <a:srgbClr val="002060"/>
              </a:solidFill>
            </a:rPr>
            <a:t> </a:t>
          </a:r>
          <a:r>
            <a:rPr lang="cs-CZ" sz="1600" kern="1200" dirty="0" smtClean="0">
              <a:solidFill>
                <a:srgbClr val="002060"/>
              </a:solidFill>
            </a:rPr>
            <a:t>(</a:t>
          </a:r>
          <a:r>
            <a:rPr lang="cs-CZ" sz="1600" kern="1200" dirty="0" err="1" smtClean="0">
              <a:solidFill>
                <a:srgbClr val="002060"/>
              </a:solidFill>
            </a:rPr>
            <a:t>win</a:t>
          </a:r>
          <a:r>
            <a:rPr lang="cs-CZ" sz="1600" kern="1200" dirty="0" smtClean="0">
              <a:solidFill>
                <a:srgbClr val="002060"/>
              </a:solidFill>
            </a:rPr>
            <a:t> – </a:t>
          </a:r>
          <a:r>
            <a:rPr lang="cs-CZ" sz="1600" kern="1200" dirty="0" err="1" smtClean="0">
              <a:solidFill>
                <a:srgbClr val="002060"/>
              </a:solidFill>
            </a:rPr>
            <a:t>win</a:t>
          </a:r>
          <a:r>
            <a:rPr lang="cs-CZ" sz="1600" kern="1200" dirty="0" smtClean="0">
              <a:solidFill>
                <a:srgbClr val="002060"/>
              </a:solidFill>
            </a:rPr>
            <a:t> </a:t>
          </a:r>
          <a:r>
            <a:rPr lang="cs-CZ" sz="1600" kern="1200" dirty="0" err="1" smtClean="0">
              <a:solidFill>
                <a:srgbClr val="002060"/>
              </a:solidFill>
            </a:rPr>
            <a:t>strategy</a:t>
          </a:r>
          <a:r>
            <a:rPr lang="cs-CZ" sz="1600" kern="1200" dirty="0" smtClean="0">
              <a:solidFill>
                <a:srgbClr val="002060"/>
              </a:solidFill>
            </a:rPr>
            <a:t>)</a:t>
          </a:r>
          <a:endParaRPr lang="cs-CZ" sz="1600" kern="1200" dirty="0">
            <a:solidFill>
              <a:srgbClr val="002060"/>
            </a:solidFill>
          </a:endParaRPr>
        </a:p>
      </dsp:txBody>
      <dsp:txXfrm>
        <a:off x="3326400" y="759265"/>
        <a:ext cx="1972874" cy="3530251"/>
      </dsp:txXfrm>
    </dsp:sp>
    <dsp:sp modelId="{1E634CA3-0223-4F61-A23C-C69D2E024AB5}">
      <dsp:nvSpPr>
        <dsp:cNvPr id="0" name=""/>
        <dsp:cNvSpPr/>
      </dsp:nvSpPr>
      <dsp:spPr>
        <a:xfrm>
          <a:off x="2930324" y="236446"/>
          <a:ext cx="792150" cy="792150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4BE873-E1F3-41C6-8D5D-C8CF91181018}">
      <dsp:nvSpPr>
        <dsp:cNvPr id="0" name=""/>
        <dsp:cNvSpPr/>
      </dsp:nvSpPr>
      <dsp:spPr>
        <a:xfrm rot="16200000">
          <a:off x="4242518" y="2326353"/>
          <a:ext cx="3530251" cy="396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49316" bIns="0" numCol="1" spcCol="1270" anchor="t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err="1" smtClean="0"/>
            <a:t>The</a:t>
          </a:r>
          <a:r>
            <a:rPr lang="cs-CZ" sz="3100" kern="1200" dirty="0" smtClean="0"/>
            <a:t> </a:t>
          </a:r>
          <a:r>
            <a:rPr lang="cs-CZ" sz="3100" kern="1200" dirty="0" err="1" smtClean="0"/>
            <a:t>future</a:t>
          </a:r>
          <a:r>
            <a:rPr lang="cs-CZ" sz="3100" kern="1200" dirty="0" smtClean="0"/>
            <a:t> </a:t>
          </a:r>
          <a:r>
            <a:rPr lang="cs-CZ" sz="3100" kern="1200" dirty="0" err="1" smtClean="0"/>
            <a:t>is</a:t>
          </a:r>
          <a:r>
            <a:rPr lang="cs-CZ" sz="3100" kern="1200" dirty="0" smtClean="0"/>
            <a:t>…</a:t>
          </a:r>
          <a:endParaRPr lang="cs-CZ" sz="3100" kern="1200" dirty="0"/>
        </a:p>
      </dsp:txBody>
      <dsp:txXfrm>
        <a:off x="4242518" y="2326353"/>
        <a:ext cx="3530251" cy="396075"/>
      </dsp:txXfrm>
    </dsp:sp>
    <dsp:sp modelId="{8D5A5B57-9019-45FC-ABFB-484B3D99B7E8}">
      <dsp:nvSpPr>
        <dsp:cNvPr id="0" name=""/>
        <dsp:cNvSpPr/>
      </dsp:nvSpPr>
      <dsp:spPr>
        <a:xfrm>
          <a:off x="6256725" y="748674"/>
          <a:ext cx="1972874" cy="35302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349316" rIns="149352" bIns="14935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solidFill>
                <a:schemeClr val="tx1"/>
              </a:solidFill>
            </a:rPr>
            <a:t>?</a:t>
          </a:r>
          <a:endParaRPr lang="cs-CZ" sz="1600" kern="1200" dirty="0">
            <a:solidFill>
              <a:schemeClr val="tx1"/>
            </a:solidFill>
          </a:endParaRPr>
        </a:p>
      </dsp:txBody>
      <dsp:txXfrm>
        <a:off x="6256725" y="748674"/>
        <a:ext cx="1972874" cy="3530251"/>
      </dsp:txXfrm>
    </dsp:sp>
    <dsp:sp modelId="{2309DDBD-6328-48A4-8DA3-A6FC7D912AA7}">
      <dsp:nvSpPr>
        <dsp:cNvPr id="0" name=""/>
        <dsp:cNvSpPr/>
      </dsp:nvSpPr>
      <dsp:spPr>
        <a:xfrm>
          <a:off x="5809606" y="236446"/>
          <a:ext cx="792150" cy="7921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0BD3AC2-AEAE-4BB2-A45C-F8CFE4F193DF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FD3D-BA3B-474E-BCC6-DD64FC731772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196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D3AC2-AEAE-4BB2-A45C-F8CFE4F193DF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FD3D-BA3B-474E-BCC6-DD64FC7317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060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D3AC2-AEAE-4BB2-A45C-F8CFE4F193DF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FD3D-BA3B-474E-BCC6-DD64FC731772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5549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D3AC2-AEAE-4BB2-A45C-F8CFE4F193DF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FD3D-BA3B-474E-BCC6-DD64FC7317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241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D3AC2-AEAE-4BB2-A45C-F8CFE4F193DF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FD3D-BA3B-474E-BCC6-DD64FC731772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155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D3AC2-AEAE-4BB2-A45C-F8CFE4F193DF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FD3D-BA3B-474E-BCC6-DD64FC7317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2072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D3AC2-AEAE-4BB2-A45C-F8CFE4F193DF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FD3D-BA3B-474E-BCC6-DD64FC7317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92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D3AC2-AEAE-4BB2-A45C-F8CFE4F193DF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FD3D-BA3B-474E-BCC6-DD64FC7317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0201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D3AC2-AEAE-4BB2-A45C-F8CFE4F193DF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FD3D-BA3B-474E-BCC6-DD64FC7317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650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D3AC2-AEAE-4BB2-A45C-F8CFE4F193DF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FD3D-BA3B-474E-BCC6-DD64FC7317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607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D3AC2-AEAE-4BB2-A45C-F8CFE4F193DF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FD3D-BA3B-474E-BCC6-DD64FC731772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539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0BD3AC2-AEAE-4BB2-A45C-F8CFE4F193DF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E4BFD3D-BA3B-474E-BCC6-DD64FC731772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051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Corporate</a:t>
            </a:r>
            <a:r>
              <a:rPr lang="cs-CZ" dirty="0" smtClean="0"/>
              <a:t> Social </a:t>
            </a:r>
            <a:r>
              <a:rPr lang="cs-CZ" dirty="0" err="1" smtClean="0"/>
              <a:t>Responsibility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0201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Udržitelnost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Jedná se o schopnost udržet vysokou kvalitu života pro současnou i budoucí generaci – souvislost s přírodním prostředím, ale to není vše, proto vznikl:</a:t>
            </a:r>
          </a:p>
          <a:p>
            <a:r>
              <a:rPr lang="cs-CZ" dirty="0" smtClean="0"/>
              <a:t>Koncept Triple </a:t>
            </a:r>
            <a:r>
              <a:rPr lang="cs-CZ" dirty="0" err="1"/>
              <a:t>B</a:t>
            </a:r>
            <a:r>
              <a:rPr lang="cs-CZ" dirty="0" err="1" smtClean="0"/>
              <a:t>ottom</a:t>
            </a:r>
            <a:r>
              <a:rPr lang="cs-CZ" dirty="0" smtClean="0"/>
              <a:t> Line zahrnuje</a:t>
            </a:r>
          </a:p>
          <a:p>
            <a:pPr lvl="1"/>
            <a:r>
              <a:rPr lang="cs-CZ" dirty="0" smtClean="0"/>
              <a:t>Ekonomickou udržitelnost</a:t>
            </a:r>
          </a:p>
          <a:p>
            <a:pPr lvl="1"/>
            <a:r>
              <a:rPr lang="cs-CZ" dirty="0" smtClean="0"/>
              <a:t>Sociální udržitelnost (vůči zaměstnancům, komunitě, spolupráci s NO, firemní filantropie)</a:t>
            </a:r>
          </a:p>
          <a:p>
            <a:pPr lvl="1"/>
            <a:r>
              <a:rPr lang="cs-CZ" dirty="0" smtClean="0"/>
              <a:t>Environmentální udržitelnost (vůči životnímu prostředí – stavebnictví, módní průmysl, ropný průmysl,…)</a:t>
            </a:r>
          </a:p>
          <a:p>
            <a:pPr lvl="1"/>
            <a:r>
              <a:rPr lang="cs-CZ" dirty="0" smtClean="0"/>
              <a:t>100 </a:t>
            </a:r>
            <a:r>
              <a:rPr lang="cs-CZ" dirty="0" err="1" smtClean="0"/>
              <a:t>Sustainability</a:t>
            </a:r>
            <a:r>
              <a:rPr lang="cs-CZ" dirty="0" smtClean="0"/>
              <a:t> </a:t>
            </a:r>
            <a:r>
              <a:rPr lang="cs-CZ" dirty="0" err="1" smtClean="0"/>
              <a:t>award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88225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1992313" y="115888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mtClean="0">
                <a:solidFill>
                  <a:schemeClr val="bg1"/>
                </a:solidFill>
              </a:rPr>
              <a:t>CSR was/is/will …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045615"/>
              </p:ext>
            </p:extLst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534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podnikatelské etiky</a:t>
            </a:r>
          </a:p>
          <a:p>
            <a:r>
              <a:rPr lang="cs-CZ" dirty="0" smtClean="0"/>
              <a:t>Svůj původ nachází ve starověku</a:t>
            </a:r>
          </a:p>
          <a:p>
            <a:r>
              <a:rPr lang="cs-CZ" dirty="0" smtClean="0"/>
              <a:t>Od r. 1960 se etika dostává do širší společnosti (před tím spíše v </a:t>
            </a:r>
            <a:r>
              <a:rPr lang="cs-CZ" dirty="0" err="1" smtClean="0"/>
              <a:t>v</a:t>
            </a:r>
            <a:r>
              <a:rPr lang="cs-CZ" dirty="0" smtClean="0"/>
              <a:t> náboženských kruzích) – reakce na konzumerismus</a:t>
            </a:r>
          </a:p>
          <a:p>
            <a:pPr lvl="1"/>
            <a:r>
              <a:rPr lang="cs-CZ" dirty="0" smtClean="0"/>
              <a:t>J</a:t>
            </a:r>
            <a:r>
              <a:rPr lang="cs-CZ" dirty="0" smtClean="0"/>
              <a:t>. F. Kennedy </a:t>
            </a:r>
            <a:r>
              <a:rPr lang="cs-CZ" dirty="0" smtClean="0"/>
              <a:t>– práva spotřebitele</a:t>
            </a:r>
          </a:p>
          <a:p>
            <a:pPr lvl="1"/>
            <a:r>
              <a:rPr lang="cs-CZ" dirty="0" smtClean="0"/>
              <a:t>Ralph </a:t>
            </a:r>
            <a:r>
              <a:rPr lang="cs-CZ" dirty="0" err="1" smtClean="0"/>
              <a:t>Neider</a:t>
            </a:r>
            <a:r>
              <a:rPr lang="cs-CZ" dirty="0" smtClean="0"/>
              <a:t> – bezpečnost v autě</a:t>
            </a:r>
          </a:p>
          <a:p>
            <a:r>
              <a:rPr lang="cs-CZ" dirty="0" smtClean="0"/>
              <a:t>70. léta – výuka na VŠ (klamavá reklama, bezpečnost výrobků,…)</a:t>
            </a:r>
          </a:p>
          <a:p>
            <a:r>
              <a:rPr lang="cs-CZ" dirty="0" smtClean="0"/>
              <a:t>80. léta – podnikatelské subjekty uznávají potřebu etika (General Electric, </a:t>
            </a:r>
            <a:r>
              <a:rPr lang="cs-CZ" dirty="0" err="1" smtClean="0"/>
              <a:t>Catar</a:t>
            </a:r>
            <a:r>
              <a:rPr lang="cs-CZ" dirty="0" smtClean="0"/>
              <a:t> </a:t>
            </a:r>
            <a:r>
              <a:rPr lang="cs-CZ" dirty="0" err="1" smtClean="0"/>
              <a:t>Pillar</a:t>
            </a:r>
            <a:r>
              <a:rPr lang="cs-CZ" dirty="0" smtClean="0"/>
              <a:t>, General Motors)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2458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Dnes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součástí společenského </a:t>
            </a:r>
            <a:r>
              <a:rPr lang="cs-CZ" dirty="0" smtClean="0"/>
              <a:t>diskurzu</a:t>
            </a:r>
          </a:p>
          <a:p>
            <a:endParaRPr lang="cs-CZ" dirty="0" smtClean="0"/>
          </a:p>
          <a:p>
            <a:r>
              <a:rPr lang="cs-CZ" dirty="0" smtClean="0"/>
              <a:t>Top témata:</a:t>
            </a:r>
            <a:endParaRPr lang="cs-CZ" dirty="0" smtClean="0"/>
          </a:p>
          <a:p>
            <a:r>
              <a:rPr lang="cs-CZ" dirty="0" smtClean="0"/>
              <a:t>Diverzita</a:t>
            </a:r>
          </a:p>
          <a:p>
            <a:r>
              <a:rPr lang="cs-CZ" dirty="0" smtClean="0"/>
              <a:t>Ekologie</a:t>
            </a:r>
          </a:p>
          <a:p>
            <a:endParaRPr lang="cs-CZ" dirty="0" smtClean="0"/>
          </a:p>
          <a:p>
            <a:r>
              <a:rPr lang="cs-CZ" dirty="0" smtClean="0"/>
              <a:t>Kulturní </a:t>
            </a:r>
            <a:r>
              <a:rPr lang="cs-CZ" dirty="0" smtClean="0"/>
              <a:t>odlišnosti = globalizace = </a:t>
            </a:r>
            <a:r>
              <a:rPr lang="cs-CZ" dirty="0" err="1" smtClean="0"/>
              <a:t>deteritorializace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8248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0739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Jedná se o určitý závazek podniků maximalizovat svůj pozitivní a minimalizovat svůj negativní vliv na společnost</a:t>
            </a:r>
          </a:p>
          <a:p>
            <a:pPr>
              <a:defRPr/>
            </a:pPr>
            <a:r>
              <a:rPr lang="en-US" altLang="cs-CZ" b="1" dirty="0">
                <a:solidFill>
                  <a:srgbClr val="FF0000"/>
                </a:solidFill>
              </a:rPr>
              <a:t>CSR</a:t>
            </a:r>
            <a:r>
              <a:rPr lang="en-US" altLang="cs-CZ" dirty="0"/>
              <a:t> is the voluntary integration of social and environmental considerations into day-to-day corporate operations and interactions with internal and external stakeholders. (Commission of the European Communities, Green Paper, 2001)</a:t>
            </a:r>
            <a:endParaRPr lang="cs-CZ" altLang="cs-CZ" dirty="0"/>
          </a:p>
          <a:p>
            <a:pPr marL="0" indent="0">
              <a:buNone/>
              <a:defRPr/>
            </a:pPr>
            <a:endParaRPr lang="en-US" altLang="cs-CZ" dirty="0"/>
          </a:p>
          <a:p>
            <a:pPr>
              <a:defRPr/>
            </a:pPr>
            <a:r>
              <a:rPr lang="en-US" altLang="cs-CZ" b="1" dirty="0">
                <a:solidFill>
                  <a:srgbClr val="FF0000"/>
                </a:solidFill>
              </a:rPr>
              <a:t>CSR</a:t>
            </a:r>
            <a:r>
              <a:rPr lang="en-US" altLang="cs-CZ" dirty="0"/>
              <a:t> is a way of doing business that meets or goes beyond ethical, legal, commercial, and social expectations. (Business for Social Responsibility, 1997). </a:t>
            </a:r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Archie</a:t>
            </a:r>
            <a:r>
              <a:rPr lang="cs-CZ" dirty="0" smtClean="0"/>
              <a:t> </a:t>
            </a:r>
            <a:r>
              <a:rPr lang="cs-CZ" dirty="0" err="1" smtClean="0"/>
              <a:t>Carroll</a:t>
            </a:r>
            <a:endParaRPr lang="cs-CZ" dirty="0"/>
          </a:p>
          <a:p>
            <a:r>
              <a:rPr lang="cs-CZ" dirty="0" smtClean="0"/>
              <a:t>Ekonomická (produkovat statky a služby, které společnost chce a prodat je se ziskem) </a:t>
            </a:r>
          </a:p>
          <a:p>
            <a:r>
              <a:rPr lang="cs-CZ" dirty="0" smtClean="0"/>
              <a:t>Právní (korupce, lidská práva, bezpečnost výrobků, transparentnost,…)</a:t>
            </a:r>
          </a:p>
          <a:p>
            <a:r>
              <a:rPr lang="cs-CZ" dirty="0" smtClean="0"/>
              <a:t>Etická (dělat to, co je správné, spravedlivé a </a:t>
            </a:r>
            <a:r>
              <a:rPr lang="cs-CZ" dirty="0" err="1" smtClean="0"/>
              <a:t>fér</a:t>
            </a:r>
            <a:r>
              <a:rPr lang="cs-CZ" dirty="0" smtClean="0"/>
              <a:t>)</a:t>
            </a:r>
          </a:p>
          <a:p>
            <a:r>
              <a:rPr lang="cs-CZ" dirty="0" smtClean="0"/>
              <a:t>Filantropická (láska k lidstvu; v podnikatelském prostředí je to kombinace přístupů)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5626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filantropie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Peněžitý a nepeněžitý dar</a:t>
            </a:r>
          </a:p>
          <a:p>
            <a:r>
              <a:rPr lang="cs-CZ" dirty="0" smtClean="0"/>
              <a:t>Nadační fond</a:t>
            </a:r>
          </a:p>
          <a:p>
            <a:r>
              <a:rPr lang="cs-CZ" dirty="0" smtClean="0"/>
              <a:t>Dlouhodobé partnerství (dlouhodobá podpora NO apod. Mohou vystupovat jako partneři při pořádání benefičních akcí)</a:t>
            </a:r>
          </a:p>
          <a:p>
            <a:r>
              <a:rPr lang="cs-CZ" dirty="0" smtClean="0"/>
              <a:t>Společný projekt firmy a NO </a:t>
            </a:r>
          </a:p>
          <a:p>
            <a:endParaRPr lang="cs-CZ" dirty="0"/>
          </a:p>
          <a:p>
            <a:r>
              <a:rPr lang="cs-CZ" dirty="0" smtClean="0"/>
              <a:t>Populární </a:t>
            </a:r>
            <a:r>
              <a:rPr lang="cs-CZ" dirty="0" err="1" smtClean="0"/>
              <a:t>matchingové</a:t>
            </a:r>
            <a:r>
              <a:rPr lang="cs-CZ" dirty="0" smtClean="0"/>
              <a:t> fondy, dobrovolnické dny a pro bono varianty dobrovolnictví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4887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CSR s korporátní identitou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 v souladu s firemní kulturou, organizační strukturou aj.</a:t>
            </a:r>
          </a:p>
          <a:p>
            <a:endParaRPr lang="cs-CZ" dirty="0" smtClean="0"/>
          </a:p>
          <a:p>
            <a:r>
              <a:rPr lang="cs-CZ" dirty="0" smtClean="0"/>
              <a:t>Centralizovaná struktura = využíváme všechny nástroje a pravidla a známe procedury jak v tom kterém případě pokračovat, chybí zde ale lepší klima a komunikace</a:t>
            </a:r>
            <a:endParaRPr lang="cs-CZ" dirty="0"/>
          </a:p>
          <a:p>
            <a:r>
              <a:rPr lang="cs-CZ" dirty="0" smtClean="0"/>
              <a:t>Decentralizovaná struktura = lépe reagujeme na případné změny, ale nemáme předepsané postupy, lepší komunikace však usnadňuje řešení problémů a předchází jimi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4880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29855" y="572656"/>
            <a:ext cx="8229600" cy="981075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CSR 2030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err="1" smtClean="0"/>
              <a:t>Sustanaible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consumption</a:t>
            </a:r>
            <a:r>
              <a:rPr lang="cs-CZ" altLang="cs-CZ" dirty="0" smtClean="0"/>
              <a:t> and </a:t>
            </a:r>
            <a:r>
              <a:rPr lang="cs-CZ" altLang="cs-CZ" dirty="0" err="1" smtClean="0"/>
              <a:t>production</a:t>
            </a:r>
            <a:endParaRPr lang="cs-CZ" altLang="cs-CZ" dirty="0" smtClean="0"/>
          </a:p>
          <a:p>
            <a:pPr eaLnBrk="1" hangingPunct="1">
              <a:defRPr/>
            </a:pPr>
            <a:r>
              <a:rPr lang="cs-CZ" altLang="cs-CZ" dirty="0" err="1" smtClean="0"/>
              <a:t>Sustanaible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future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work</a:t>
            </a:r>
            <a:endParaRPr lang="cs-CZ" altLang="cs-CZ" dirty="0" smtClean="0"/>
          </a:p>
          <a:p>
            <a:pPr eaLnBrk="1" hangingPunct="1">
              <a:defRPr/>
            </a:pPr>
            <a:r>
              <a:rPr lang="cs-CZ" altLang="cs-CZ" dirty="0" err="1" smtClean="0"/>
              <a:t>Sustanaible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communities</a:t>
            </a:r>
            <a:r>
              <a:rPr lang="cs-CZ" altLang="cs-CZ" dirty="0" smtClean="0"/>
              <a:t> </a:t>
            </a:r>
          </a:p>
          <a:p>
            <a:pPr marL="0" indent="0">
              <a:buNone/>
              <a:defRPr/>
            </a:pPr>
            <a:r>
              <a:rPr lang="cs-CZ" altLang="cs-CZ" dirty="0" smtClean="0"/>
              <a:t>				(CSR </a:t>
            </a:r>
            <a:r>
              <a:rPr lang="cs-CZ" altLang="cs-CZ" dirty="0" err="1" smtClean="0"/>
              <a:t>Europe</a:t>
            </a:r>
            <a:r>
              <a:rPr lang="cs-CZ" altLang="cs-CZ" dirty="0" smtClean="0"/>
              <a:t>, 2018)</a:t>
            </a:r>
          </a:p>
        </p:txBody>
      </p:sp>
    </p:spTree>
    <p:extLst>
      <p:ext uri="{BB962C8B-B14F-4D97-AF65-F5344CB8AC3E}">
        <p14:creationId xmlns:p14="http://schemas.microsoft.com/office/powerpoint/2010/main" val="361153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CSR Výzvy pro rok 2019/2020 v ČR 2019 in </a:t>
            </a:r>
            <a:r>
              <a:rPr lang="cs-CZ" altLang="cs-CZ" dirty="0" smtClean="0">
                <a:solidFill>
                  <a:schemeClr val="bg1"/>
                </a:solidFill>
              </a:rPr>
              <a:t>CZ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 err="1" smtClean="0"/>
              <a:t>Climate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challange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drought</a:t>
            </a:r>
            <a:r>
              <a:rPr lang="cs-CZ" altLang="cs-CZ" dirty="0" smtClean="0"/>
              <a:t>) </a:t>
            </a:r>
          </a:p>
          <a:p>
            <a:pPr eaLnBrk="1" hangingPunct="1"/>
            <a:r>
              <a:rPr lang="cs-CZ" altLang="cs-CZ" dirty="0" err="1" smtClean="0"/>
              <a:t>Circular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economy</a:t>
            </a:r>
            <a:r>
              <a:rPr lang="cs-CZ" altLang="cs-CZ" dirty="0" smtClean="0"/>
              <a:t> </a:t>
            </a:r>
          </a:p>
          <a:p>
            <a:pPr eaLnBrk="1" hangingPunct="1"/>
            <a:r>
              <a:rPr lang="cs-CZ" altLang="cs-CZ" dirty="0" err="1" smtClean="0"/>
              <a:t>Shared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economy</a:t>
            </a:r>
            <a:r>
              <a:rPr lang="cs-CZ" altLang="cs-CZ" dirty="0" smtClean="0"/>
              <a:t> </a:t>
            </a:r>
          </a:p>
          <a:p>
            <a:pPr eaLnBrk="1" hangingPunct="1"/>
            <a:r>
              <a:rPr lang="cs-CZ" altLang="cs-CZ" dirty="0" err="1" smtClean="0"/>
              <a:t>Labor</a:t>
            </a:r>
            <a:r>
              <a:rPr lang="cs-CZ" altLang="cs-CZ" dirty="0" smtClean="0"/>
              <a:t> market (</a:t>
            </a:r>
            <a:r>
              <a:rPr lang="cs-CZ" altLang="cs-CZ" dirty="0" err="1" smtClean="0"/>
              <a:t>lack</a:t>
            </a:r>
            <a:r>
              <a:rPr lang="cs-CZ" altLang="cs-CZ" dirty="0" smtClean="0"/>
              <a:t> of </a:t>
            </a:r>
            <a:r>
              <a:rPr lang="cs-CZ" altLang="cs-CZ" dirty="0" err="1" smtClean="0"/>
              <a:t>employees</a:t>
            </a:r>
            <a:r>
              <a:rPr lang="cs-CZ" altLang="cs-CZ" dirty="0" smtClean="0"/>
              <a:t>)</a:t>
            </a:r>
          </a:p>
          <a:p>
            <a:pPr eaLnBrk="1" hangingPunct="1"/>
            <a:r>
              <a:rPr lang="cs-CZ" altLang="cs-CZ" dirty="0" err="1" smtClean="0"/>
              <a:t>Zero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waste</a:t>
            </a:r>
            <a:r>
              <a:rPr lang="cs-CZ" altLang="cs-CZ" dirty="0" smtClean="0"/>
              <a:t>  </a:t>
            </a:r>
          </a:p>
          <a:p>
            <a:pPr eaLnBrk="1" hangingPunct="1"/>
            <a:r>
              <a:rPr lang="cs-CZ" altLang="cs-CZ" dirty="0" smtClean="0"/>
              <a:t>Food </a:t>
            </a:r>
            <a:r>
              <a:rPr lang="cs-CZ" altLang="cs-CZ" dirty="0" err="1" smtClean="0"/>
              <a:t>waste</a:t>
            </a:r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49897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Implementace CSR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6039069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40795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23</TotalTime>
  <Words>504</Words>
  <Application>Microsoft Office PowerPoint</Application>
  <PresentationFormat>Širokoúhlá obrazovka</PresentationFormat>
  <Paragraphs>80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Tw Cen MT</vt:lpstr>
      <vt:lpstr>Tw Cen MT Condensed</vt:lpstr>
      <vt:lpstr>Wingdings 3</vt:lpstr>
      <vt:lpstr>Integrál</vt:lpstr>
      <vt:lpstr>Corporate Social Responsibility</vt:lpstr>
      <vt:lpstr>Vývoj </vt:lpstr>
      <vt:lpstr>Dnes </vt:lpstr>
      <vt:lpstr>Definice</vt:lpstr>
      <vt:lpstr>Formy filantropie</vt:lpstr>
      <vt:lpstr>CSR s korporátní identitou</vt:lpstr>
      <vt:lpstr>CSR 2030</vt:lpstr>
      <vt:lpstr>CSR Výzvy pro rok 2019/2020 v ČR 2019 in CZ</vt:lpstr>
      <vt:lpstr>Implementace CSR</vt:lpstr>
      <vt:lpstr>Udržitelnost </vt:lpstr>
      <vt:lpstr>CSR was/is/will …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Social Responsibility</dc:title>
  <dc:creator>Hewlett-Packard Company</dc:creator>
  <cp:lastModifiedBy>Hewlett-Packard Company</cp:lastModifiedBy>
  <cp:revision>5</cp:revision>
  <dcterms:created xsi:type="dcterms:W3CDTF">2019-12-06T05:26:04Z</dcterms:created>
  <dcterms:modified xsi:type="dcterms:W3CDTF">2019-12-10T19:24:29Z</dcterms:modified>
</cp:coreProperties>
</file>