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 varScale="1">
        <p:scale>
          <a:sx n="101" d="100"/>
          <a:sy n="101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14BB8-7561-41AF-8D0C-32DC0AF64E7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FD7ABD-D480-44D6-8F29-37872D14E51F}">
      <dgm:prSet/>
      <dgm:spPr/>
      <dgm:t>
        <a:bodyPr/>
        <a:lstStyle/>
        <a:p>
          <a:r>
            <a:rPr lang="cs-CZ"/>
            <a:t>PŘESNOST</a:t>
          </a:r>
          <a:endParaRPr lang="en-US"/>
        </a:p>
      </dgm:t>
    </dgm:pt>
    <dgm:pt modelId="{20ABFBEF-690E-4899-A854-4CCB1798C6C5}" type="parTrans" cxnId="{77F5D5C8-FB60-4A29-8F11-FE64889952BB}">
      <dgm:prSet/>
      <dgm:spPr/>
      <dgm:t>
        <a:bodyPr/>
        <a:lstStyle/>
        <a:p>
          <a:endParaRPr lang="en-US"/>
        </a:p>
      </dgm:t>
    </dgm:pt>
    <dgm:pt modelId="{4A2323E9-3FEF-4BC2-996B-B774900D5DC9}" type="sibTrans" cxnId="{77F5D5C8-FB60-4A29-8F11-FE64889952BB}">
      <dgm:prSet/>
      <dgm:spPr/>
      <dgm:t>
        <a:bodyPr/>
        <a:lstStyle/>
        <a:p>
          <a:endParaRPr lang="en-US"/>
        </a:p>
      </dgm:t>
    </dgm:pt>
    <dgm:pt modelId="{DC006B7E-4E89-4695-BFD0-468B6C913E43}">
      <dgm:prSet/>
      <dgm:spPr/>
      <dgm:t>
        <a:bodyPr/>
        <a:lstStyle/>
        <a:p>
          <a:r>
            <a:rPr lang="cs-CZ"/>
            <a:t>SROZUMITELNOST</a:t>
          </a:r>
          <a:endParaRPr lang="en-US"/>
        </a:p>
      </dgm:t>
    </dgm:pt>
    <dgm:pt modelId="{500B106B-D1CA-4601-975A-5718DE9CCE1D}" type="parTrans" cxnId="{38A982AA-2647-4D01-A7BE-6901BD562B14}">
      <dgm:prSet/>
      <dgm:spPr/>
      <dgm:t>
        <a:bodyPr/>
        <a:lstStyle/>
        <a:p>
          <a:endParaRPr lang="en-US"/>
        </a:p>
      </dgm:t>
    </dgm:pt>
    <dgm:pt modelId="{E1C1C9FF-6DED-494F-804C-3BB51080EB2E}" type="sibTrans" cxnId="{38A982AA-2647-4D01-A7BE-6901BD562B14}">
      <dgm:prSet/>
      <dgm:spPr/>
      <dgm:t>
        <a:bodyPr/>
        <a:lstStyle/>
        <a:p>
          <a:endParaRPr lang="en-US"/>
        </a:p>
      </dgm:t>
    </dgm:pt>
    <dgm:pt modelId="{5852EBA0-4702-4A8E-B020-D63EEF867B2A}">
      <dgm:prSet/>
      <dgm:spPr/>
      <dgm:t>
        <a:bodyPr/>
        <a:lstStyle/>
        <a:p>
          <a:r>
            <a:rPr lang="cs-CZ"/>
            <a:t>LOGIKA</a:t>
          </a:r>
          <a:endParaRPr lang="en-US"/>
        </a:p>
      </dgm:t>
    </dgm:pt>
    <dgm:pt modelId="{60E1A85D-1B3B-4CD4-A350-D6F50EAED80A}" type="parTrans" cxnId="{03184FB1-BD89-4D88-BE55-E9029E194483}">
      <dgm:prSet/>
      <dgm:spPr/>
      <dgm:t>
        <a:bodyPr/>
        <a:lstStyle/>
        <a:p>
          <a:endParaRPr lang="en-US"/>
        </a:p>
      </dgm:t>
    </dgm:pt>
    <dgm:pt modelId="{45E57C90-FE19-4BA6-95A6-07C03FC27B38}" type="sibTrans" cxnId="{03184FB1-BD89-4D88-BE55-E9029E194483}">
      <dgm:prSet/>
      <dgm:spPr/>
      <dgm:t>
        <a:bodyPr/>
        <a:lstStyle/>
        <a:p>
          <a:endParaRPr lang="en-US"/>
        </a:p>
      </dgm:t>
    </dgm:pt>
    <dgm:pt modelId="{3F04E232-9728-41DE-9D61-E2E13A00D2BC}">
      <dgm:prSet/>
      <dgm:spPr/>
      <dgm:t>
        <a:bodyPr/>
        <a:lstStyle/>
        <a:p>
          <a:r>
            <a:rPr lang="cs-CZ"/>
            <a:t>KONZISTENCE</a:t>
          </a:r>
          <a:endParaRPr lang="en-US"/>
        </a:p>
      </dgm:t>
    </dgm:pt>
    <dgm:pt modelId="{6E4C52B1-F35E-4A0D-BDB4-CB0A91447EE6}" type="parTrans" cxnId="{711719B3-43D3-4D00-9932-E483DAC7BAF7}">
      <dgm:prSet/>
      <dgm:spPr/>
      <dgm:t>
        <a:bodyPr/>
        <a:lstStyle/>
        <a:p>
          <a:endParaRPr lang="en-US"/>
        </a:p>
      </dgm:t>
    </dgm:pt>
    <dgm:pt modelId="{450A438A-744D-49EE-BFE5-1305D900EA52}" type="sibTrans" cxnId="{711719B3-43D3-4D00-9932-E483DAC7BAF7}">
      <dgm:prSet/>
      <dgm:spPr/>
      <dgm:t>
        <a:bodyPr/>
        <a:lstStyle/>
        <a:p>
          <a:endParaRPr lang="en-US"/>
        </a:p>
      </dgm:t>
    </dgm:pt>
    <dgm:pt modelId="{87445977-376F-4CAB-8985-695B2F7698A7}">
      <dgm:prSet/>
      <dgm:spPr/>
      <dgm:t>
        <a:bodyPr/>
        <a:lstStyle/>
        <a:p>
          <a:r>
            <a:rPr lang="cs-CZ" dirty="0"/>
            <a:t>OBJEKTIVITA</a:t>
          </a:r>
          <a:endParaRPr lang="en-US" dirty="0"/>
        </a:p>
      </dgm:t>
    </dgm:pt>
    <dgm:pt modelId="{85D0E074-1363-4310-8158-DB73E60ECB2A}" type="parTrans" cxnId="{A60E33B9-5DB6-4754-B6A7-2135F2153011}">
      <dgm:prSet/>
      <dgm:spPr/>
      <dgm:t>
        <a:bodyPr/>
        <a:lstStyle/>
        <a:p>
          <a:endParaRPr lang="en-US"/>
        </a:p>
      </dgm:t>
    </dgm:pt>
    <dgm:pt modelId="{BF0F5CAC-D228-4604-B19C-3CA057B95553}" type="sibTrans" cxnId="{A60E33B9-5DB6-4754-B6A7-2135F2153011}">
      <dgm:prSet/>
      <dgm:spPr/>
      <dgm:t>
        <a:bodyPr/>
        <a:lstStyle/>
        <a:p>
          <a:endParaRPr lang="en-US"/>
        </a:p>
      </dgm:t>
    </dgm:pt>
    <dgm:pt modelId="{AB75CD2B-6A2B-CF40-BCE3-E5964E1900FB}" type="pres">
      <dgm:prSet presAssocID="{B3314BB8-7561-41AF-8D0C-32DC0AF64E7C}" presName="vert0" presStyleCnt="0">
        <dgm:presLayoutVars>
          <dgm:dir/>
          <dgm:animOne val="branch"/>
          <dgm:animLvl val="lvl"/>
        </dgm:presLayoutVars>
      </dgm:prSet>
      <dgm:spPr/>
    </dgm:pt>
    <dgm:pt modelId="{9C67E4B6-C548-9748-A1BD-613E9952422B}" type="pres">
      <dgm:prSet presAssocID="{F3FD7ABD-D480-44D6-8F29-37872D14E51F}" presName="thickLine" presStyleLbl="alignNode1" presStyleIdx="0" presStyleCnt="5"/>
      <dgm:spPr/>
    </dgm:pt>
    <dgm:pt modelId="{17C3A7BC-DD6F-D242-8E63-CEC6E3085CBA}" type="pres">
      <dgm:prSet presAssocID="{F3FD7ABD-D480-44D6-8F29-37872D14E51F}" presName="horz1" presStyleCnt="0"/>
      <dgm:spPr/>
    </dgm:pt>
    <dgm:pt modelId="{4AA1290B-8A9D-164A-8D8B-F351E953F730}" type="pres">
      <dgm:prSet presAssocID="{F3FD7ABD-D480-44D6-8F29-37872D14E51F}" presName="tx1" presStyleLbl="revTx" presStyleIdx="0" presStyleCnt="5"/>
      <dgm:spPr/>
    </dgm:pt>
    <dgm:pt modelId="{57C184F8-AD77-AE4F-95D6-1FC514628802}" type="pres">
      <dgm:prSet presAssocID="{F3FD7ABD-D480-44D6-8F29-37872D14E51F}" presName="vert1" presStyleCnt="0"/>
      <dgm:spPr/>
    </dgm:pt>
    <dgm:pt modelId="{5F194A32-76B5-BD4D-8F57-A87130FE1599}" type="pres">
      <dgm:prSet presAssocID="{DC006B7E-4E89-4695-BFD0-468B6C913E43}" presName="thickLine" presStyleLbl="alignNode1" presStyleIdx="1" presStyleCnt="5"/>
      <dgm:spPr/>
    </dgm:pt>
    <dgm:pt modelId="{8676DB9C-39BF-B441-B463-A5C66354DF20}" type="pres">
      <dgm:prSet presAssocID="{DC006B7E-4E89-4695-BFD0-468B6C913E43}" presName="horz1" presStyleCnt="0"/>
      <dgm:spPr/>
    </dgm:pt>
    <dgm:pt modelId="{6805490E-BFDB-BF46-92B0-4632ADA2FF4D}" type="pres">
      <dgm:prSet presAssocID="{DC006B7E-4E89-4695-BFD0-468B6C913E43}" presName="tx1" presStyleLbl="revTx" presStyleIdx="1" presStyleCnt="5"/>
      <dgm:spPr/>
    </dgm:pt>
    <dgm:pt modelId="{34444A60-E0E7-624C-ACD7-6F939A72111F}" type="pres">
      <dgm:prSet presAssocID="{DC006B7E-4E89-4695-BFD0-468B6C913E43}" presName="vert1" presStyleCnt="0"/>
      <dgm:spPr/>
    </dgm:pt>
    <dgm:pt modelId="{7BFB122F-4479-9045-8689-3E092E47334B}" type="pres">
      <dgm:prSet presAssocID="{5852EBA0-4702-4A8E-B020-D63EEF867B2A}" presName="thickLine" presStyleLbl="alignNode1" presStyleIdx="2" presStyleCnt="5"/>
      <dgm:spPr/>
    </dgm:pt>
    <dgm:pt modelId="{AEF61939-F2B7-F540-84A4-EA04EA3B6238}" type="pres">
      <dgm:prSet presAssocID="{5852EBA0-4702-4A8E-B020-D63EEF867B2A}" presName="horz1" presStyleCnt="0"/>
      <dgm:spPr/>
    </dgm:pt>
    <dgm:pt modelId="{1312E608-B560-8140-B2AA-F2C0B1F84B86}" type="pres">
      <dgm:prSet presAssocID="{5852EBA0-4702-4A8E-B020-D63EEF867B2A}" presName="tx1" presStyleLbl="revTx" presStyleIdx="2" presStyleCnt="5"/>
      <dgm:spPr/>
    </dgm:pt>
    <dgm:pt modelId="{E858178E-EE55-D940-B4DC-08C479201D84}" type="pres">
      <dgm:prSet presAssocID="{5852EBA0-4702-4A8E-B020-D63EEF867B2A}" presName="vert1" presStyleCnt="0"/>
      <dgm:spPr/>
    </dgm:pt>
    <dgm:pt modelId="{89C197FC-3888-C54F-8B1B-B80847042F2A}" type="pres">
      <dgm:prSet presAssocID="{3F04E232-9728-41DE-9D61-E2E13A00D2BC}" presName="thickLine" presStyleLbl="alignNode1" presStyleIdx="3" presStyleCnt="5"/>
      <dgm:spPr/>
    </dgm:pt>
    <dgm:pt modelId="{0C27B1AF-4EC6-7040-8FC3-DF7D863345CC}" type="pres">
      <dgm:prSet presAssocID="{3F04E232-9728-41DE-9D61-E2E13A00D2BC}" presName="horz1" presStyleCnt="0"/>
      <dgm:spPr/>
    </dgm:pt>
    <dgm:pt modelId="{1B685BC9-EBFF-664F-929C-FB453E28385B}" type="pres">
      <dgm:prSet presAssocID="{3F04E232-9728-41DE-9D61-E2E13A00D2BC}" presName="tx1" presStyleLbl="revTx" presStyleIdx="3" presStyleCnt="5"/>
      <dgm:spPr/>
    </dgm:pt>
    <dgm:pt modelId="{7BA82293-7EBE-2241-8248-25D08D6C7A63}" type="pres">
      <dgm:prSet presAssocID="{3F04E232-9728-41DE-9D61-E2E13A00D2BC}" presName="vert1" presStyleCnt="0"/>
      <dgm:spPr/>
    </dgm:pt>
    <dgm:pt modelId="{4C509BC7-316F-4E4A-B91A-A79E0CF9E556}" type="pres">
      <dgm:prSet presAssocID="{87445977-376F-4CAB-8985-695B2F7698A7}" presName="thickLine" presStyleLbl="alignNode1" presStyleIdx="4" presStyleCnt="5"/>
      <dgm:spPr/>
    </dgm:pt>
    <dgm:pt modelId="{5F6F03E8-BDEC-9A48-8825-460A2A13E700}" type="pres">
      <dgm:prSet presAssocID="{87445977-376F-4CAB-8985-695B2F7698A7}" presName="horz1" presStyleCnt="0"/>
      <dgm:spPr/>
    </dgm:pt>
    <dgm:pt modelId="{70331CC8-AC37-6148-839C-AA67092C7737}" type="pres">
      <dgm:prSet presAssocID="{87445977-376F-4CAB-8985-695B2F7698A7}" presName="tx1" presStyleLbl="revTx" presStyleIdx="4" presStyleCnt="5"/>
      <dgm:spPr/>
    </dgm:pt>
    <dgm:pt modelId="{38E93CC7-46C9-D049-AB79-772C9378198B}" type="pres">
      <dgm:prSet presAssocID="{87445977-376F-4CAB-8985-695B2F7698A7}" presName="vert1" presStyleCnt="0"/>
      <dgm:spPr/>
    </dgm:pt>
  </dgm:ptLst>
  <dgm:cxnLst>
    <dgm:cxn modelId="{AEE17F40-530F-E14A-A0B5-6A5E043E3FAC}" type="presOf" srcId="{DC006B7E-4E89-4695-BFD0-468B6C913E43}" destId="{6805490E-BFDB-BF46-92B0-4632ADA2FF4D}" srcOrd="0" destOrd="0" presId="urn:microsoft.com/office/officeart/2008/layout/LinedList"/>
    <dgm:cxn modelId="{4EA56382-3BAA-EE45-8DE1-8DE7E091598F}" type="presOf" srcId="{87445977-376F-4CAB-8985-695B2F7698A7}" destId="{70331CC8-AC37-6148-839C-AA67092C7737}" srcOrd="0" destOrd="0" presId="urn:microsoft.com/office/officeart/2008/layout/LinedList"/>
    <dgm:cxn modelId="{C39BC2A2-D332-E14F-9445-6B89C35B72FA}" type="presOf" srcId="{F3FD7ABD-D480-44D6-8F29-37872D14E51F}" destId="{4AA1290B-8A9D-164A-8D8B-F351E953F730}" srcOrd="0" destOrd="0" presId="urn:microsoft.com/office/officeart/2008/layout/LinedList"/>
    <dgm:cxn modelId="{38A982AA-2647-4D01-A7BE-6901BD562B14}" srcId="{B3314BB8-7561-41AF-8D0C-32DC0AF64E7C}" destId="{DC006B7E-4E89-4695-BFD0-468B6C913E43}" srcOrd="1" destOrd="0" parTransId="{500B106B-D1CA-4601-975A-5718DE9CCE1D}" sibTransId="{E1C1C9FF-6DED-494F-804C-3BB51080EB2E}"/>
    <dgm:cxn modelId="{03184FB1-BD89-4D88-BE55-E9029E194483}" srcId="{B3314BB8-7561-41AF-8D0C-32DC0AF64E7C}" destId="{5852EBA0-4702-4A8E-B020-D63EEF867B2A}" srcOrd="2" destOrd="0" parTransId="{60E1A85D-1B3B-4CD4-A350-D6F50EAED80A}" sibTransId="{45E57C90-FE19-4BA6-95A6-07C03FC27B38}"/>
    <dgm:cxn modelId="{9BF15CB1-F044-4F41-9491-CD729C095564}" type="presOf" srcId="{B3314BB8-7561-41AF-8D0C-32DC0AF64E7C}" destId="{AB75CD2B-6A2B-CF40-BCE3-E5964E1900FB}" srcOrd="0" destOrd="0" presId="urn:microsoft.com/office/officeart/2008/layout/LinedList"/>
    <dgm:cxn modelId="{711719B3-43D3-4D00-9932-E483DAC7BAF7}" srcId="{B3314BB8-7561-41AF-8D0C-32DC0AF64E7C}" destId="{3F04E232-9728-41DE-9D61-E2E13A00D2BC}" srcOrd="3" destOrd="0" parTransId="{6E4C52B1-F35E-4A0D-BDB4-CB0A91447EE6}" sibTransId="{450A438A-744D-49EE-BFE5-1305D900EA52}"/>
    <dgm:cxn modelId="{99E515B7-2D20-5948-B0D5-FCE05EF185E6}" type="presOf" srcId="{3F04E232-9728-41DE-9D61-E2E13A00D2BC}" destId="{1B685BC9-EBFF-664F-929C-FB453E28385B}" srcOrd="0" destOrd="0" presId="urn:microsoft.com/office/officeart/2008/layout/LinedList"/>
    <dgm:cxn modelId="{A60E33B9-5DB6-4754-B6A7-2135F2153011}" srcId="{B3314BB8-7561-41AF-8D0C-32DC0AF64E7C}" destId="{87445977-376F-4CAB-8985-695B2F7698A7}" srcOrd="4" destOrd="0" parTransId="{85D0E074-1363-4310-8158-DB73E60ECB2A}" sibTransId="{BF0F5CAC-D228-4604-B19C-3CA057B95553}"/>
    <dgm:cxn modelId="{77F5D5C8-FB60-4A29-8F11-FE64889952BB}" srcId="{B3314BB8-7561-41AF-8D0C-32DC0AF64E7C}" destId="{F3FD7ABD-D480-44D6-8F29-37872D14E51F}" srcOrd="0" destOrd="0" parTransId="{20ABFBEF-690E-4899-A854-4CCB1798C6C5}" sibTransId="{4A2323E9-3FEF-4BC2-996B-B774900D5DC9}"/>
    <dgm:cxn modelId="{04B359D4-BC62-FA4D-9C09-B3E4540D09E1}" type="presOf" srcId="{5852EBA0-4702-4A8E-B020-D63EEF867B2A}" destId="{1312E608-B560-8140-B2AA-F2C0B1F84B86}" srcOrd="0" destOrd="0" presId="urn:microsoft.com/office/officeart/2008/layout/LinedList"/>
    <dgm:cxn modelId="{9F59433C-84C7-B248-A6A6-50F7DED5575E}" type="presParOf" srcId="{AB75CD2B-6A2B-CF40-BCE3-E5964E1900FB}" destId="{9C67E4B6-C548-9748-A1BD-613E9952422B}" srcOrd="0" destOrd="0" presId="urn:microsoft.com/office/officeart/2008/layout/LinedList"/>
    <dgm:cxn modelId="{E24044C2-3855-6E41-B181-7E84A12C3521}" type="presParOf" srcId="{AB75CD2B-6A2B-CF40-BCE3-E5964E1900FB}" destId="{17C3A7BC-DD6F-D242-8E63-CEC6E3085CBA}" srcOrd="1" destOrd="0" presId="urn:microsoft.com/office/officeart/2008/layout/LinedList"/>
    <dgm:cxn modelId="{7DDC77B9-2BBF-C043-A3D5-B19052E60795}" type="presParOf" srcId="{17C3A7BC-DD6F-D242-8E63-CEC6E3085CBA}" destId="{4AA1290B-8A9D-164A-8D8B-F351E953F730}" srcOrd="0" destOrd="0" presId="urn:microsoft.com/office/officeart/2008/layout/LinedList"/>
    <dgm:cxn modelId="{7C3F2FB6-2629-BA4D-A799-4550455BAAD7}" type="presParOf" srcId="{17C3A7BC-DD6F-D242-8E63-CEC6E3085CBA}" destId="{57C184F8-AD77-AE4F-95D6-1FC514628802}" srcOrd="1" destOrd="0" presId="urn:microsoft.com/office/officeart/2008/layout/LinedList"/>
    <dgm:cxn modelId="{12FC70EB-C186-504C-A959-02CCA77BE042}" type="presParOf" srcId="{AB75CD2B-6A2B-CF40-BCE3-E5964E1900FB}" destId="{5F194A32-76B5-BD4D-8F57-A87130FE1599}" srcOrd="2" destOrd="0" presId="urn:microsoft.com/office/officeart/2008/layout/LinedList"/>
    <dgm:cxn modelId="{4EA5D29A-9673-D040-8A5B-55628D691140}" type="presParOf" srcId="{AB75CD2B-6A2B-CF40-BCE3-E5964E1900FB}" destId="{8676DB9C-39BF-B441-B463-A5C66354DF20}" srcOrd="3" destOrd="0" presId="urn:microsoft.com/office/officeart/2008/layout/LinedList"/>
    <dgm:cxn modelId="{41E8ED09-1EA8-4545-8A6D-AA2B6B75D6D7}" type="presParOf" srcId="{8676DB9C-39BF-B441-B463-A5C66354DF20}" destId="{6805490E-BFDB-BF46-92B0-4632ADA2FF4D}" srcOrd="0" destOrd="0" presId="urn:microsoft.com/office/officeart/2008/layout/LinedList"/>
    <dgm:cxn modelId="{7A7D9492-29DC-CA4D-A2D2-A87C50D192D8}" type="presParOf" srcId="{8676DB9C-39BF-B441-B463-A5C66354DF20}" destId="{34444A60-E0E7-624C-ACD7-6F939A72111F}" srcOrd="1" destOrd="0" presId="urn:microsoft.com/office/officeart/2008/layout/LinedList"/>
    <dgm:cxn modelId="{4886EF14-D9DA-0042-A8C7-477BA13F1FAC}" type="presParOf" srcId="{AB75CD2B-6A2B-CF40-BCE3-E5964E1900FB}" destId="{7BFB122F-4479-9045-8689-3E092E47334B}" srcOrd="4" destOrd="0" presId="urn:microsoft.com/office/officeart/2008/layout/LinedList"/>
    <dgm:cxn modelId="{03CD0CE7-05BC-1741-BF32-D1C8D3284FF8}" type="presParOf" srcId="{AB75CD2B-6A2B-CF40-BCE3-E5964E1900FB}" destId="{AEF61939-F2B7-F540-84A4-EA04EA3B6238}" srcOrd="5" destOrd="0" presId="urn:microsoft.com/office/officeart/2008/layout/LinedList"/>
    <dgm:cxn modelId="{E485FF11-72DC-AD40-A5A4-50C8A978B134}" type="presParOf" srcId="{AEF61939-F2B7-F540-84A4-EA04EA3B6238}" destId="{1312E608-B560-8140-B2AA-F2C0B1F84B86}" srcOrd="0" destOrd="0" presId="urn:microsoft.com/office/officeart/2008/layout/LinedList"/>
    <dgm:cxn modelId="{5E36F2BC-551F-9547-B528-EFCB4081636A}" type="presParOf" srcId="{AEF61939-F2B7-F540-84A4-EA04EA3B6238}" destId="{E858178E-EE55-D940-B4DC-08C479201D84}" srcOrd="1" destOrd="0" presId="urn:microsoft.com/office/officeart/2008/layout/LinedList"/>
    <dgm:cxn modelId="{860043EE-7035-254A-9384-A68C20DBDDFA}" type="presParOf" srcId="{AB75CD2B-6A2B-CF40-BCE3-E5964E1900FB}" destId="{89C197FC-3888-C54F-8B1B-B80847042F2A}" srcOrd="6" destOrd="0" presId="urn:microsoft.com/office/officeart/2008/layout/LinedList"/>
    <dgm:cxn modelId="{96F384C4-0073-454C-847B-8C7819FEEA2B}" type="presParOf" srcId="{AB75CD2B-6A2B-CF40-BCE3-E5964E1900FB}" destId="{0C27B1AF-4EC6-7040-8FC3-DF7D863345CC}" srcOrd="7" destOrd="0" presId="urn:microsoft.com/office/officeart/2008/layout/LinedList"/>
    <dgm:cxn modelId="{85CA466B-21B0-D844-837D-AB0AC5E2E69E}" type="presParOf" srcId="{0C27B1AF-4EC6-7040-8FC3-DF7D863345CC}" destId="{1B685BC9-EBFF-664F-929C-FB453E28385B}" srcOrd="0" destOrd="0" presId="urn:microsoft.com/office/officeart/2008/layout/LinedList"/>
    <dgm:cxn modelId="{4BE0F966-FEF3-504E-AF65-8B09397BFC27}" type="presParOf" srcId="{0C27B1AF-4EC6-7040-8FC3-DF7D863345CC}" destId="{7BA82293-7EBE-2241-8248-25D08D6C7A63}" srcOrd="1" destOrd="0" presId="urn:microsoft.com/office/officeart/2008/layout/LinedList"/>
    <dgm:cxn modelId="{CA9611E7-C444-A144-B650-810AF755236F}" type="presParOf" srcId="{AB75CD2B-6A2B-CF40-BCE3-E5964E1900FB}" destId="{4C509BC7-316F-4E4A-B91A-A79E0CF9E556}" srcOrd="8" destOrd="0" presId="urn:microsoft.com/office/officeart/2008/layout/LinedList"/>
    <dgm:cxn modelId="{D68FBC4C-4E2F-2E45-9521-4ECD73F6EF0D}" type="presParOf" srcId="{AB75CD2B-6A2B-CF40-BCE3-E5964E1900FB}" destId="{5F6F03E8-BDEC-9A48-8825-460A2A13E700}" srcOrd="9" destOrd="0" presId="urn:microsoft.com/office/officeart/2008/layout/LinedList"/>
    <dgm:cxn modelId="{D99A80F9-1D1D-5444-9F7E-52EDF5E2415B}" type="presParOf" srcId="{5F6F03E8-BDEC-9A48-8825-460A2A13E700}" destId="{70331CC8-AC37-6148-839C-AA67092C7737}" srcOrd="0" destOrd="0" presId="urn:microsoft.com/office/officeart/2008/layout/LinedList"/>
    <dgm:cxn modelId="{86FE3EC3-A78D-0C4C-BDBD-5A01153B0765}" type="presParOf" srcId="{5F6F03E8-BDEC-9A48-8825-460A2A13E700}" destId="{38E93CC7-46C9-D049-AB79-772C9378198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7E4B6-C548-9748-A1BD-613E9952422B}">
      <dsp:nvSpPr>
        <dsp:cNvPr id="0" name=""/>
        <dsp:cNvSpPr/>
      </dsp:nvSpPr>
      <dsp:spPr>
        <a:xfrm>
          <a:off x="0" y="50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A1290B-8A9D-164A-8D8B-F351E953F730}">
      <dsp:nvSpPr>
        <dsp:cNvPr id="0" name=""/>
        <dsp:cNvSpPr/>
      </dsp:nvSpPr>
      <dsp:spPr>
        <a:xfrm>
          <a:off x="0" y="507"/>
          <a:ext cx="10515600" cy="83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PŘESNOST</a:t>
          </a:r>
          <a:endParaRPr lang="en-US" sz="3800" kern="1200"/>
        </a:p>
      </dsp:txBody>
      <dsp:txXfrm>
        <a:off x="0" y="507"/>
        <a:ext cx="10515600" cy="831900"/>
      </dsp:txXfrm>
    </dsp:sp>
    <dsp:sp modelId="{5F194A32-76B5-BD4D-8F57-A87130FE1599}">
      <dsp:nvSpPr>
        <dsp:cNvPr id="0" name=""/>
        <dsp:cNvSpPr/>
      </dsp:nvSpPr>
      <dsp:spPr>
        <a:xfrm>
          <a:off x="0" y="83240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5490E-BFDB-BF46-92B0-4632ADA2FF4D}">
      <dsp:nvSpPr>
        <dsp:cNvPr id="0" name=""/>
        <dsp:cNvSpPr/>
      </dsp:nvSpPr>
      <dsp:spPr>
        <a:xfrm>
          <a:off x="0" y="832408"/>
          <a:ext cx="10515600" cy="83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SROZUMITELNOST</a:t>
          </a:r>
          <a:endParaRPr lang="en-US" sz="3800" kern="1200"/>
        </a:p>
      </dsp:txBody>
      <dsp:txXfrm>
        <a:off x="0" y="832408"/>
        <a:ext cx="10515600" cy="831900"/>
      </dsp:txXfrm>
    </dsp:sp>
    <dsp:sp modelId="{7BFB122F-4479-9045-8689-3E092E47334B}">
      <dsp:nvSpPr>
        <dsp:cNvPr id="0" name=""/>
        <dsp:cNvSpPr/>
      </dsp:nvSpPr>
      <dsp:spPr>
        <a:xfrm>
          <a:off x="0" y="166430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12E608-B560-8140-B2AA-F2C0B1F84B86}">
      <dsp:nvSpPr>
        <dsp:cNvPr id="0" name=""/>
        <dsp:cNvSpPr/>
      </dsp:nvSpPr>
      <dsp:spPr>
        <a:xfrm>
          <a:off x="0" y="1664309"/>
          <a:ext cx="10515600" cy="83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LOGIKA</a:t>
          </a:r>
          <a:endParaRPr lang="en-US" sz="3800" kern="1200"/>
        </a:p>
      </dsp:txBody>
      <dsp:txXfrm>
        <a:off x="0" y="1664309"/>
        <a:ext cx="10515600" cy="831900"/>
      </dsp:txXfrm>
    </dsp:sp>
    <dsp:sp modelId="{89C197FC-3888-C54F-8B1B-B80847042F2A}">
      <dsp:nvSpPr>
        <dsp:cNvPr id="0" name=""/>
        <dsp:cNvSpPr/>
      </dsp:nvSpPr>
      <dsp:spPr>
        <a:xfrm>
          <a:off x="0" y="249621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85BC9-EBFF-664F-929C-FB453E28385B}">
      <dsp:nvSpPr>
        <dsp:cNvPr id="0" name=""/>
        <dsp:cNvSpPr/>
      </dsp:nvSpPr>
      <dsp:spPr>
        <a:xfrm>
          <a:off x="0" y="2496210"/>
          <a:ext cx="10515600" cy="83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KONZISTENCE</a:t>
          </a:r>
          <a:endParaRPr lang="en-US" sz="3800" kern="1200"/>
        </a:p>
      </dsp:txBody>
      <dsp:txXfrm>
        <a:off x="0" y="2496210"/>
        <a:ext cx="10515600" cy="831900"/>
      </dsp:txXfrm>
    </dsp:sp>
    <dsp:sp modelId="{4C509BC7-316F-4E4A-B91A-A79E0CF9E556}">
      <dsp:nvSpPr>
        <dsp:cNvPr id="0" name=""/>
        <dsp:cNvSpPr/>
      </dsp:nvSpPr>
      <dsp:spPr>
        <a:xfrm>
          <a:off x="0" y="332811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31CC8-AC37-6148-839C-AA67092C7737}">
      <dsp:nvSpPr>
        <dsp:cNvPr id="0" name=""/>
        <dsp:cNvSpPr/>
      </dsp:nvSpPr>
      <dsp:spPr>
        <a:xfrm>
          <a:off x="0" y="3328111"/>
          <a:ext cx="10515600" cy="83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OBJEKTIVITA</a:t>
          </a:r>
          <a:endParaRPr lang="en-US" sz="3800" kern="1200" dirty="0"/>
        </a:p>
      </dsp:txBody>
      <dsp:txXfrm>
        <a:off x="0" y="3328111"/>
        <a:ext cx="10515600" cy="831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9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1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09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6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4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41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7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83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8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0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9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5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688" r:id="rId5"/>
    <p:sldLayoutId id="2147483689" r:id="rId6"/>
    <p:sldLayoutId id="2147483695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05A27C-0EF9-4E66-84D4-E48B419EE8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 w="32707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10A0D0-1E05-4644-9E8D-352F8691D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5473" y="1998924"/>
            <a:ext cx="5541054" cy="2213621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ÚVOD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6E9AC5-3704-9441-8012-062070A9F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0418" y="4300833"/>
            <a:ext cx="5541053" cy="1191873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PROSEMINÁŘ K AKADEMICKÝM DOVEDNOSTEM</a:t>
            </a:r>
          </a:p>
        </p:txBody>
      </p:sp>
    </p:spTree>
    <p:extLst>
      <p:ext uri="{BB962C8B-B14F-4D97-AF65-F5344CB8AC3E}">
        <p14:creationId xmlns:p14="http://schemas.microsoft.com/office/powerpoint/2010/main" val="373454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EFEF2-9B14-EB4D-903F-F4EB94916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3B4FDC-A1E9-F847-90CB-9925FCE74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925" indent="0">
              <a:lnSpc>
                <a:spcPct val="150000"/>
              </a:lnSpc>
              <a:spcBef>
                <a:spcPct val="0"/>
              </a:spcBef>
              <a:buFont typeface="Corbel" panose="020B0503020204020204" pitchFamily="34" charset="0"/>
              <a:buNone/>
            </a:pPr>
            <a:r>
              <a:rPr lang="cs-CZ" altLang="cs-CZ" dirty="0"/>
              <a:t>Proseminář je zaměřený na osvojení si základních dovedností práce s odbornou literaturou, včetně tvorby vlastního odborného textu a jeho prezentace. </a:t>
            </a:r>
          </a:p>
          <a:p>
            <a:pPr marL="34925" indent="0">
              <a:lnSpc>
                <a:spcPct val="150000"/>
              </a:lnSpc>
              <a:spcBef>
                <a:spcPct val="0"/>
              </a:spcBef>
              <a:buFont typeface="Corbel" panose="020B0503020204020204" pitchFamily="34" charset="0"/>
              <a:buNone/>
            </a:pPr>
            <a:endParaRPr lang="cs-CZ" altLang="cs-CZ" dirty="0"/>
          </a:p>
          <a:p>
            <a:pPr marL="34925" indent="0">
              <a:lnSpc>
                <a:spcPct val="150000"/>
              </a:lnSpc>
              <a:spcBef>
                <a:spcPct val="0"/>
              </a:spcBef>
              <a:buFont typeface="Corbel" panose="020B0503020204020204" pitchFamily="34" charset="0"/>
              <a:buNone/>
            </a:pPr>
            <a:r>
              <a:rPr lang="cs-CZ" altLang="cs-CZ" dirty="0"/>
              <a:t>Kurs má seminární charakter, tj. vyžaduje průběžnou přípravu a aktivní práci v hodinách. </a:t>
            </a:r>
          </a:p>
          <a:p>
            <a:pPr marL="34925" indent="0">
              <a:lnSpc>
                <a:spcPct val="150000"/>
              </a:lnSpc>
              <a:spcBef>
                <a:spcPct val="0"/>
              </a:spcBef>
              <a:buFont typeface="Corbel" panose="020B0503020204020204" pitchFamily="34" charset="0"/>
              <a:buNone/>
            </a:pPr>
            <a:endParaRPr lang="cs-CZ" altLang="cs-CZ" dirty="0"/>
          </a:p>
          <a:p>
            <a:pPr marL="34925" indent="0">
              <a:lnSpc>
                <a:spcPct val="150000"/>
              </a:lnSpc>
              <a:spcBef>
                <a:spcPct val="0"/>
              </a:spcBef>
              <a:buFont typeface="Corbel" panose="020B0503020204020204" pitchFamily="34" charset="0"/>
              <a:buNone/>
            </a:pPr>
            <a:r>
              <a:rPr lang="cs-CZ" altLang="cs-CZ" dirty="0"/>
              <a:t>Cílem kurzu je kultivace schopnosti vytvořit a prezentovat vlastní odborný text a dovednosti odborný text kriticky nahlédnout.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302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8F521-90C5-C040-A4AC-77648E1C0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38288-7E4E-3543-AB88-2997032E4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cs-CZ" dirty="0"/>
              <a:t>Zdroje informací a posuzování jejich věrohodnosti, charakter a náležitosti odborného textu, typy odborných textů.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Vyhledávání odborných zdrojů/ literatury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Publikační etika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Čtení odborných textů (struktura, aktivní a efektivní čtení)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Proces tvorby odborného textu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10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7983F9-F258-154F-9A01-C8171BC7A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A PODMÍNKY ATESTACE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195BBD-0D69-A24F-9919-B2E94EF58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Prezenční výuka + samostatná práce na zadaných úkolech</a:t>
            </a:r>
          </a:p>
          <a:p>
            <a:pPr marL="0" indent="0">
              <a:buNone/>
            </a:pPr>
            <a:r>
              <a:rPr lang="cs-CZ" dirty="0"/>
              <a:t>Studijní opory v </a:t>
            </a:r>
            <a:r>
              <a:rPr lang="cs-CZ" dirty="0" err="1"/>
              <a:t>Moodle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Aktivní účast na seminářích</a:t>
            </a:r>
          </a:p>
          <a:p>
            <a:pPr marL="0" indent="0">
              <a:buNone/>
            </a:pPr>
            <a:r>
              <a:rPr lang="cs-CZ" dirty="0"/>
              <a:t>Průběžné plnění úkolů (</a:t>
            </a:r>
            <a:r>
              <a:rPr lang="cs-CZ" dirty="0" err="1"/>
              <a:t>odevzdávárna</a:t>
            </a:r>
            <a:r>
              <a:rPr lang="cs-CZ" dirty="0"/>
              <a:t> v </a:t>
            </a:r>
            <a:r>
              <a:rPr lang="cs-CZ" dirty="0" err="1"/>
              <a:t>Moodle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Seminární práce (</a:t>
            </a:r>
            <a:r>
              <a:rPr lang="cs-CZ" dirty="0" err="1"/>
              <a:t>odevzdávárna</a:t>
            </a:r>
            <a:r>
              <a:rPr lang="cs-CZ" dirty="0"/>
              <a:t> v </a:t>
            </a:r>
            <a:r>
              <a:rPr lang="cs-CZ" dirty="0" err="1"/>
              <a:t>Moodle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Prezentace své seminární práce na semináři</a:t>
            </a:r>
          </a:p>
          <a:p>
            <a:pPr marL="0" indent="0">
              <a:buNone/>
            </a:pPr>
            <a:r>
              <a:rPr lang="cs-CZ" dirty="0"/>
              <a:t>Vypracování posudku na seminární práci jiného studenta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61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22DE2-CF70-7E4E-B85A-246B4274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774333-F213-8248-B024-80D2E52A8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Práce s definicemi vybraného psychologického pojmu</a:t>
            </a:r>
          </a:p>
          <a:p>
            <a:pPr marL="0" indent="0">
              <a:buNone/>
            </a:pPr>
            <a:r>
              <a:rPr lang="cs-CZ" dirty="0"/>
              <a:t>Nalézt minimálně 10 zahraničních odborných zdrojů a provést jejich komparaci. </a:t>
            </a:r>
          </a:p>
          <a:p>
            <a:pPr marL="0" indent="0">
              <a:buNone/>
            </a:pPr>
            <a:r>
              <a:rPr lang="cs-CZ" dirty="0"/>
              <a:t>Udělat syntézu  (formulovat vlastní definici)</a:t>
            </a:r>
          </a:p>
          <a:p>
            <a:pPr marL="0" indent="0">
              <a:buNone/>
            </a:pPr>
            <a:r>
              <a:rPr lang="cs-CZ" dirty="0"/>
              <a:t>Práci v textovém souboru odevzdat v </a:t>
            </a:r>
            <a:r>
              <a:rPr lang="cs-CZ" dirty="0" err="1"/>
              <a:t>Moodle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 této seminární práce vypracovat prezentaci a vystoupit s ní na semináři (podle časového plánu)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66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6DFDC-FF52-5A45-88D3-0FEC1FF36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Význam studia odborné literatury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37B97C-16F3-4248-BC6E-96FDCABB8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  <a:defRPr/>
            </a:pPr>
            <a:r>
              <a:rPr lang="cs-CZ" sz="2400" dirty="0"/>
              <a:t>Ukotvení zvolené oblasti zájmu v daném společenskovědním oboru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400" dirty="0"/>
              <a:t>Paradigmatické ukotvení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400" dirty="0"/>
              <a:t>Syntéza dosavadního vědění k danému tématu – na co lze navázat, zarámování výzkumu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400" dirty="0"/>
              <a:t>Terminologická opora (též odborné slovníky)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400" dirty="0"/>
              <a:t>Metodologická inspirace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400" dirty="0" err="1"/>
              <a:t>Kontextualizace</a:t>
            </a:r>
            <a:r>
              <a:rPr lang="cs-CZ" sz="2400" dirty="0"/>
              <a:t> a komparace zjištěných faktů s dosavadním věděním, případně generalizace našich tvrzení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cs-CZ" sz="2400" dirty="0"/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400" i="1" dirty="0"/>
              <a:t>Cílem je </a:t>
            </a:r>
            <a:r>
              <a:rPr lang="cs-CZ" sz="2400" i="1" dirty="0">
                <a:solidFill>
                  <a:schemeClr val="accent2"/>
                </a:solidFill>
              </a:rPr>
              <a:t>vědět, v jakém kontextu se pohybuji</a:t>
            </a:r>
            <a:r>
              <a:rPr lang="cs-CZ" sz="2400" i="1" dirty="0"/>
              <a:t>.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sz="2400" i="1" dirty="0">
                <a:solidFill>
                  <a:schemeClr val="accent2"/>
                </a:solidFill>
                <a:cs typeface="Arial" charset="0"/>
              </a:rPr>
              <a:t>→</a:t>
            </a:r>
            <a:r>
              <a:rPr lang="cs-CZ" sz="2400" i="1" dirty="0">
                <a:cs typeface="Arial" charset="0"/>
              </a:rPr>
              <a:t>  </a:t>
            </a:r>
            <a:r>
              <a:rPr lang="cs-CZ" sz="2400" i="1" dirty="0"/>
              <a:t>Ideální je vyhledat několik odborných článků s podobnou oblastí zájmu, prostudovat je a pochopit, </a:t>
            </a:r>
            <a:r>
              <a:rPr lang="cs-CZ" sz="2400" i="1" dirty="0">
                <a:solidFill>
                  <a:schemeClr val="accent2"/>
                </a:solidFill>
              </a:rPr>
              <a:t>s jakými omezeními a překážkami (a proč) se museli autoři vypořádat</a:t>
            </a:r>
            <a:r>
              <a:rPr lang="cs-CZ" sz="2400" i="1" dirty="0"/>
              <a:t>.</a:t>
            </a:r>
            <a:r>
              <a:rPr lang="cs-CZ" sz="24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939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55DE8-3699-A64D-AE65-9469A33E7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FF9D7-A341-2241-B7BE-79CD87562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 se pozná?</a:t>
            </a:r>
          </a:p>
          <a:p>
            <a:pPr marL="0" indent="0">
              <a:buNone/>
            </a:pPr>
            <a:r>
              <a:rPr lang="cs-CZ" dirty="0"/>
              <a:t>Účel?</a:t>
            </a:r>
          </a:p>
        </p:txBody>
      </p:sp>
    </p:spTree>
    <p:extLst>
      <p:ext uri="{BB962C8B-B14F-4D97-AF65-F5344CB8AC3E}">
        <p14:creationId xmlns:p14="http://schemas.microsoft.com/office/powerpoint/2010/main" val="772036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51C692-10A6-EE41-A11D-1799B18C8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VĚDECKÁ PUBLIKACE - STYL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AFA3806-F453-462A-A12C-ECAE936EEA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483201"/>
              </p:ext>
            </p:extLst>
          </p:nvPr>
        </p:nvGraphicFramePr>
        <p:xfrm>
          <a:off x="838200" y="2011680"/>
          <a:ext cx="10515600" cy="416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5688832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43641"/>
      </a:dk2>
      <a:lt2>
        <a:srgbClr val="E8E4E2"/>
      </a:lt2>
      <a:accent1>
        <a:srgbClr val="43AAEA"/>
      </a:accent1>
      <a:accent2>
        <a:srgbClr val="38B3AF"/>
      </a:accent2>
      <a:accent3>
        <a:srgbClr val="32B67B"/>
      </a:accent3>
      <a:accent4>
        <a:srgbClr val="2EBA40"/>
      </a:accent4>
      <a:accent5>
        <a:srgbClr val="5AB536"/>
      </a:accent5>
      <a:accent6>
        <a:srgbClr val="8BAD39"/>
      </a:accent6>
      <a:hlink>
        <a:srgbClr val="A6775A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2588</TotalTime>
  <Words>308</Words>
  <Application>Microsoft Macintosh PowerPoint</Application>
  <PresentationFormat>Širokoúhlá obrazovka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Corbel</vt:lpstr>
      <vt:lpstr>BrushVTI</vt:lpstr>
      <vt:lpstr>ÚVOD</vt:lpstr>
      <vt:lpstr>SYLABUS</vt:lpstr>
      <vt:lpstr>SYLABUS</vt:lpstr>
      <vt:lpstr>VÝUKA A PODMÍNKY ATESTACE</vt:lpstr>
      <vt:lpstr>SEMINÁRNÍ PRÁCE</vt:lpstr>
      <vt:lpstr>Význam studia odborné literatury</vt:lpstr>
      <vt:lpstr>ODBORNÁ LITERATURA</vt:lpstr>
      <vt:lpstr>VĚDECKÁ PUBLIKACE - STYL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</dc:title>
  <dc:creator>e r</dc:creator>
  <cp:lastModifiedBy>e r</cp:lastModifiedBy>
  <cp:revision>8</cp:revision>
  <dcterms:created xsi:type="dcterms:W3CDTF">2021-02-23T19:36:59Z</dcterms:created>
  <dcterms:modified xsi:type="dcterms:W3CDTF">2022-02-17T09:05:17Z</dcterms:modified>
</cp:coreProperties>
</file>