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1BD1BE-8710-4B6F-ABBF-CD882C37D588}" v="1" dt="2021-12-08T08:59:55.7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021BD1BE-8710-4B6F-ABBF-CD882C37D588}"/>
    <pc:docChg chg="modSld">
      <pc:chgData name="Vladan Oláh" userId="S::olah@vojenskyobor.cz::6d2c33f5-8da9-44e3-b4cf-65bd519e0bfb" providerId="AD" clId="Web-{021BD1BE-8710-4B6F-ABBF-CD882C37D588}" dt="2021-12-08T08:59:55.706" v="0" actId="20577"/>
      <pc:docMkLst>
        <pc:docMk/>
      </pc:docMkLst>
      <pc:sldChg chg="modSp">
        <pc:chgData name="Vladan Oláh" userId="S::olah@vojenskyobor.cz::6d2c33f5-8da9-44e3-b4cf-65bd519e0bfb" providerId="AD" clId="Web-{021BD1BE-8710-4B6F-ABBF-CD882C37D588}" dt="2021-12-08T08:59:55.706" v="0" actId="20577"/>
        <pc:sldMkLst>
          <pc:docMk/>
          <pc:sldMk cId="807791359" sldId="259"/>
        </pc:sldMkLst>
        <pc:spChg chg="mod">
          <ac:chgData name="Vladan Oláh" userId="S::olah@vojenskyobor.cz::6d2c33f5-8da9-44e3-b4cf-65bd519e0bfb" providerId="AD" clId="Web-{021BD1BE-8710-4B6F-ABBF-CD882C37D588}" dt="2021-12-08T08:59:55.706" v="0" actId="20577"/>
          <ac:spMkLst>
            <pc:docMk/>
            <pc:sldMk cId="807791359" sldId="259"/>
            <ac:spMk id="3" creationId="{611B1688-8DD1-6947-8F90-F49C549F30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/>
              <a:t>Trénink se spolucvičencem a páky na zemi</a:t>
            </a:r>
            <a:endParaRPr lang="cs-CZ" dirty="0">
              <a:solidFill>
                <a:srgbClr val="FFFFFF"/>
              </a:solidFill>
            </a:endParaRP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cvičný úderový boj s ukončením na zemi.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trénink se spolucvičencem a páky na zemi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Trénink se spolucvičencem a páky na zemi</a:t>
            </a:r>
            <a:endParaRPr lang="cs-CZ" sz="36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 dirty="0"/>
              <a:t>Účelem tréninku se spolucvičencem je kombinace základních technik BZ.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 základní techniky na místě, za pohybu vpřed, vzad a okolo spolucvičence (nejprve je spolucvičenec bez aktivity, poté se pohybuje </a:t>
            </a:r>
            <a:br>
              <a:rPr lang="cs-CZ" sz="1300" i="1" dirty="0"/>
            </a:br>
            <a:r>
              <a:rPr lang="cs-CZ" sz="1300" i="1"/>
              <a:t>a </a:t>
            </a:r>
            <a:r>
              <a:rPr lang="cs-CZ" sz="1300" i="1" dirty="0"/>
              <a:t>následně při pohybu využívá kryty, nakonec využívá v kombinaci s kryty i údery a kopy, páky, přehozy, porazy či jiné kombinace základních technik).</a:t>
            </a:r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7DF887-403C-4549-9145-8A5D8E31BD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E6635D-A90E-4501-BBBC-739EBCDAB9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13A60C-D273-43F0-8431-8FB633935D7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1866</TotalTime>
  <Words>139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Trénink se spolucvičencem a páky na zemi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15</cp:revision>
  <dcterms:created xsi:type="dcterms:W3CDTF">2021-12-01T12:47:50Z</dcterms:created>
  <dcterms:modified xsi:type="dcterms:W3CDTF">2021-12-08T08:59:55Z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