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4"/>
  </p:sldMasterIdLst>
  <p:sldIdLst>
    <p:sldId id="256" r:id="rId5"/>
    <p:sldId id="257" r:id="rId6"/>
    <p:sldId id="259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1BD1BE-8710-4B6F-ABBF-CD882C37D588}" v="1" dt="2021-12-08T08:59:55.7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82"/>
  </p:normalViewPr>
  <p:slideViewPr>
    <p:cSldViewPr snapToGrid="0" snapToObjects="1">
      <p:cViewPr varScale="1">
        <p:scale>
          <a:sx n="120" d="100"/>
          <a:sy n="120" d="100"/>
        </p:scale>
        <p:origin x="2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ladan Oláh" userId="S::olah@vojenskyobor.cz::6d2c33f5-8da9-44e3-b4cf-65bd519e0bfb" providerId="AD" clId="Web-{021BD1BE-8710-4B6F-ABBF-CD882C37D588}"/>
    <pc:docChg chg="modSld">
      <pc:chgData name="Vladan Oláh" userId="S::olah@vojenskyobor.cz::6d2c33f5-8da9-44e3-b4cf-65bd519e0bfb" providerId="AD" clId="Web-{021BD1BE-8710-4B6F-ABBF-CD882C37D588}" dt="2021-12-08T08:59:55.706" v="0" actId="20577"/>
      <pc:docMkLst>
        <pc:docMk/>
      </pc:docMkLst>
      <pc:sldChg chg="modSp">
        <pc:chgData name="Vladan Oláh" userId="S::olah@vojenskyobor.cz::6d2c33f5-8da9-44e3-b4cf-65bd519e0bfb" providerId="AD" clId="Web-{021BD1BE-8710-4B6F-ABBF-CD882C37D588}" dt="2021-12-08T08:59:55.706" v="0" actId="20577"/>
        <pc:sldMkLst>
          <pc:docMk/>
          <pc:sldMk cId="807791359" sldId="259"/>
        </pc:sldMkLst>
        <pc:spChg chg="mod">
          <ac:chgData name="Vladan Oláh" userId="S::olah@vojenskyobor.cz::6d2c33f5-8da9-44e3-b4cf-65bd519e0bfb" providerId="AD" clId="Web-{021BD1BE-8710-4B6F-ABBF-CD882C37D588}" dt="2021-12-08T08:59:55.706" v="0" actId="20577"/>
          <ac:spMkLst>
            <pc:docMk/>
            <pc:sldMk cId="807791359" sldId="259"/>
            <ac:spMk id="3" creationId="{611B1688-8DD1-6947-8F90-F49C549F301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64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77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23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7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45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3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29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12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80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48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5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9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9" r:id="rId6"/>
    <p:sldLayoutId id="2147483754" r:id="rId7"/>
    <p:sldLayoutId id="2147483755" r:id="rId8"/>
    <p:sldLayoutId id="2147483756" r:id="rId9"/>
    <p:sldLayoutId id="2147483758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Boj zblízka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>
            <a:normAutofit/>
          </a:bodyPr>
          <a:lstStyle/>
          <a:p>
            <a:r>
              <a:rPr lang="cs-CZ" dirty="0"/>
              <a:t>Trénink se spolucvičencem a páky na zemi</a:t>
            </a:r>
            <a:endParaRPr lang="cs-CZ" dirty="0">
              <a:solidFill>
                <a:srgbClr val="FFFFFF"/>
              </a:solidFill>
            </a:endParaRPr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Boj zblízka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Cíl: </a:t>
            </a:r>
            <a:r>
              <a:rPr lang="cs-CZ" dirty="0"/>
              <a:t>cvičný úderový boj s ukončením na zemi.</a:t>
            </a:r>
          </a:p>
          <a:p>
            <a:r>
              <a:rPr lang="cs-CZ" b="1" dirty="0"/>
              <a:t>Průběh: </a:t>
            </a:r>
            <a:r>
              <a:rPr lang="cs-CZ" dirty="0"/>
              <a:t>průpravné cvičení, trénink se spolucvičencem a páky na zemi</a:t>
            </a:r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Trénink se spolucvičencem a páky na zemi</a:t>
            </a:r>
            <a:endParaRPr lang="cs-CZ" sz="3600" dirty="0">
              <a:solidFill>
                <a:srgbClr val="FFFFFF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cs-CZ" sz="1300" b="1" i="1" dirty="0"/>
              <a:t>Účelem tréninku se spolucvičencem je kombinace základních technik BZ.</a:t>
            </a:r>
          </a:p>
          <a:p>
            <a:pPr>
              <a:buFont typeface="Wingdings" pitchFamily="2" charset="2"/>
              <a:buChar char="Ø"/>
            </a:pPr>
            <a:r>
              <a:rPr lang="cs-CZ" sz="1300" i="1" dirty="0"/>
              <a:t> základní techniky na místě, za pohybu vpřed, vzad a okolo spolucvičence (nejprve je spolucvičenec bez aktivity, poté se pohybuje </a:t>
            </a:r>
            <a:br>
              <a:rPr lang="cs-CZ" sz="1300" i="1" dirty="0"/>
            </a:br>
            <a:r>
              <a:rPr lang="cs-CZ" sz="1300" i="1"/>
              <a:t>a </a:t>
            </a:r>
            <a:r>
              <a:rPr lang="cs-CZ" sz="1300" i="1" dirty="0"/>
              <a:t>následně při pohybu využívá kryty, nakonec využívá v kombinaci s kryty i údery a kopy, páky, přehozy, porazy či jiné kombinace základních technik).</a:t>
            </a:r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400" dirty="0"/>
              <a:t> VÁGNER, Michal. </a:t>
            </a:r>
            <a:r>
              <a:rPr lang="cs-CZ" sz="1400" i="1" dirty="0"/>
              <a:t>K teorii boje zblízka</a:t>
            </a:r>
            <a:r>
              <a:rPr lang="cs-CZ" sz="1400" dirty="0"/>
              <a:t>. Praha: Karolinum, 2008. ISBN 978-80-2461-476-2.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i="1" dirty="0"/>
              <a:t> </a:t>
            </a:r>
            <a:r>
              <a:rPr lang="cs-CZ" sz="1400" dirty="0"/>
              <a:t>VÁGNER, Michal. </a:t>
            </a:r>
            <a:r>
              <a:rPr lang="cs-CZ" sz="1400" i="1" dirty="0"/>
              <a:t>1. stupeň boje zblízka</a:t>
            </a:r>
            <a:r>
              <a:rPr lang="cs-CZ" sz="1400" dirty="0"/>
              <a:t>. Praha: 2008.</a:t>
            </a:r>
            <a:endParaRPr lang="cs-CZ" sz="1400" i="1" dirty="0"/>
          </a:p>
          <a:p>
            <a:pPr marL="0" indent="0">
              <a:buNone/>
            </a:pPr>
            <a:endParaRPr lang="cs-CZ" b="1" dirty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242D41"/>
      </a:dk2>
      <a:lt2>
        <a:srgbClr val="E8E5E2"/>
      </a:lt2>
      <a:accent1>
        <a:srgbClr val="2997E7"/>
      </a:accent1>
      <a:accent2>
        <a:srgbClr val="13B3B3"/>
      </a:accent2>
      <a:accent3>
        <a:srgbClr val="21B879"/>
      </a:accent3>
      <a:accent4>
        <a:srgbClr val="14BC31"/>
      </a:accent4>
      <a:accent5>
        <a:srgbClr val="47B921"/>
      </a:accent5>
      <a:accent6>
        <a:srgbClr val="7DB213"/>
      </a:accent6>
      <a:hlink>
        <a:srgbClr val="399431"/>
      </a:hlink>
      <a:folHlink>
        <a:srgbClr val="7F7F7F"/>
      </a:folHlink>
    </a:clrScheme>
    <a:fontScheme name="Retrospect">
      <a:majorFont>
        <a:latin typeface="Arial Nova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57DF887-403C-4549-9145-8A5D8E31BDB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CE6635D-A90E-4501-BBBC-739EBCDAB9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A13A60C-D273-43F0-8431-8FB633935D74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{C3CB2FD1-364E-634F-BF21-6F1E549C9A16}tf10001119</Template>
  <TotalTime>1866</TotalTime>
  <Words>139</Words>
  <Application>Microsoft Office PowerPoint</Application>
  <PresentationFormat>Širokoúhlá obrazovka</PresentationFormat>
  <Paragraphs>11</Paragraphs>
  <Slides>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5" baseType="lpstr">
      <vt:lpstr>RetrospectVTI</vt:lpstr>
      <vt:lpstr>Boj zblízka</vt:lpstr>
      <vt:lpstr>Boj zblízka</vt:lpstr>
      <vt:lpstr>Trénink se spolucvičencem a páky na zemi</vt:lpstr>
      <vt:lpstr>Seznam literatury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lastModifiedBy>Vladan Oláh</cp:lastModifiedBy>
  <cp:revision>15</cp:revision>
  <dcterms:created xsi:type="dcterms:W3CDTF">2021-12-01T12:47:50Z</dcterms:created>
  <dcterms:modified xsi:type="dcterms:W3CDTF">2021-12-08T08:59:55Z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