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BD1BE-8710-4B6F-ABBF-CD882C37D588}" v="1" dt="2021-12-08T08:59:55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021BD1BE-8710-4B6F-ABBF-CD882C37D588}"/>
    <pc:docChg chg="modSld">
      <pc:chgData name="Vladan Oláh" userId="S::olah@vojenskyobor.cz::6d2c33f5-8da9-44e3-b4cf-65bd519e0bfb" providerId="AD" clId="Web-{021BD1BE-8710-4B6F-ABBF-CD882C37D588}" dt="2021-12-08T08:59:55.706" v="0" actId="20577"/>
      <pc:docMkLst>
        <pc:docMk/>
      </pc:docMkLst>
      <pc:sldChg chg="modSp">
        <pc:chgData name="Vladan Oláh" userId="S::olah@vojenskyobor.cz::6d2c33f5-8da9-44e3-b4cf-65bd519e0bfb" providerId="AD" clId="Web-{021BD1BE-8710-4B6F-ABBF-CD882C37D588}" dt="2021-12-08T08:59:55.706" v="0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021BD1BE-8710-4B6F-ABBF-CD882C37D588}" dt="2021-12-08T08:59:55.706" v="0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/>
              <a:t>Trénink se spolucvičencem a páky na zemi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cvičný úderový boj s ukončením na zemi.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se spolucvičencem a páky na zemi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Trénink se spolucvičencem a páky na zemi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tréninku se spolucvičencem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 základní techniky na místě, za pohybu vpřed, vzad a okolo spolucvičence (nejprve je spolucvičenec bez aktivity, poté se pohybuje </a:t>
            </a:r>
            <a:br>
              <a:rPr lang="cs-CZ" sz="1300" i="1" dirty="0"/>
            </a:br>
            <a:r>
              <a:rPr lang="cs-CZ" sz="1300" i="1"/>
              <a:t>a </a:t>
            </a:r>
            <a:r>
              <a:rPr lang="cs-CZ" sz="1300" i="1" dirty="0"/>
              <a:t>následně při pohybu využívá kryty, nakonec využívá v kombinaci s kryty i údery a kopy, páky, přehozy, porazy či jiné kombinace základních technik).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7DF887-403C-4549-9145-8A5D8E31BD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E6635D-A90E-4501-BBBC-739EBCDAB9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13A60C-D273-43F0-8431-8FB633935D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1866</TotalTime>
  <Words>139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Trénink se spolucvičencem a páky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15</cp:revision>
  <dcterms:created xsi:type="dcterms:W3CDTF">2021-12-01T12:47:50Z</dcterms:created>
  <dcterms:modified xsi:type="dcterms:W3CDTF">2021-12-08T08:59:55Z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