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1D8A07-840F-497F-B59D-F1D43A5F6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8C49B93-3D60-4D07-BB72-20AB3F90D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B04D2D-3A83-4BAE-B182-9B9C362A1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522EDD0-8D9F-4EE2-85B6-D7306029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E8824C-00B0-4EF0-A18E-4EED06191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43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B2CA0A-217A-499C-B6ED-53A3628B3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96C5398-6D27-4B3C-B298-93343BC59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F07052-03A9-433D-89AA-8D8D86FDC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A99586-C87A-43AB-9C2D-C00967BC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4D72E3-E568-4206-A07A-1EE8FA9E4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694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74597A2-9F73-41A6-9C32-8D83572041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27F61A-3DC4-498F-AD8E-17A1ECB99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A63E2B-5068-4AA1-87B1-98AD36FA4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6D3FDC-0149-4E9A-927A-5DA4FA2D4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E3B1A8-5F7F-4E99-BD5C-2FF46EA8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07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C3363C-5E33-489B-8AC1-3924C1F6D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BC8DD2-7CC0-4004-A1C1-EA967AA06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7EFE5D-5F3F-44A6-8CED-480C3E8B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5C0911-CD5D-406F-8E46-35B796B8D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342CF3-80CF-4043-BED8-0EAADA1AF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276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00CF73-2884-467E-B7A5-ECF45F599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E3F53ED-4A9D-4569-B60A-C8545EEA9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0A2C7F-1FD2-43CA-9999-D94F3A168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9E2C23-44D5-4683-9D65-FD1CB0C2E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FCF799-AD6D-4B47-9841-8A545FA63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228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195828-130F-4B48-AD48-26F0B7DE5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E3B318-40E2-40AF-AF20-483D4BEB0B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23B5A88-932F-4921-86FF-F13077FCC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617A39-7CFD-4664-AE5D-0F5D011D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CBAF57-03F8-4D50-9D96-EE032A47C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BAD9E1E-774F-432B-ABAE-4C73CDFF7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637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0B50AD-EB42-48C7-A6D3-4CAEF2381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7C48F8F-F01F-4C6E-9276-1D84C3040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EB9BC35-A950-475A-AA82-EC3599D11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A973F4B-E797-494B-B29E-81BC158492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7CA3EFA-A97E-493F-9E9C-1D5D266FD2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5A08684-3AB1-470E-AC74-C8D46886F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73E2091-6FFB-4B99-BDCD-298DCAA0F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281CE2B-18E1-4D87-A1F8-5D7AC89B8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491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33BA97-0807-4DF6-BE1C-FC99CA4FF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49C9F2C-999D-423E-A36C-32B81F1C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FBCDB4D-1F2D-4E55-9ADC-B7E775F62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F7DD7F5-2D87-4A7D-A212-047145864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553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4F2B319-0970-454F-B912-9C5A7180F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8956414-5B8E-4CE2-B952-BD4ACAA40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B612B9-92C4-4865-AB2B-CFF1A48E3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559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14F08-972D-44E7-A71C-48C0D695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2E0A73-D1BB-463E-9707-F347F1008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6559225-B28B-447D-9821-08815283A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1669EB-CE4B-4FA3-B1D2-FFE294CE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B9046B8-0AEF-4441-B871-1BBEDA72A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071BA6C-09C0-417D-BF6C-49B336527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397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581ED4-2603-4186-8AF1-AD07D2CBD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C59FB80-0A6D-45BF-9D3E-E335D48F1B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345ED6C-DCD1-44F5-B63C-5766CC7758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3DA73A-6870-4FC9-B2EA-52A94F4D3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1C852A-4321-4D16-B53F-9D5E14FE0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F1A16E-F1EF-4A33-8743-489B3B78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87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E7B381-0F9E-4E56-9B4E-3DC6DFA6F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764C315-7416-461E-9683-2624EB242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1DD206-8364-402B-8ECB-6E24F52BC4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AB883-8C78-4D76-BBFF-8A56CA9D2648}" type="datetimeFigureOut">
              <a:rPr lang="cs-CZ" smtClean="0"/>
              <a:t>21.04.2026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B73BC5-E680-4468-8734-3A05222C92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3E76EF-4225-461C-97EA-D96880001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A679A-3DEC-474E-BDCF-DADB78B866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5443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6B051A-24AF-45DE-810D-A6C6CCBCF0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3 prasátka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67F9A5-EF6D-4CF1-8A4A-6F81FD1AA6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410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049D6E-7CF2-4A08-8EC8-89393BE14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6741" y="405353"/>
            <a:ext cx="1725105" cy="5335571"/>
          </a:xfrm>
        </p:spPr>
        <p:txBody>
          <a:bodyPr/>
          <a:lstStyle/>
          <a:p>
            <a:r>
              <a:rPr lang="cs-CZ" dirty="0"/>
              <a:t>2.D</a:t>
            </a:r>
            <a:br>
              <a:rPr lang="cs-CZ" dirty="0"/>
            </a:br>
            <a:r>
              <a:rPr lang="cs-CZ" dirty="0"/>
              <a:t>3.C</a:t>
            </a:r>
            <a:br>
              <a:rPr lang="cs-CZ" dirty="0"/>
            </a:br>
            <a:r>
              <a:rPr lang="cs-CZ" dirty="0"/>
              <a:t>4.B</a:t>
            </a:r>
            <a:br>
              <a:rPr lang="cs-CZ" dirty="0"/>
            </a:br>
            <a:r>
              <a:rPr lang="cs-CZ" dirty="0"/>
              <a:t>5. F</a:t>
            </a:r>
            <a:br>
              <a:rPr lang="cs-CZ" dirty="0"/>
            </a:br>
            <a:r>
              <a:rPr lang="cs-CZ" dirty="0"/>
              <a:t>6.E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6FFB0A5-46CE-4C91-9FAD-E028EF52A5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047" y="129455"/>
            <a:ext cx="9272597" cy="51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1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47EB4B8-81D5-4483-AF57-EB0024762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8384"/>
          </a:xfrm>
        </p:spPr>
        <p:txBody>
          <a:bodyPr/>
          <a:lstStyle/>
          <a:p>
            <a:r>
              <a:rPr lang="cs-CZ" dirty="0"/>
              <a:t>Vyberte podle poslechu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3732B2-05C1-4B54-9152-2C1402DB78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219" y="1244337"/>
            <a:ext cx="8955463" cy="4932625"/>
          </a:xfrm>
        </p:spPr>
        <p:txBody>
          <a:bodyPr/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 První prasátko si postavilo dům  A) u lesa B) na louce   C) u řeky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 Druhé prasátko si postavilo dům  A) u lesa B) na louce   C) u řeky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Druhé prasátko mělo dům A) ze dřeva  B) ze slámy C) z cihel.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Třetí prasátko bylo A) líné  B) zlé   C) pracovité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Třetí prasátko stavělo dům A) den  B) týden  C) 3 dny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/>
              <a:t>Vlk rozbil A) jeden dům  B) dva domy  C) tři domy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481DA3BD-9055-4E2E-9425-ECBCC3812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05534" y="1348033"/>
            <a:ext cx="1248265" cy="4828930"/>
          </a:xfrm>
        </p:spPr>
        <p:txBody>
          <a:bodyPr/>
          <a:lstStyle/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cs-CZ" dirty="0"/>
              <a:t>B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cs-CZ" dirty="0"/>
              <a:t>C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cs-CZ" dirty="0"/>
              <a:t>A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cs-CZ" dirty="0"/>
              <a:t>C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cs-CZ" dirty="0"/>
              <a:t>B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cs-CZ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1100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0579B-800C-4A4D-98C0-06C76DAA3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839754A8-C209-4271-B5D9-5652CD2297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2796" y="615049"/>
            <a:ext cx="4547596" cy="5495926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1ED227D-8735-4D32-827B-730CDEDCAE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5075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10A2B28-62DA-4B5E-A0D6-AE64A53BF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5" y="149947"/>
            <a:ext cx="6485640" cy="655810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7EDDC0-A179-497B-9178-66ED396F3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6" y="365125"/>
            <a:ext cx="10401693" cy="85093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DDBAB1-FB80-478F-B0CF-47842FCF3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7552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E05905B-55D1-4F20-A3E9-337731836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37" y="195442"/>
            <a:ext cx="6550477" cy="177476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65C3790-B74E-4BB5-9B93-735F5C56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37" y="365126"/>
            <a:ext cx="11085063" cy="77551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F8ED87-2FA1-4ADF-9575-2AE9AD203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8771" y="273377"/>
            <a:ext cx="3275027" cy="621949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Za, v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kolem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FC46C1D-39B7-4D02-A3D1-1D14B639C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87" y="2043307"/>
            <a:ext cx="7757736" cy="437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2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138</Words>
  <Application>Microsoft Office PowerPoint</Application>
  <PresentationFormat>Širokoúhlá obrazovka</PresentationFormat>
  <Paragraphs>29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3 prasátka</vt:lpstr>
      <vt:lpstr>2.D 3.C 4.B 5. F 6.E</vt:lpstr>
      <vt:lpstr>Vyberte podle poslechu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prasátka</dc:title>
  <dc:creator>Radomila Kotková</dc:creator>
  <cp:lastModifiedBy>Radomila Kotková</cp:lastModifiedBy>
  <cp:revision>4</cp:revision>
  <dcterms:created xsi:type="dcterms:W3CDTF">2023-10-09T18:09:52Z</dcterms:created>
  <dcterms:modified xsi:type="dcterms:W3CDTF">2026-04-21T08:37:46Z</dcterms:modified>
</cp:coreProperties>
</file>