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4"/>
  </p:sldMasterIdLst>
  <p:notesMasterIdLst>
    <p:notesMasterId r:id="rId29"/>
  </p:notesMasterIdLst>
  <p:sldIdLst>
    <p:sldId id="258" r:id="rId5"/>
    <p:sldId id="305" r:id="rId6"/>
    <p:sldId id="317" r:id="rId7"/>
    <p:sldId id="318" r:id="rId8"/>
    <p:sldId id="330" r:id="rId9"/>
    <p:sldId id="332" r:id="rId10"/>
    <p:sldId id="319" r:id="rId11"/>
    <p:sldId id="323" r:id="rId12"/>
    <p:sldId id="324" r:id="rId13"/>
    <p:sldId id="285" r:id="rId14"/>
    <p:sldId id="307" r:id="rId15"/>
    <p:sldId id="284" r:id="rId16"/>
    <p:sldId id="308" r:id="rId17"/>
    <p:sldId id="282" r:id="rId18"/>
    <p:sldId id="306" r:id="rId19"/>
    <p:sldId id="283" r:id="rId20"/>
    <p:sldId id="325" r:id="rId21"/>
    <p:sldId id="328" r:id="rId22"/>
    <p:sldId id="329" r:id="rId23"/>
    <p:sldId id="310" r:id="rId24"/>
    <p:sldId id="313" r:id="rId25"/>
    <p:sldId id="314" r:id="rId26"/>
    <p:sldId id="315" r:id="rId27"/>
    <p:sldId id="31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8" autoAdjust="0"/>
    <p:restoredTop sz="86410"/>
  </p:normalViewPr>
  <p:slideViewPr>
    <p:cSldViewPr snapToGrid="0">
      <p:cViewPr varScale="1">
        <p:scale>
          <a:sx n="72" d="100"/>
          <a:sy n="72" d="100"/>
        </p:scale>
        <p:origin x="192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454D0105-B76C-4D68-8F0B-2D70F3B7DDC2}"/>
    <pc:docChg chg="custSel addSld delSld modSld">
      <pc:chgData name="Jarolímková, Adéla" userId="999f5e52-b3b5-4322-ac6a-365c09c88039" providerId="ADAL" clId="{454D0105-B76C-4D68-8F0B-2D70F3B7DDC2}" dt="2019-05-06T13:30:49.020" v="3257"/>
      <pc:docMkLst>
        <pc:docMk/>
      </pc:docMkLst>
      <pc:sldChg chg="modSp">
        <pc:chgData name="Jarolímková, Adéla" userId="999f5e52-b3b5-4322-ac6a-365c09c88039" providerId="ADAL" clId="{454D0105-B76C-4D68-8F0B-2D70F3B7DDC2}" dt="2019-05-06T08:11:55.204" v="55" actId="20577"/>
        <pc:sldMkLst>
          <pc:docMk/>
          <pc:sldMk cId="1390999300" sldId="258"/>
        </pc:sldMkLst>
        <pc:spChg chg="mod">
          <ac:chgData name="Jarolímková, Adéla" userId="999f5e52-b3b5-4322-ac6a-365c09c88039" providerId="ADAL" clId="{454D0105-B76C-4D68-8F0B-2D70F3B7DDC2}" dt="2019-05-06T08:11:55.204" v="55" actId="20577"/>
          <ac:spMkLst>
            <pc:docMk/>
            <pc:sldMk cId="1390999300" sldId="258"/>
            <ac:spMk id="2" creationId="{00000000-0000-0000-0000-000000000000}"/>
          </ac:spMkLst>
        </pc:spChg>
      </pc:sldChg>
      <pc:sldChg chg="del">
        <pc:chgData name="Jarolímková, Adéla" userId="999f5e52-b3b5-4322-ac6a-365c09c88039" providerId="ADAL" clId="{454D0105-B76C-4D68-8F0B-2D70F3B7DDC2}" dt="2019-05-06T08:11:37.159" v="0" actId="2696"/>
        <pc:sldMkLst>
          <pc:docMk/>
          <pc:sldMk cId="385413294" sldId="259"/>
        </pc:sldMkLst>
      </pc:sldChg>
      <pc:sldChg chg="modSp add">
        <pc:chgData name="Jarolímková, Adéla" userId="999f5e52-b3b5-4322-ac6a-365c09c88039" providerId="ADAL" clId="{454D0105-B76C-4D68-8F0B-2D70F3B7DDC2}" dt="2019-05-06T11:50:29.566" v="2942" actId="20577"/>
        <pc:sldMkLst>
          <pc:docMk/>
          <pc:sldMk cId="3834356845" sldId="259"/>
        </pc:sldMkLst>
        <pc:spChg chg="mod">
          <ac:chgData name="Jarolímková, Adéla" userId="999f5e52-b3b5-4322-ac6a-365c09c88039" providerId="ADAL" clId="{454D0105-B76C-4D68-8F0B-2D70F3B7DDC2}" dt="2019-05-06T08:19:57.020" v="66" actId="20577"/>
          <ac:spMkLst>
            <pc:docMk/>
            <pc:sldMk cId="3834356845" sldId="259"/>
            <ac:spMk id="2" creationId="{086A9AC1-ECE6-4B09-A587-1C8BEB15C078}"/>
          </ac:spMkLst>
        </pc:spChg>
        <pc:spChg chg="mod">
          <ac:chgData name="Jarolímková, Adéla" userId="999f5e52-b3b5-4322-ac6a-365c09c88039" providerId="ADAL" clId="{454D0105-B76C-4D68-8F0B-2D70F3B7DDC2}" dt="2019-05-06T11:50:29.566" v="2942" actId="20577"/>
          <ac:spMkLst>
            <pc:docMk/>
            <pc:sldMk cId="3834356845" sldId="259"/>
            <ac:spMk id="3" creationId="{B526ABD6-B70F-40BA-BB8C-64152DAA03E7}"/>
          </ac:spMkLst>
        </pc:spChg>
      </pc:sldChg>
      <pc:sldChg chg="modSp add">
        <pc:chgData name="Jarolímková, Adéla" userId="999f5e52-b3b5-4322-ac6a-365c09c88039" providerId="ADAL" clId="{454D0105-B76C-4D68-8F0B-2D70F3B7DDC2}" dt="2019-05-06T12:16:40.337" v="2983" actId="20577"/>
        <pc:sldMkLst>
          <pc:docMk/>
          <pc:sldMk cId="258629368" sldId="260"/>
        </pc:sldMkLst>
        <pc:spChg chg="mod">
          <ac:chgData name="Jarolímková, Adéla" userId="999f5e52-b3b5-4322-ac6a-365c09c88039" providerId="ADAL" clId="{454D0105-B76C-4D68-8F0B-2D70F3B7DDC2}" dt="2019-05-06T08:20:24.823" v="146" actId="20577"/>
          <ac:spMkLst>
            <pc:docMk/>
            <pc:sldMk cId="258629368" sldId="260"/>
            <ac:spMk id="2" creationId="{E69F97C2-212B-4226-B1F0-ED757E673670}"/>
          </ac:spMkLst>
        </pc:spChg>
        <pc:spChg chg="mod">
          <ac:chgData name="Jarolímková, Adéla" userId="999f5e52-b3b5-4322-ac6a-365c09c88039" providerId="ADAL" clId="{454D0105-B76C-4D68-8F0B-2D70F3B7DDC2}" dt="2019-05-06T12:16:40.337" v="2983" actId="20577"/>
          <ac:spMkLst>
            <pc:docMk/>
            <pc:sldMk cId="258629368" sldId="260"/>
            <ac:spMk id="3" creationId="{23FD37A8-415A-44F8-9241-103F330EAAC2}"/>
          </ac:spMkLst>
        </pc:spChg>
      </pc:sldChg>
      <pc:sldChg chg="modSp add">
        <pc:chgData name="Jarolímková, Adéla" userId="999f5e52-b3b5-4322-ac6a-365c09c88039" providerId="ADAL" clId="{454D0105-B76C-4D68-8F0B-2D70F3B7DDC2}" dt="2019-05-06T12:17:32.832" v="3064" actId="20577"/>
        <pc:sldMkLst>
          <pc:docMk/>
          <pc:sldMk cId="2002398775" sldId="261"/>
        </pc:sldMkLst>
        <pc:spChg chg="mod">
          <ac:chgData name="Jarolímková, Adéla" userId="999f5e52-b3b5-4322-ac6a-365c09c88039" providerId="ADAL" clId="{454D0105-B76C-4D68-8F0B-2D70F3B7DDC2}" dt="2019-05-06T08:33:08.937" v="450" actId="20577"/>
          <ac:spMkLst>
            <pc:docMk/>
            <pc:sldMk cId="2002398775" sldId="261"/>
            <ac:spMk id="2" creationId="{42C34195-E983-463D-8A95-375F03566B07}"/>
          </ac:spMkLst>
        </pc:spChg>
        <pc:spChg chg="mod">
          <ac:chgData name="Jarolímková, Adéla" userId="999f5e52-b3b5-4322-ac6a-365c09c88039" providerId="ADAL" clId="{454D0105-B76C-4D68-8F0B-2D70F3B7DDC2}" dt="2019-05-06T12:17:32.832" v="3064" actId="20577"/>
          <ac:spMkLst>
            <pc:docMk/>
            <pc:sldMk cId="2002398775" sldId="261"/>
            <ac:spMk id="3" creationId="{3D3E3121-DA58-415F-A00F-EEA1724A90F6}"/>
          </ac:spMkLst>
        </pc:spChg>
      </pc:sldChg>
      <pc:sldChg chg="modSp add">
        <pc:chgData name="Jarolímková, Adéla" userId="999f5e52-b3b5-4322-ac6a-365c09c88039" providerId="ADAL" clId="{454D0105-B76C-4D68-8F0B-2D70F3B7DDC2}" dt="2019-05-06T12:19:05.627" v="3197" actId="20577"/>
        <pc:sldMkLst>
          <pc:docMk/>
          <pc:sldMk cId="1220646821" sldId="262"/>
        </pc:sldMkLst>
        <pc:spChg chg="mod">
          <ac:chgData name="Jarolímková, Adéla" userId="999f5e52-b3b5-4322-ac6a-365c09c88039" providerId="ADAL" clId="{454D0105-B76C-4D68-8F0B-2D70F3B7DDC2}" dt="2019-05-06T08:33:46.691" v="522" actId="20577"/>
          <ac:spMkLst>
            <pc:docMk/>
            <pc:sldMk cId="1220646821" sldId="262"/>
            <ac:spMk id="2" creationId="{FA1FDE7C-3B4D-4072-8050-307F21FD81DB}"/>
          </ac:spMkLst>
        </pc:spChg>
        <pc:spChg chg="mod">
          <ac:chgData name="Jarolímková, Adéla" userId="999f5e52-b3b5-4322-ac6a-365c09c88039" providerId="ADAL" clId="{454D0105-B76C-4D68-8F0B-2D70F3B7DDC2}" dt="2019-05-06T12:19:05.627" v="3197" actId="20577"/>
          <ac:spMkLst>
            <pc:docMk/>
            <pc:sldMk cId="1220646821" sldId="262"/>
            <ac:spMk id="3" creationId="{7373508B-F39C-4197-96F9-4843E85F056F}"/>
          </ac:spMkLst>
        </pc:spChg>
      </pc:sldChg>
      <pc:sldChg chg="del">
        <pc:chgData name="Jarolímková, Adéla" userId="999f5e52-b3b5-4322-ac6a-365c09c88039" providerId="ADAL" clId="{454D0105-B76C-4D68-8F0B-2D70F3B7DDC2}" dt="2019-05-06T08:11:37.174" v="1" actId="2696"/>
        <pc:sldMkLst>
          <pc:docMk/>
          <pc:sldMk cId="3307154453" sldId="262"/>
        </pc:sldMkLst>
      </pc:sldChg>
      <pc:sldChg chg="addSp modSp add">
        <pc:chgData name="Jarolímková, Adéla" userId="999f5e52-b3b5-4322-ac6a-365c09c88039" providerId="ADAL" clId="{454D0105-B76C-4D68-8F0B-2D70F3B7DDC2}" dt="2019-05-06T08:51:03.898" v="778" actId="1076"/>
        <pc:sldMkLst>
          <pc:docMk/>
          <pc:sldMk cId="1980210431" sldId="263"/>
        </pc:sldMkLst>
        <pc:spChg chg="mod">
          <ac:chgData name="Jarolímková, Adéla" userId="999f5e52-b3b5-4322-ac6a-365c09c88039" providerId="ADAL" clId="{454D0105-B76C-4D68-8F0B-2D70F3B7DDC2}" dt="2019-05-06T08:50:40.390" v="773" actId="6549"/>
          <ac:spMkLst>
            <pc:docMk/>
            <pc:sldMk cId="1980210431" sldId="263"/>
            <ac:spMk id="2" creationId="{08361C82-DE45-486E-A496-DFA299D21E48}"/>
          </ac:spMkLst>
        </pc:spChg>
        <pc:spChg chg="mod">
          <ac:chgData name="Jarolímková, Adéla" userId="999f5e52-b3b5-4322-ac6a-365c09c88039" providerId="ADAL" clId="{454D0105-B76C-4D68-8F0B-2D70F3B7DDC2}" dt="2019-05-06T08:49:27.313" v="772" actId="20577"/>
          <ac:spMkLst>
            <pc:docMk/>
            <pc:sldMk cId="1980210431" sldId="263"/>
            <ac:spMk id="3" creationId="{C15E2DFC-13EC-433D-8A8E-7C636280BD43}"/>
          </ac:spMkLst>
        </pc:spChg>
        <pc:picChg chg="add mod">
          <ac:chgData name="Jarolímková, Adéla" userId="999f5e52-b3b5-4322-ac6a-365c09c88039" providerId="ADAL" clId="{454D0105-B76C-4D68-8F0B-2D70F3B7DDC2}" dt="2019-05-06T08:51:03.898" v="778" actId="1076"/>
          <ac:picMkLst>
            <pc:docMk/>
            <pc:sldMk cId="1980210431" sldId="263"/>
            <ac:picMk id="5" creationId="{4883D363-CCAF-4780-A216-4D145528C4D9}"/>
          </ac:picMkLst>
        </pc:picChg>
      </pc:sldChg>
      <pc:sldChg chg="del">
        <pc:chgData name="Jarolímková, Adéla" userId="999f5e52-b3b5-4322-ac6a-365c09c88039" providerId="ADAL" clId="{454D0105-B76C-4D68-8F0B-2D70F3B7DDC2}" dt="2019-05-06T08:11:37.190" v="2" actId="2696"/>
        <pc:sldMkLst>
          <pc:docMk/>
          <pc:sldMk cId="2715417572" sldId="263"/>
        </pc:sldMkLst>
      </pc:sldChg>
      <pc:sldChg chg="del">
        <pc:chgData name="Jarolímková, Adéla" userId="999f5e52-b3b5-4322-ac6a-365c09c88039" providerId="ADAL" clId="{454D0105-B76C-4D68-8F0B-2D70F3B7DDC2}" dt="2019-05-06T08:11:37.206" v="3" actId="2696"/>
        <pc:sldMkLst>
          <pc:docMk/>
          <pc:sldMk cId="2970984603" sldId="264"/>
        </pc:sldMkLst>
      </pc:sldChg>
      <pc:sldChg chg="modSp add">
        <pc:chgData name="Jarolímková, Adéla" userId="999f5e52-b3b5-4322-ac6a-365c09c88039" providerId="ADAL" clId="{454D0105-B76C-4D68-8F0B-2D70F3B7DDC2}" dt="2019-05-06T12:28:22.908" v="3220" actId="20577"/>
        <pc:sldMkLst>
          <pc:docMk/>
          <pc:sldMk cId="3708212147" sldId="264"/>
        </pc:sldMkLst>
        <pc:spChg chg="mod">
          <ac:chgData name="Jarolímková, Adéla" userId="999f5e52-b3b5-4322-ac6a-365c09c88039" providerId="ADAL" clId="{454D0105-B76C-4D68-8F0B-2D70F3B7DDC2}" dt="2019-05-06T08:42:55.785" v="563" actId="20577"/>
          <ac:spMkLst>
            <pc:docMk/>
            <pc:sldMk cId="3708212147" sldId="264"/>
            <ac:spMk id="2" creationId="{23AF1188-DA81-449A-8153-40188E510EDF}"/>
          </ac:spMkLst>
        </pc:spChg>
        <pc:spChg chg="mod">
          <ac:chgData name="Jarolímková, Adéla" userId="999f5e52-b3b5-4322-ac6a-365c09c88039" providerId="ADAL" clId="{454D0105-B76C-4D68-8F0B-2D70F3B7DDC2}" dt="2019-05-06T12:28:22.908" v="3220" actId="20577"/>
          <ac:spMkLst>
            <pc:docMk/>
            <pc:sldMk cId="3708212147" sldId="264"/>
            <ac:spMk id="3" creationId="{407ACDF7-E264-4CF8-AE2E-53CFCFD17F97}"/>
          </ac:spMkLst>
        </pc:spChg>
      </pc:sldChg>
      <pc:sldChg chg="modSp add">
        <pc:chgData name="Jarolímková, Adéla" userId="999f5e52-b3b5-4322-ac6a-365c09c88039" providerId="ADAL" clId="{454D0105-B76C-4D68-8F0B-2D70F3B7DDC2}" dt="2019-05-06T08:54:14.894" v="848"/>
        <pc:sldMkLst>
          <pc:docMk/>
          <pc:sldMk cId="811706175" sldId="265"/>
        </pc:sldMkLst>
        <pc:spChg chg="mod">
          <ac:chgData name="Jarolímková, Adéla" userId="999f5e52-b3b5-4322-ac6a-365c09c88039" providerId="ADAL" clId="{454D0105-B76C-4D68-8F0B-2D70F3B7DDC2}" dt="2019-05-06T08:52:19.932" v="785" actId="20577"/>
          <ac:spMkLst>
            <pc:docMk/>
            <pc:sldMk cId="811706175" sldId="265"/>
            <ac:spMk id="2" creationId="{8B9B324F-6C9D-4EAF-989D-72285C2E63F1}"/>
          </ac:spMkLst>
        </pc:spChg>
        <pc:spChg chg="mod">
          <ac:chgData name="Jarolímková, Adéla" userId="999f5e52-b3b5-4322-ac6a-365c09c88039" providerId="ADAL" clId="{454D0105-B76C-4D68-8F0B-2D70F3B7DDC2}" dt="2019-05-06T08:54:14.894" v="848"/>
          <ac:spMkLst>
            <pc:docMk/>
            <pc:sldMk cId="811706175" sldId="265"/>
            <ac:spMk id="3" creationId="{71A0E048-2287-4370-A628-9B08261A0698}"/>
          </ac:spMkLst>
        </pc:spChg>
      </pc:sldChg>
      <pc:sldChg chg="del">
        <pc:chgData name="Jarolímková, Adéla" userId="999f5e52-b3b5-4322-ac6a-365c09c88039" providerId="ADAL" clId="{454D0105-B76C-4D68-8F0B-2D70F3B7DDC2}" dt="2019-05-06T08:11:37.221" v="4" actId="2696"/>
        <pc:sldMkLst>
          <pc:docMk/>
          <pc:sldMk cId="3319846202" sldId="265"/>
        </pc:sldMkLst>
      </pc:sldChg>
      <pc:sldChg chg="del">
        <pc:chgData name="Jarolímková, Adéla" userId="999f5e52-b3b5-4322-ac6a-365c09c88039" providerId="ADAL" clId="{454D0105-B76C-4D68-8F0B-2D70F3B7DDC2}" dt="2019-05-06T08:11:37.237" v="5" actId="2696"/>
        <pc:sldMkLst>
          <pc:docMk/>
          <pc:sldMk cId="1683042883" sldId="266"/>
        </pc:sldMkLst>
      </pc:sldChg>
      <pc:sldChg chg="modSp add">
        <pc:chgData name="Jarolímková, Adéla" userId="999f5e52-b3b5-4322-ac6a-365c09c88039" providerId="ADAL" clId="{454D0105-B76C-4D68-8F0B-2D70F3B7DDC2}" dt="2019-05-06T09:25:57.412" v="1336" actId="20577"/>
        <pc:sldMkLst>
          <pc:docMk/>
          <pc:sldMk cId="3173354186" sldId="266"/>
        </pc:sldMkLst>
        <pc:spChg chg="mod">
          <ac:chgData name="Jarolímková, Adéla" userId="999f5e52-b3b5-4322-ac6a-365c09c88039" providerId="ADAL" clId="{454D0105-B76C-4D68-8F0B-2D70F3B7DDC2}" dt="2019-05-06T09:07:07.206" v="863" actId="20577"/>
          <ac:spMkLst>
            <pc:docMk/>
            <pc:sldMk cId="3173354186" sldId="266"/>
            <ac:spMk id="2" creationId="{7550B0B1-8DF0-4DDA-844E-D87ACE7EFC87}"/>
          </ac:spMkLst>
        </pc:spChg>
        <pc:spChg chg="mod">
          <ac:chgData name="Jarolímková, Adéla" userId="999f5e52-b3b5-4322-ac6a-365c09c88039" providerId="ADAL" clId="{454D0105-B76C-4D68-8F0B-2D70F3B7DDC2}" dt="2019-05-06T09:25:57.412" v="1336" actId="20577"/>
          <ac:spMkLst>
            <pc:docMk/>
            <pc:sldMk cId="3173354186" sldId="266"/>
            <ac:spMk id="3" creationId="{F2B113E4-03CE-4701-9892-79E07F6D1213}"/>
          </ac:spMkLst>
        </pc:spChg>
      </pc:sldChg>
      <pc:sldChg chg="del">
        <pc:chgData name="Jarolímková, Adéla" userId="999f5e52-b3b5-4322-ac6a-365c09c88039" providerId="ADAL" clId="{454D0105-B76C-4D68-8F0B-2D70F3B7DDC2}" dt="2019-05-06T08:11:37.268" v="7" actId="2696"/>
        <pc:sldMkLst>
          <pc:docMk/>
          <pc:sldMk cId="1207879419" sldId="267"/>
        </pc:sldMkLst>
      </pc:sldChg>
      <pc:sldChg chg="modSp add">
        <pc:chgData name="Jarolímková, Adéla" userId="999f5e52-b3b5-4322-ac6a-365c09c88039" providerId="ADAL" clId="{454D0105-B76C-4D68-8F0B-2D70F3B7DDC2}" dt="2019-05-06T09:28:17.715" v="1441" actId="20577"/>
        <pc:sldMkLst>
          <pc:docMk/>
          <pc:sldMk cId="1955641918" sldId="267"/>
        </pc:sldMkLst>
        <pc:spChg chg="mod">
          <ac:chgData name="Jarolímková, Adéla" userId="999f5e52-b3b5-4322-ac6a-365c09c88039" providerId="ADAL" clId="{454D0105-B76C-4D68-8F0B-2D70F3B7DDC2}" dt="2019-05-06T09:18:39.714" v="1119" actId="20577"/>
          <ac:spMkLst>
            <pc:docMk/>
            <pc:sldMk cId="1955641918" sldId="267"/>
            <ac:spMk id="2" creationId="{12D2DED7-9ED0-4F81-B13D-CF5B9A2B0EA2}"/>
          </ac:spMkLst>
        </pc:spChg>
        <pc:spChg chg="mod">
          <ac:chgData name="Jarolímková, Adéla" userId="999f5e52-b3b5-4322-ac6a-365c09c88039" providerId="ADAL" clId="{454D0105-B76C-4D68-8F0B-2D70F3B7DDC2}" dt="2019-05-06T09:28:17.715" v="1441" actId="20577"/>
          <ac:spMkLst>
            <pc:docMk/>
            <pc:sldMk cId="1955641918" sldId="267"/>
            <ac:spMk id="3" creationId="{7FF792E0-F356-4755-A9D0-8582E5C5B775}"/>
          </ac:spMkLst>
        </pc:spChg>
      </pc:sldChg>
      <pc:sldChg chg="del">
        <pc:chgData name="Jarolímková, Adéla" userId="999f5e52-b3b5-4322-ac6a-365c09c88039" providerId="ADAL" clId="{454D0105-B76C-4D68-8F0B-2D70F3B7DDC2}" dt="2019-05-06T08:11:37.284" v="8" actId="2696"/>
        <pc:sldMkLst>
          <pc:docMk/>
          <pc:sldMk cId="650078489" sldId="268"/>
        </pc:sldMkLst>
      </pc:sldChg>
      <pc:sldChg chg="addSp modSp add">
        <pc:chgData name="Jarolímková, Adéla" userId="999f5e52-b3b5-4322-ac6a-365c09c88039" providerId="ADAL" clId="{454D0105-B76C-4D68-8F0B-2D70F3B7DDC2}" dt="2019-05-06T11:49:51.207" v="2932" actId="20577"/>
        <pc:sldMkLst>
          <pc:docMk/>
          <pc:sldMk cId="742917327" sldId="268"/>
        </pc:sldMkLst>
        <pc:spChg chg="mod">
          <ac:chgData name="Jarolímková, Adéla" userId="999f5e52-b3b5-4322-ac6a-365c09c88039" providerId="ADAL" clId="{454D0105-B76C-4D68-8F0B-2D70F3B7DDC2}" dt="2019-05-06T11:01:07.664" v="1739" actId="20577"/>
          <ac:spMkLst>
            <pc:docMk/>
            <pc:sldMk cId="742917327" sldId="268"/>
            <ac:spMk id="2" creationId="{CBD7E6A1-53D9-46F7-AD4A-7CD0A7993E24}"/>
          </ac:spMkLst>
        </pc:spChg>
        <pc:spChg chg="mod">
          <ac:chgData name="Jarolímková, Adéla" userId="999f5e52-b3b5-4322-ac6a-365c09c88039" providerId="ADAL" clId="{454D0105-B76C-4D68-8F0B-2D70F3B7DDC2}" dt="2019-05-06T11:49:46.611" v="2929" actId="27636"/>
          <ac:spMkLst>
            <pc:docMk/>
            <pc:sldMk cId="742917327" sldId="268"/>
            <ac:spMk id="3" creationId="{A9DEF5EE-D983-4E9B-A3F0-FACBF70FA0EE}"/>
          </ac:spMkLst>
        </pc:spChg>
        <pc:spChg chg="add mod">
          <ac:chgData name="Jarolímková, Adéla" userId="999f5e52-b3b5-4322-ac6a-365c09c88039" providerId="ADAL" clId="{454D0105-B76C-4D68-8F0B-2D70F3B7DDC2}" dt="2019-05-06T11:49:51.207" v="2932" actId="20577"/>
          <ac:spMkLst>
            <pc:docMk/>
            <pc:sldMk cId="742917327" sldId="268"/>
            <ac:spMk id="4" creationId="{D060AECC-22B4-4DE5-9DE1-60F8478C4042}"/>
          </ac:spMkLst>
        </pc:spChg>
      </pc:sldChg>
      <pc:sldChg chg="del">
        <pc:chgData name="Jarolímková, Adéla" userId="999f5e52-b3b5-4322-ac6a-365c09c88039" providerId="ADAL" clId="{454D0105-B76C-4D68-8F0B-2D70F3B7DDC2}" dt="2019-05-06T08:11:37.363" v="9" actId="2696"/>
        <pc:sldMkLst>
          <pc:docMk/>
          <pc:sldMk cId="3716743867" sldId="269"/>
        </pc:sldMkLst>
      </pc:sldChg>
      <pc:sldChg chg="modSp add del">
        <pc:chgData name="Jarolímková, Adéla" userId="999f5e52-b3b5-4322-ac6a-365c09c88039" providerId="ADAL" clId="{454D0105-B76C-4D68-8F0B-2D70F3B7DDC2}" dt="2019-05-06T11:48:34.150" v="2907" actId="2696"/>
        <pc:sldMkLst>
          <pc:docMk/>
          <pc:sldMk cId="4060384459" sldId="269"/>
        </pc:sldMkLst>
        <pc:spChg chg="mod">
          <ac:chgData name="Jarolímková, Adéla" userId="999f5e52-b3b5-4322-ac6a-365c09c88039" providerId="ADAL" clId="{454D0105-B76C-4D68-8F0B-2D70F3B7DDC2}" dt="2019-05-06T11:21:34.798" v="2124" actId="20577"/>
          <ac:spMkLst>
            <pc:docMk/>
            <pc:sldMk cId="4060384459" sldId="269"/>
            <ac:spMk id="2" creationId="{EBC1FAD5-9405-403A-BD7F-1F435055467C}"/>
          </ac:spMkLst>
        </pc:spChg>
        <pc:spChg chg="mod">
          <ac:chgData name="Jarolímková, Adéla" userId="999f5e52-b3b5-4322-ac6a-365c09c88039" providerId="ADAL" clId="{454D0105-B76C-4D68-8F0B-2D70F3B7DDC2}" dt="2019-05-06T11:48:21.700" v="2905"/>
          <ac:spMkLst>
            <pc:docMk/>
            <pc:sldMk cId="4060384459" sldId="269"/>
            <ac:spMk id="3" creationId="{0A43DAED-B0D0-4CA3-8E7B-ABDCE130D749}"/>
          </ac:spMkLst>
        </pc:spChg>
      </pc:sldChg>
      <pc:sldChg chg="addSp modSp add">
        <pc:chgData name="Jarolímková, Adéla" userId="999f5e52-b3b5-4322-ac6a-365c09c88039" providerId="ADAL" clId="{454D0105-B76C-4D68-8F0B-2D70F3B7DDC2}" dt="2019-05-06T11:49:39.166" v="2926" actId="27636"/>
        <pc:sldMkLst>
          <pc:docMk/>
          <pc:sldMk cId="1255380908" sldId="270"/>
        </pc:sldMkLst>
        <pc:spChg chg="mod">
          <ac:chgData name="Jarolímková, Adéla" userId="999f5e52-b3b5-4322-ac6a-365c09c88039" providerId="ADAL" clId="{454D0105-B76C-4D68-8F0B-2D70F3B7DDC2}" dt="2019-05-06T11:26:49.671" v="2374" actId="20577"/>
          <ac:spMkLst>
            <pc:docMk/>
            <pc:sldMk cId="1255380908" sldId="270"/>
            <ac:spMk id="2" creationId="{63AF4C1A-13A7-48CF-82EC-34278643F240}"/>
          </ac:spMkLst>
        </pc:spChg>
        <pc:spChg chg="mod">
          <ac:chgData name="Jarolímková, Adéla" userId="999f5e52-b3b5-4322-ac6a-365c09c88039" providerId="ADAL" clId="{454D0105-B76C-4D68-8F0B-2D70F3B7DDC2}" dt="2019-05-06T11:49:39.166" v="2926" actId="27636"/>
          <ac:spMkLst>
            <pc:docMk/>
            <pc:sldMk cId="1255380908" sldId="270"/>
            <ac:spMk id="3" creationId="{24926F17-C791-434A-B1CD-23E358F7A6AE}"/>
          </ac:spMkLst>
        </pc:spChg>
        <pc:spChg chg="add mod">
          <ac:chgData name="Jarolímková, Adéla" userId="999f5e52-b3b5-4322-ac6a-365c09c88039" providerId="ADAL" clId="{454D0105-B76C-4D68-8F0B-2D70F3B7DDC2}" dt="2019-05-06T11:49:39.151" v="2925" actId="27636"/>
          <ac:spMkLst>
            <pc:docMk/>
            <pc:sldMk cId="1255380908" sldId="270"/>
            <ac:spMk id="4" creationId="{49257B82-5A06-41DA-890C-11FFCC854020}"/>
          </ac:spMkLst>
        </pc:spChg>
      </pc:sldChg>
      <pc:sldChg chg="del">
        <pc:chgData name="Jarolímková, Adéla" userId="999f5e52-b3b5-4322-ac6a-365c09c88039" providerId="ADAL" clId="{454D0105-B76C-4D68-8F0B-2D70F3B7DDC2}" dt="2019-05-06T08:11:37.363" v="10" actId="2696"/>
        <pc:sldMkLst>
          <pc:docMk/>
          <pc:sldMk cId="2719279097" sldId="270"/>
        </pc:sldMkLst>
      </pc:sldChg>
      <pc:sldChg chg="del">
        <pc:chgData name="Jarolímková, Adéla" userId="999f5e52-b3b5-4322-ac6a-365c09c88039" providerId="ADAL" clId="{454D0105-B76C-4D68-8F0B-2D70F3B7DDC2}" dt="2019-05-06T08:11:37.394" v="12" actId="2696"/>
        <pc:sldMkLst>
          <pc:docMk/>
          <pc:sldMk cId="1156465548" sldId="271"/>
        </pc:sldMkLst>
      </pc:sldChg>
      <pc:sldChg chg="modSp add del">
        <pc:chgData name="Jarolímková, Adéla" userId="999f5e52-b3b5-4322-ac6a-365c09c88039" providerId="ADAL" clId="{454D0105-B76C-4D68-8F0B-2D70F3B7DDC2}" dt="2019-05-06T11:50:00.517" v="2933" actId="2696"/>
        <pc:sldMkLst>
          <pc:docMk/>
          <pc:sldMk cId="3959040197" sldId="271"/>
        </pc:sldMkLst>
        <pc:spChg chg="mod">
          <ac:chgData name="Jarolímková, Adéla" userId="999f5e52-b3b5-4322-ac6a-365c09c88039" providerId="ADAL" clId="{454D0105-B76C-4D68-8F0B-2D70F3B7DDC2}" dt="2019-05-06T11:39:34.024" v="2713" actId="20577"/>
          <ac:spMkLst>
            <pc:docMk/>
            <pc:sldMk cId="3959040197" sldId="271"/>
            <ac:spMk id="2" creationId="{5542804E-2793-4333-AB48-8F1AFFE05D1F}"/>
          </ac:spMkLst>
        </pc:spChg>
        <pc:spChg chg="mod">
          <ac:chgData name="Jarolímková, Adéla" userId="999f5e52-b3b5-4322-ac6a-365c09c88039" providerId="ADAL" clId="{454D0105-B76C-4D68-8F0B-2D70F3B7DDC2}" dt="2019-05-06T11:49:04.199" v="2913"/>
          <ac:spMkLst>
            <pc:docMk/>
            <pc:sldMk cId="3959040197" sldId="271"/>
            <ac:spMk id="3" creationId="{B816219C-98AF-4183-A354-BC5B6740A636}"/>
          </ac:spMkLst>
        </pc:spChg>
      </pc:sldChg>
      <pc:sldChg chg="addSp delSp modSp add">
        <pc:chgData name="Jarolímková, Adéla" userId="999f5e52-b3b5-4322-ac6a-365c09c88039" providerId="ADAL" clId="{454D0105-B76C-4D68-8F0B-2D70F3B7DDC2}" dt="2019-05-06T12:27:59.810" v="3219" actId="207"/>
        <pc:sldMkLst>
          <pc:docMk/>
          <pc:sldMk cId="1226575649" sldId="272"/>
        </pc:sldMkLst>
        <pc:spChg chg="mod">
          <ac:chgData name="Jarolímková, Adéla" userId="999f5e52-b3b5-4322-ac6a-365c09c88039" providerId="ADAL" clId="{454D0105-B76C-4D68-8F0B-2D70F3B7DDC2}" dt="2019-05-06T11:47:52.906" v="2901" actId="20577"/>
          <ac:spMkLst>
            <pc:docMk/>
            <pc:sldMk cId="1226575649" sldId="272"/>
            <ac:spMk id="2" creationId="{2A023EFA-DF23-422F-B43F-897B02846BE4}"/>
          </ac:spMkLst>
        </pc:spChg>
        <pc:spChg chg="del">
          <ac:chgData name="Jarolímková, Adéla" userId="999f5e52-b3b5-4322-ac6a-365c09c88039" providerId="ADAL" clId="{454D0105-B76C-4D68-8F0B-2D70F3B7DDC2}" dt="2019-05-06T11:47:42.635" v="2877" actId="931"/>
          <ac:spMkLst>
            <pc:docMk/>
            <pc:sldMk cId="1226575649" sldId="272"/>
            <ac:spMk id="3" creationId="{4F5B252E-7BC2-4BD3-A6AA-4AE323A18B73}"/>
          </ac:spMkLst>
        </pc:spChg>
        <pc:spChg chg="add mod">
          <ac:chgData name="Jarolímková, Adéla" userId="999f5e52-b3b5-4322-ac6a-365c09c88039" providerId="ADAL" clId="{454D0105-B76C-4D68-8F0B-2D70F3B7DDC2}" dt="2019-05-06T12:27:59.810" v="3219" actId="207"/>
          <ac:spMkLst>
            <pc:docMk/>
            <pc:sldMk cId="1226575649" sldId="272"/>
            <ac:spMk id="8" creationId="{0DAF0793-3061-4B5C-8CB2-6613E51DD78B}"/>
          </ac:spMkLst>
        </pc:spChg>
        <pc:picChg chg="add mod">
          <ac:chgData name="Jarolímková, Adéla" userId="999f5e52-b3b5-4322-ac6a-365c09c88039" providerId="ADAL" clId="{454D0105-B76C-4D68-8F0B-2D70F3B7DDC2}" dt="2019-05-06T12:27:10.332" v="3198" actId="1076"/>
          <ac:picMkLst>
            <pc:docMk/>
            <pc:sldMk cId="1226575649" sldId="272"/>
            <ac:picMk id="5" creationId="{48392411-90DF-4244-B34B-1AA35A5E806C}"/>
          </ac:picMkLst>
        </pc:picChg>
        <pc:picChg chg="add mod">
          <ac:chgData name="Jarolímková, Adéla" userId="999f5e52-b3b5-4322-ac6a-365c09c88039" providerId="ADAL" clId="{454D0105-B76C-4D68-8F0B-2D70F3B7DDC2}" dt="2019-05-06T12:27:26.989" v="3200" actId="1076"/>
          <ac:picMkLst>
            <pc:docMk/>
            <pc:sldMk cId="1226575649" sldId="272"/>
            <ac:picMk id="7" creationId="{49FF9635-F15C-4124-BE3F-1D0D96C418FA}"/>
          </ac:picMkLst>
        </pc:picChg>
      </pc:sldChg>
      <pc:sldChg chg="del">
        <pc:chgData name="Jarolímková, Adéla" userId="999f5e52-b3b5-4322-ac6a-365c09c88039" providerId="ADAL" clId="{454D0105-B76C-4D68-8F0B-2D70F3B7DDC2}" dt="2019-05-06T08:11:37.394" v="13" actId="2696"/>
        <pc:sldMkLst>
          <pc:docMk/>
          <pc:sldMk cId="2753401286" sldId="272"/>
        </pc:sldMkLst>
      </pc:sldChg>
      <pc:sldChg chg="del">
        <pc:chgData name="Jarolímková, Adéla" userId="999f5e52-b3b5-4322-ac6a-365c09c88039" providerId="ADAL" clId="{454D0105-B76C-4D68-8F0B-2D70F3B7DDC2}" dt="2019-05-06T08:11:37.425" v="14" actId="2696"/>
        <pc:sldMkLst>
          <pc:docMk/>
          <pc:sldMk cId="1715418035" sldId="273"/>
        </pc:sldMkLst>
      </pc:sldChg>
      <pc:sldChg chg="addSp delSp modSp add">
        <pc:chgData name="Jarolímková, Adéla" userId="999f5e52-b3b5-4322-ac6a-365c09c88039" providerId="ADAL" clId="{454D0105-B76C-4D68-8F0B-2D70F3B7DDC2}" dt="2019-05-06T13:30:49.020" v="3257"/>
        <pc:sldMkLst>
          <pc:docMk/>
          <pc:sldMk cId="2765968159" sldId="273"/>
        </pc:sldMkLst>
        <pc:spChg chg="mod">
          <ac:chgData name="Jarolímková, Adéla" userId="999f5e52-b3b5-4322-ac6a-365c09c88039" providerId="ADAL" clId="{454D0105-B76C-4D68-8F0B-2D70F3B7DDC2}" dt="2019-05-06T13:22:57.220" v="3240" actId="20577"/>
          <ac:spMkLst>
            <pc:docMk/>
            <pc:sldMk cId="2765968159" sldId="273"/>
            <ac:spMk id="2" creationId="{886E0B77-5E54-43F2-8FD2-CF8999840BD0}"/>
          </ac:spMkLst>
        </pc:spChg>
        <pc:spChg chg="del">
          <ac:chgData name="Jarolímková, Adéla" userId="999f5e52-b3b5-4322-ac6a-365c09c88039" providerId="ADAL" clId="{454D0105-B76C-4D68-8F0B-2D70F3B7DDC2}" dt="2019-05-06T13:12:32.151" v="3226" actId="931"/>
          <ac:spMkLst>
            <pc:docMk/>
            <pc:sldMk cId="2765968159" sldId="273"/>
            <ac:spMk id="3" creationId="{41DDA3A2-A9E7-4D7F-95A7-72EFB02EE325}"/>
          </ac:spMkLst>
        </pc:spChg>
        <pc:picChg chg="add mod">
          <ac:chgData name="Jarolímková, Adéla" userId="999f5e52-b3b5-4322-ac6a-365c09c88039" providerId="ADAL" clId="{454D0105-B76C-4D68-8F0B-2D70F3B7DDC2}" dt="2019-05-06T13:30:00.535" v="3254"/>
          <ac:picMkLst>
            <pc:docMk/>
            <pc:sldMk cId="2765968159" sldId="273"/>
            <ac:picMk id="5" creationId="{5B5B4EA2-F3C6-4ED0-874A-5795107B5B66}"/>
          </ac:picMkLst>
        </pc:picChg>
        <pc:picChg chg="add mod">
          <ac:chgData name="Jarolímková, Adéla" userId="999f5e52-b3b5-4322-ac6a-365c09c88039" providerId="ADAL" clId="{454D0105-B76C-4D68-8F0B-2D70F3B7DDC2}" dt="2019-05-06T13:30:49.020" v="3257"/>
          <ac:picMkLst>
            <pc:docMk/>
            <pc:sldMk cId="2765968159" sldId="273"/>
            <ac:picMk id="7" creationId="{80D37D70-7DC5-4B77-ABDA-DEF010C6050F}"/>
          </ac:picMkLst>
        </pc:picChg>
        <pc:picChg chg="add mod">
          <ac:chgData name="Jarolímková, Adéla" userId="999f5e52-b3b5-4322-ac6a-365c09c88039" providerId="ADAL" clId="{454D0105-B76C-4D68-8F0B-2D70F3B7DDC2}" dt="2019-05-06T13:30:35.510" v="3256"/>
          <ac:picMkLst>
            <pc:docMk/>
            <pc:sldMk cId="2765968159" sldId="273"/>
            <ac:picMk id="9" creationId="{31D60D00-916F-4E88-BB00-9363879757A5}"/>
          </ac:picMkLst>
        </pc:picChg>
        <pc:picChg chg="add mod">
          <ac:chgData name="Jarolímková, Adéla" userId="999f5e52-b3b5-4322-ac6a-365c09c88039" providerId="ADAL" clId="{454D0105-B76C-4D68-8F0B-2D70F3B7DDC2}" dt="2019-05-06T13:30:11.772" v="3255"/>
          <ac:picMkLst>
            <pc:docMk/>
            <pc:sldMk cId="2765968159" sldId="273"/>
            <ac:picMk id="11" creationId="{5332C039-E6B4-4CB3-9CDA-271CE3299596}"/>
          </ac:picMkLst>
        </pc:picChg>
      </pc:sldChg>
      <pc:sldChg chg="del">
        <pc:chgData name="Jarolímková, Adéla" userId="999f5e52-b3b5-4322-ac6a-365c09c88039" providerId="ADAL" clId="{454D0105-B76C-4D68-8F0B-2D70F3B7DDC2}" dt="2019-05-06T08:11:37.441" v="16" actId="2696"/>
        <pc:sldMkLst>
          <pc:docMk/>
          <pc:sldMk cId="2884538881" sldId="278"/>
        </pc:sldMkLst>
      </pc:sldChg>
      <pc:sldChg chg="del">
        <pc:chgData name="Jarolímková, Adéla" userId="999f5e52-b3b5-4322-ac6a-365c09c88039" providerId="ADAL" clId="{454D0105-B76C-4D68-8F0B-2D70F3B7DDC2}" dt="2019-05-06T08:11:37.456" v="17" actId="2696"/>
        <pc:sldMkLst>
          <pc:docMk/>
          <pc:sldMk cId="3158109530" sldId="279"/>
        </pc:sldMkLst>
      </pc:sldChg>
      <pc:sldChg chg="del">
        <pc:chgData name="Jarolímková, Adéla" userId="999f5e52-b3b5-4322-ac6a-365c09c88039" providerId="ADAL" clId="{454D0105-B76C-4D68-8F0B-2D70F3B7DDC2}" dt="2019-05-06T08:11:37.425" v="15" actId="2696"/>
        <pc:sldMkLst>
          <pc:docMk/>
          <pc:sldMk cId="608588725" sldId="287"/>
        </pc:sldMkLst>
      </pc:sldChg>
      <pc:sldChg chg="del">
        <pc:chgData name="Jarolímková, Adéla" userId="999f5e52-b3b5-4322-ac6a-365c09c88039" providerId="ADAL" clId="{454D0105-B76C-4D68-8F0B-2D70F3B7DDC2}" dt="2019-05-06T08:11:37.472" v="18" actId="2696"/>
        <pc:sldMkLst>
          <pc:docMk/>
          <pc:sldMk cId="914308251" sldId="309"/>
        </pc:sldMkLst>
      </pc:sldChg>
      <pc:sldChg chg="del">
        <pc:chgData name="Jarolímková, Adéla" userId="999f5e52-b3b5-4322-ac6a-365c09c88039" providerId="ADAL" clId="{454D0105-B76C-4D68-8F0B-2D70F3B7DDC2}" dt="2019-05-06T08:11:37.488" v="19" actId="2696"/>
        <pc:sldMkLst>
          <pc:docMk/>
          <pc:sldMk cId="1725352325" sldId="310"/>
        </pc:sldMkLst>
      </pc:sldChg>
      <pc:sldChg chg="del">
        <pc:chgData name="Jarolímková, Adéla" userId="999f5e52-b3b5-4322-ac6a-365c09c88039" providerId="ADAL" clId="{454D0105-B76C-4D68-8F0B-2D70F3B7DDC2}" dt="2019-05-06T08:11:37.488" v="20" actId="2696"/>
        <pc:sldMkLst>
          <pc:docMk/>
          <pc:sldMk cId="340080627" sldId="311"/>
        </pc:sldMkLst>
      </pc:sldChg>
      <pc:sldChg chg="del">
        <pc:chgData name="Jarolímková, Adéla" userId="999f5e52-b3b5-4322-ac6a-365c09c88039" providerId="ADAL" clId="{454D0105-B76C-4D68-8F0B-2D70F3B7DDC2}" dt="2019-05-06T08:11:37.503" v="21" actId="2696"/>
        <pc:sldMkLst>
          <pc:docMk/>
          <pc:sldMk cId="2621363723" sldId="312"/>
        </pc:sldMkLst>
      </pc:sldChg>
      <pc:sldChg chg="del">
        <pc:chgData name="Jarolímková, Adéla" userId="999f5e52-b3b5-4322-ac6a-365c09c88039" providerId="ADAL" clId="{454D0105-B76C-4D68-8F0B-2D70F3B7DDC2}" dt="2019-05-06T08:11:37.534" v="25" actId="2696"/>
        <pc:sldMkLst>
          <pc:docMk/>
          <pc:sldMk cId="4028239783" sldId="313"/>
        </pc:sldMkLst>
      </pc:sldChg>
      <pc:sldChg chg="del">
        <pc:chgData name="Jarolímková, Adéla" userId="999f5e52-b3b5-4322-ac6a-365c09c88039" providerId="ADAL" clId="{454D0105-B76C-4D68-8F0B-2D70F3B7DDC2}" dt="2019-05-06T08:11:37.252" v="6" actId="2696"/>
        <pc:sldMkLst>
          <pc:docMk/>
          <pc:sldMk cId="558281845" sldId="314"/>
        </pc:sldMkLst>
      </pc:sldChg>
      <pc:sldChg chg="del">
        <pc:chgData name="Jarolímková, Adéla" userId="999f5e52-b3b5-4322-ac6a-365c09c88039" providerId="ADAL" clId="{454D0105-B76C-4D68-8F0B-2D70F3B7DDC2}" dt="2019-05-06T08:11:37.503" v="22" actId="2696"/>
        <pc:sldMkLst>
          <pc:docMk/>
          <pc:sldMk cId="3000257103" sldId="315"/>
        </pc:sldMkLst>
      </pc:sldChg>
      <pc:sldChg chg="del">
        <pc:chgData name="Jarolímková, Adéla" userId="999f5e52-b3b5-4322-ac6a-365c09c88039" providerId="ADAL" clId="{454D0105-B76C-4D68-8F0B-2D70F3B7DDC2}" dt="2019-05-06T08:11:37.534" v="24" actId="2696"/>
        <pc:sldMkLst>
          <pc:docMk/>
          <pc:sldMk cId="615005967" sldId="316"/>
        </pc:sldMkLst>
      </pc:sldChg>
      <pc:sldChg chg="del">
        <pc:chgData name="Jarolímková, Adéla" userId="999f5e52-b3b5-4322-ac6a-365c09c88039" providerId="ADAL" clId="{454D0105-B76C-4D68-8F0B-2D70F3B7DDC2}" dt="2019-05-06T08:11:37.519" v="23" actId="2696"/>
        <pc:sldMkLst>
          <pc:docMk/>
          <pc:sldMk cId="513159772" sldId="317"/>
        </pc:sldMkLst>
      </pc:sldChg>
      <pc:sldChg chg="del">
        <pc:chgData name="Jarolímková, Adéla" userId="999f5e52-b3b5-4322-ac6a-365c09c88039" providerId="ADAL" clId="{454D0105-B76C-4D68-8F0B-2D70F3B7DDC2}" dt="2019-05-06T08:11:37.378" v="11" actId="2696"/>
        <pc:sldMkLst>
          <pc:docMk/>
          <pc:sldMk cId="1431175154" sldId="318"/>
        </pc:sldMkLst>
      </pc:sldChg>
    </pc:docChg>
  </pc:docChgLst>
  <pc:docChgLst>
    <pc:chgData name="Jarolímková, Adéla" userId="999f5e52-b3b5-4322-ac6a-365c09c88039" providerId="ADAL" clId="{178737C6-F4B4-4893-95BF-AC39DA104C85}"/>
    <pc:docChg chg="custSel delSld modSld">
      <pc:chgData name="Jarolímková, Adéla" userId="999f5e52-b3b5-4322-ac6a-365c09c88039" providerId="ADAL" clId="{178737C6-F4B4-4893-95BF-AC39DA104C85}" dt="2023-03-20T10:19:58.545" v="88" actId="5793"/>
      <pc:docMkLst>
        <pc:docMk/>
      </pc:docMkLst>
      <pc:sldChg chg="del">
        <pc:chgData name="Jarolímková, Adéla" userId="999f5e52-b3b5-4322-ac6a-365c09c88039" providerId="ADAL" clId="{178737C6-F4B4-4893-95BF-AC39DA104C85}" dt="2023-03-02T11:53:32.789" v="0" actId="47"/>
        <pc:sldMkLst>
          <pc:docMk/>
          <pc:sldMk cId="2373321767" sldId="293"/>
        </pc:sldMkLst>
      </pc:sldChg>
      <pc:sldChg chg="modSp mod modNotesTx">
        <pc:chgData name="Jarolímková, Adéla" userId="999f5e52-b3b5-4322-ac6a-365c09c88039" providerId="ADAL" clId="{178737C6-F4B4-4893-95BF-AC39DA104C85}" dt="2023-03-20T10:19:58.545" v="88" actId="5793"/>
        <pc:sldMkLst>
          <pc:docMk/>
          <pc:sldMk cId="1614117199" sldId="305"/>
        </pc:sldMkLst>
        <pc:spChg chg="mod">
          <ac:chgData name="Jarolímková, Adéla" userId="999f5e52-b3b5-4322-ac6a-365c09c88039" providerId="ADAL" clId="{178737C6-F4B4-4893-95BF-AC39DA104C85}" dt="2023-03-20T10:19:58.545" v="88" actId="5793"/>
          <ac:spMkLst>
            <pc:docMk/>
            <pc:sldMk cId="1614117199" sldId="30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FCA1D-80AD-4AEC-8818-9694D88C9F1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EFB56-EEFC-4F08-82B3-D4E912248A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17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cs-CZ" dirty="0"/>
              <a:t>právo rozhodnout o zveřejnění díla, b) právo osobovat si autorství díla, c) právo na nedotknutelnost díla.</a:t>
            </a:r>
          </a:p>
          <a:p>
            <a:pPr marL="228600" indent="-228600">
              <a:buAutoNum type="alphaLcParenR"/>
            </a:pPr>
            <a:r>
              <a:rPr lang="cs-CZ" dirty="0"/>
              <a:t>autorovi zaručují právo své dílo užívat (šířit, rozmnožovat, půjčovat, vystavovat apod.) a udělit oprávnění k výkonu tohoto práva jiné osobě, obvykle výměnou za finanční náhradu</a:t>
            </a:r>
          </a:p>
          <a:p>
            <a:pPr marL="0" indent="0">
              <a:buNone/>
            </a:pPr>
            <a:r>
              <a:rPr lang="cs-CZ" dirty="0"/>
              <a:t>Osiřelá díla §37a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FEFB56-EEFC-4F08-82B3-D4E912248A5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69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97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86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0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99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9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9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8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17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2C2366D-6EA6-4D01-BAC3-453D0A349C3F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72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utenberg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s.google.com/intl/en/googlebooks/about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athitrust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library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lp.cz/cz/katalog-on-line/eknihy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palmknihy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bookport.cz/prehle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zeitschriftendatenbank.de/startseite/" TargetMode="External"/><Relationship Id="rId7" Type="http://schemas.openxmlformats.org/officeDocument/2006/relationships/hyperlink" Target="https://www.scimagojr.com/" TargetMode="External"/><Relationship Id="rId2" Type="http://schemas.openxmlformats.org/officeDocument/2006/relationships/hyperlink" Target="https://www.caslin.cz/caslin/homepage-casl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cr-clarivate-com.ezproxy.is.cuni.cz/" TargetMode="External"/><Relationship Id="rId5" Type="http://schemas.openxmlformats.org/officeDocument/2006/relationships/hyperlink" Target="https://www.loc.gov/aba/pcc/conser/about/aboutcn1.html" TargetMode="External"/><Relationship Id="rId4" Type="http://schemas.openxmlformats.org/officeDocument/2006/relationships/hyperlink" Target="https://ulrichsweb-serialssolutions-com.ezproxy.is.cuni.cz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roar.eprints.org/" TargetMode="External"/><Relationship Id="rId2" Type="http://schemas.openxmlformats.org/officeDocument/2006/relationships/hyperlink" Target="https://doaj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2.sherpa.ac.uk/romeo/" TargetMode="External"/><Relationship Id="rId4" Type="http://schemas.openxmlformats.org/officeDocument/2006/relationships/hyperlink" Target="https://v2.sherpa.ac.uk/opendoar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" TargetMode="External"/><Relationship Id="rId7" Type="http://schemas.openxmlformats.org/officeDocument/2006/relationships/hyperlink" Target="https://about.proquest.com/en/content-solutions/databases/" TargetMode="External"/><Relationship Id="rId2" Type="http://schemas.openxmlformats.org/officeDocument/2006/relationships/hyperlink" Target="https://www.sciencedirec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bsco.com/products/research-databases" TargetMode="External"/><Relationship Id="rId5" Type="http://schemas.openxmlformats.org/officeDocument/2006/relationships/hyperlink" Target="https://www.jstor.org/" TargetMode="External"/><Relationship Id="rId4" Type="http://schemas.openxmlformats.org/officeDocument/2006/relationships/hyperlink" Target="https://onlinelibrary.wiley.com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ndk.cz/" TargetMode="External"/><Relationship Id="rId2" Type="http://schemas.openxmlformats.org/officeDocument/2006/relationships/hyperlink" Target="https://www.ingentaconnec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igizeitschriften.de/startseite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onitoring-anopress-cz.ezproxy.is.cuni.cz/Anopres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0-121/zneni-2023010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odok.cz/veklep-detail?pid=KORNBBXEMCL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Zpřístupňování knih a časopisů v digitální podobě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Adéla Jarolímková</a:t>
            </a:r>
          </a:p>
        </p:txBody>
      </p:sp>
    </p:spTree>
    <p:extLst>
      <p:ext uri="{BB962C8B-B14F-4D97-AF65-F5344CB8AC3E}">
        <p14:creationId xmlns:p14="http://schemas.microsoft.com/office/powerpoint/2010/main" val="139099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Project </a:t>
            </a:r>
            <a:r>
              <a:rPr lang="cs-CZ" dirty="0" err="1"/>
              <a:t>gutenberg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https://www.gutenberg.org/</a:t>
            </a:r>
            <a:r>
              <a:rPr lang="cs-CZ" dirty="0"/>
              <a:t> </a:t>
            </a:r>
          </a:p>
          <a:p>
            <a:r>
              <a:rPr lang="cs-CZ" dirty="0"/>
              <a:t>Volně dostupné e-knihy („public </a:t>
            </a:r>
            <a:r>
              <a:rPr lang="cs-CZ" dirty="0" err="1"/>
              <a:t>domain</a:t>
            </a:r>
            <a:r>
              <a:rPr lang="cs-CZ" dirty="0"/>
              <a:t>“ - autor díla se rozhodl, že dovolí svoje dílo volně užívat, bez nároku na další ochranu díla; autorská práva již vypršela)	</a:t>
            </a:r>
          </a:p>
          <a:p>
            <a:r>
              <a:rPr lang="cs-CZ" dirty="0"/>
              <a:t>1971, Michael Hart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27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2DED7-9ED0-4F81-B13D-CF5B9A2B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Google </a:t>
            </a:r>
            <a:r>
              <a:rPr lang="cs-CZ" dirty="0" err="1">
                <a:hlinkClick r:id="rId2"/>
              </a:rPr>
              <a:t>books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F792E0-F356-4755-A9D0-8582E5C5B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spolupráce s nakladateli a knihovnami</a:t>
            </a:r>
          </a:p>
          <a:p>
            <a:r>
              <a:rPr lang="cs-CZ" dirty="0"/>
              <a:t>nakladatelé</a:t>
            </a:r>
          </a:p>
          <a:p>
            <a:pPr lvl="1"/>
            <a:r>
              <a:rPr lang="cs-CZ" dirty="0"/>
              <a:t>propagace knih – program náhled</a:t>
            </a:r>
          </a:p>
          <a:p>
            <a:pPr lvl="1"/>
            <a:r>
              <a:rPr lang="cs-CZ" dirty="0"/>
              <a:t>prodej knih na Google Play</a:t>
            </a:r>
          </a:p>
          <a:p>
            <a:r>
              <a:rPr lang="cs-CZ" dirty="0"/>
              <a:t>fulltextové vyhledávání</a:t>
            </a:r>
          </a:p>
          <a:p>
            <a:r>
              <a:rPr lang="cs-CZ" dirty="0"/>
              <a:t>základní údaje, anotace, obálka, obsah, informace o cenách, recenze uživatelů, náhled knihy (20-100%)</a:t>
            </a:r>
          </a:p>
          <a:p>
            <a:r>
              <a:rPr lang="cs-CZ" dirty="0"/>
              <a:t>možnost využití formátu ONIX</a:t>
            </a:r>
          </a:p>
        </p:txBody>
      </p:sp>
    </p:spTree>
    <p:extLst>
      <p:ext uri="{BB962C8B-B14F-4D97-AF65-F5344CB8AC3E}">
        <p14:creationId xmlns:p14="http://schemas.microsoft.com/office/powerpoint/2010/main" val="407021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Hathitrust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https://www.hathitrust.org/</a:t>
            </a:r>
            <a:r>
              <a:rPr lang="cs-CZ" dirty="0"/>
              <a:t> </a:t>
            </a:r>
          </a:p>
          <a:p>
            <a:r>
              <a:rPr lang="cs-CZ" dirty="0"/>
              <a:t>Partnerství amerických univerzitních knihoven</a:t>
            </a:r>
          </a:p>
          <a:p>
            <a:r>
              <a:rPr lang="cs-CZ" dirty="0"/>
              <a:t>Budování spolehlivého </a:t>
            </a:r>
            <a:r>
              <a:rPr lang="cs-CZ" dirty="0" err="1"/>
              <a:t>repozitáře</a:t>
            </a:r>
            <a:r>
              <a:rPr lang="cs-CZ" dirty="0"/>
              <a:t> pro uložení digitalizovaných fondů zúčastněných institucí</a:t>
            </a:r>
          </a:p>
          <a:p>
            <a:r>
              <a:rPr lang="cs-CZ" dirty="0"/>
              <a:t>Rozšiřování přístupu k těmto fondům</a:t>
            </a:r>
          </a:p>
          <a:p>
            <a:r>
              <a:rPr lang="cs-CZ" dirty="0"/>
              <a:t>Vývoj infrastruktury pro ukládání, zpřístupňování a další procesy zahrnující digitální dokumenty</a:t>
            </a:r>
          </a:p>
          <a:p>
            <a:r>
              <a:rPr lang="cs-CZ" dirty="0"/>
              <a:t>Podpůrné služby</a:t>
            </a:r>
          </a:p>
          <a:p>
            <a:r>
              <a:rPr lang="cs-CZ" dirty="0"/>
              <a:t>Poskytování korpusu k výzkumným účelům</a:t>
            </a:r>
          </a:p>
        </p:txBody>
      </p:sp>
    </p:spTree>
    <p:extLst>
      <p:ext uri="{BB962C8B-B14F-4D97-AF65-F5344CB8AC3E}">
        <p14:creationId xmlns:p14="http://schemas.microsoft.com/office/powerpoint/2010/main" val="3195126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Hathitrust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Metadata</a:t>
            </a:r>
            <a:r>
              <a:rPr lang="cs-CZ" dirty="0"/>
              <a:t> – MARC21, </a:t>
            </a:r>
            <a:r>
              <a:rPr lang="cs-CZ" dirty="0" err="1"/>
              <a:t>Zephir</a:t>
            </a:r>
            <a:r>
              <a:rPr lang="cs-CZ" dirty="0"/>
              <a:t> </a:t>
            </a:r>
            <a:r>
              <a:rPr lang="cs-CZ" dirty="0" err="1"/>
              <a:t>metadata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endParaRPr lang="cs-CZ" dirty="0"/>
          </a:p>
          <a:p>
            <a:r>
              <a:rPr lang="cs-CZ" dirty="0"/>
              <a:t>Informace o právech – samostatná databáze, část údajů v MARC poli 974</a:t>
            </a:r>
          </a:p>
          <a:p>
            <a:pPr lvl="1"/>
            <a:r>
              <a:rPr lang="cs-CZ" dirty="0"/>
              <a:t>Zajištění jednoduchého nakládání s dokumentem z hlediska přístupnosti, snadné sledování změn v právech</a:t>
            </a:r>
          </a:p>
          <a:p>
            <a:pPr lvl="1"/>
            <a:r>
              <a:rPr lang="cs-CZ" dirty="0"/>
              <a:t>Rozhodovací matice – vydáno x nevydáno v USA, federální dokument, hranice copyrightu (USA 1928, svět 1898), uživatel z USA, registrovaný uživatel členské instituce, původce digitalizovaného dokumentu</a:t>
            </a:r>
          </a:p>
          <a:p>
            <a:r>
              <a:rPr lang="cs-CZ" dirty="0"/>
              <a:t>Hledání v katalogu x hledání ve fulltextu</a:t>
            </a:r>
          </a:p>
        </p:txBody>
      </p:sp>
    </p:spTree>
    <p:extLst>
      <p:ext uri="{BB962C8B-B14F-4D97-AF65-F5344CB8AC3E}">
        <p14:creationId xmlns:p14="http://schemas.microsoft.com/office/powerpoint/2010/main" val="3629916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library</a:t>
            </a:r>
            <a:r>
              <a:rPr lang="cs-CZ" dirty="0"/>
              <a:t> - </a:t>
            </a:r>
            <a:r>
              <a:rPr lang="cs-CZ" dirty="0" err="1"/>
              <a:t>Controlled</a:t>
            </a:r>
            <a:r>
              <a:rPr lang="cs-CZ" dirty="0"/>
              <a:t>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lending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https://openlibrary.org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Internet Archive, knihovny</a:t>
            </a:r>
          </a:p>
          <a:p>
            <a:r>
              <a:rPr lang="cs-CZ" dirty="0"/>
              <a:t>Propagace půjčování digitální kopií místo fyzických (</a:t>
            </a:r>
            <a:r>
              <a:rPr lang="cs-CZ" dirty="0" err="1"/>
              <a:t>controlled</a:t>
            </a:r>
            <a:r>
              <a:rPr lang="cs-CZ" dirty="0"/>
              <a:t>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lending</a:t>
            </a:r>
            <a:r>
              <a:rPr lang="cs-CZ" dirty="0"/>
              <a:t>) na omezenou dobu, pouze tolik digitálních kopií, kolik existuje v zapojených knihovnách fyzických kopií</a:t>
            </a:r>
          </a:p>
          <a:p>
            <a:r>
              <a:rPr lang="cs-CZ" dirty="0"/>
              <a:t>nutnost fyzického vypůjčování vytváří bariéry</a:t>
            </a:r>
          </a:p>
          <a:p>
            <a:r>
              <a:rPr lang="cs-CZ" dirty="0"/>
              <a:t>Rozdílné právní názory – nakladatelé versus Internet Archive – spor skončil zatím vítězstvím nakladatelů a omezením nabídky knih na půjčování (o soudním sporu viz https://en.wikipedia.org/wiki/Hachette_v._</a:t>
            </a:r>
            <a:r>
              <a:rPr lang="cs-CZ" dirty="0" err="1"/>
              <a:t>Internet_Archive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02508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digitální knihovna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Digitalizované monografie a periodika</a:t>
            </a:r>
          </a:p>
          <a:p>
            <a:r>
              <a:rPr lang="cs-CZ" dirty="0"/>
              <a:t>Přístupné přes systém Kramerius 5</a:t>
            </a:r>
          </a:p>
          <a:p>
            <a:r>
              <a:rPr lang="cs-CZ" dirty="0"/>
              <a:t>Dostupnost </a:t>
            </a:r>
            <a:r>
              <a:rPr lang="cs-CZ" dirty="0" err="1"/>
              <a:t>digitalizátů</a:t>
            </a:r>
            <a:r>
              <a:rPr lang="cs-CZ" dirty="0"/>
              <a:t> – omezena autorským právem</a:t>
            </a:r>
          </a:p>
        </p:txBody>
      </p:sp>
    </p:spTree>
    <p:extLst>
      <p:ext uri="{BB962C8B-B14F-4D97-AF65-F5344CB8AC3E}">
        <p14:creationId xmlns:p14="http://schemas.microsoft.com/office/powerpoint/2010/main" val="2151888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Díla nedostupná na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Dokumenty chráněné autorským právem, ale již nedostupné na trhu</a:t>
            </a:r>
          </a:p>
          <a:p>
            <a:r>
              <a:rPr lang="cs-CZ" dirty="0"/>
              <a:t>V rámci NDK – pro registrované čtenáře zapojených knihoven i vzdálený přístup</a:t>
            </a:r>
          </a:p>
          <a:p>
            <a:r>
              <a:rPr lang="cs-CZ" dirty="0"/>
              <a:t>Díla mohou navrhovat knihovny, autoři, nositelé práv – lze podat i návrh na vyřazení</a:t>
            </a:r>
          </a:p>
        </p:txBody>
      </p:sp>
    </p:spTree>
    <p:extLst>
      <p:ext uri="{BB962C8B-B14F-4D97-AF65-F5344CB8AC3E}">
        <p14:creationId xmlns:p14="http://schemas.microsoft.com/office/powerpoint/2010/main" val="1143982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Městská knihovna v </a:t>
            </a:r>
            <a:r>
              <a:rPr lang="cs-CZ" dirty="0" err="1" smtClean="0"/>
              <a:t>praze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https://www.mlp.cz/cz/katalog-on-line/eknihy/</a:t>
            </a:r>
            <a:r>
              <a:rPr lang="cs-CZ" dirty="0"/>
              <a:t> </a:t>
            </a:r>
          </a:p>
          <a:p>
            <a:r>
              <a:rPr lang="cs-CZ" dirty="0"/>
              <a:t>Více než 1700 titulů zdarma</a:t>
            </a:r>
          </a:p>
          <a:p>
            <a:r>
              <a:rPr lang="cs-CZ" dirty="0"/>
              <a:t>Beletrie česká i světová, divadelní hry, poezie</a:t>
            </a:r>
          </a:p>
          <a:p>
            <a:r>
              <a:rPr lang="cs-CZ" dirty="0"/>
              <a:t>Formáty: </a:t>
            </a:r>
            <a:r>
              <a:rPr lang="cs-CZ" dirty="0" err="1"/>
              <a:t>pdf</a:t>
            </a:r>
            <a:r>
              <a:rPr lang="cs-CZ" dirty="0"/>
              <a:t>, </a:t>
            </a:r>
            <a:r>
              <a:rPr lang="cs-CZ" dirty="0" err="1"/>
              <a:t>epub</a:t>
            </a:r>
            <a:r>
              <a:rPr lang="cs-CZ" dirty="0"/>
              <a:t>, </a:t>
            </a:r>
            <a:r>
              <a:rPr lang="cs-CZ" dirty="0" err="1"/>
              <a:t>mobi</a:t>
            </a:r>
            <a:endParaRPr lang="cs-CZ" dirty="0"/>
          </a:p>
          <a:p>
            <a:r>
              <a:rPr lang="cs-CZ" dirty="0"/>
              <a:t>Čtení online i </a:t>
            </a:r>
            <a:r>
              <a:rPr lang="cs-CZ" dirty="0" err="1"/>
              <a:t>offline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603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Palmknihy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cs-CZ" dirty="0">
                <a:hlinkClick r:id="rId2"/>
              </a:rPr>
              <a:t>https://www.palmknihy.cz/</a:t>
            </a:r>
            <a:r>
              <a:rPr lang="cs-CZ" dirty="0"/>
              <a:t> </a:t>
            </a:r>
          </a:p>
          <a:p>
            <a:pPr marL="285750" indent="-285750"/>
            <a:r>
              <a:rPr lang="cs-CZ" dirty="0"/>
              <a:t>Mobilní aplikace</a:t>
            </a:r>
          </a:p>
          <a:p>
            <a:pPr marL="285750" indent="-285750"/>
            <a:r>
              <a:rPr lang="cs-CZ" dirty="0"/>
              <a:t>Půjčování knihy přímo z portálu </a:t>
            </a:r>
            <a:r>
              <a:rPr lang="cs-CZ" dirty="0" err="1"/>
              <a:t>Palmknihy</a:t>
            </a:r>
            <a:endParaRPr lang="cs-CZ" dirty="0"/>
          </a:p>
          <a:p>
            <a:pPr marL="285750" indent="-285750"/>
            <a:r>
              <a:rPr lang="cs-CZ" dirty="0"/>
              <a:t>Půjčování knih z veřejných knihoven – vybrané kolekce</a:t>
            </a:r>
          </a:p>
          <a:p>
            <a:endParaRPr lang="cs-CZ" dirty="0"/>
          </a:p>
        </p:txBody>
      </p:sp>
      <p:pic>
        <p:nvPicPr>
          <p:cNvPr id="4" name="Obrázek 3" descr="Obsah obrázku text, snímek obrazovky, Písmo, software&#10;&#10;Popis byl vytvořen automaticky">
            <a:extLst>
              <a:ext uri="{FF2B5EF4-FFF2-40B4-BE49-F238E27FC236}">
                <a16:creationId xmlns:a16="http://schemas.microsoft.com/office/drawing/2014/main" id="{1C32CD3F-DE66-C335-F3E1-BE2E25C9035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603" y="496881"/>
            <a:ext cx="2698197" cy="59959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9195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bookport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https://www.bookport.cz/prehled/</a:t>
            </a:r>
            <a:r>
              <a:rPr lang="cs-CZ" dirty="0"/>
              <a:t> </a:t>
            </a:r>
          </a:p>
          <a:p>
            <a:r>
              <a:rPr lang="cs-CZ" dirty="0"/>
              <a:t>Příklad zpřístupňování odborných knih v češtině</a:t>
            </a:r>
          </a:p>
          <a:p>
            <a:r>
              <a:rPr lang="cs-CZ" dirty="0"/>
              <a:t>Nakladatelství </a:t>
            </a:r>
            <a:r>
              <a:rPr lang="cs-CZ" dirty="0" err="1"/>
              <a:t>Grada</a:t>
            </a:r>
            <a:endParaRPr lang="cs-CZ" dirty="0"/>
          </a:p>
          <a:p>
            <a:r>
              <a:rPr lang="cs-CZ" dirty="0"/>
              <a:t>Prostřednictvím knihoven</a:t>
            </a:r>
          </a:p>
          <a:p>
            <a:pPr lvl="1"/>
            <a:r>
              <a:rPr lang="cs-CZ" dirty="0"/>
              <a:t>Čtení online</a:t>
            </a:r>
          </a:p>
          <a:p>
            <a:pPr lvl="1"/>
            <a:r>
              <a:rPr lang="cs-CZ" dirty="0"/>
              <a:t>Výpůjčky přes aplikaci</a:t>
            </a:r>
          </a:p>
          <a:p>
            <a:endParaRPr lang="cs-CZ" dirty="0"/>
          </a:p>
        </p:txBody>
      </p:sp>
      <p:pic>
        <p:nvPicPr>
          <p:cNvPr id="4" name="Zástupný obsah 5" descr="Obsah obrázku text, snímek obrazovky, software, Webová stránka&#10;&#10;Popis byl vytvořen automaticky">
            <a:extLst>
              <a:ext uri="{FF2B5EF4-FFF2-40B4-BE49-F238E27FC236}">
                <a16:creationId xmlns:a16="http://schemas.microsoft.com/office/drawing/2014/main" id="{18695677-884C-C1CF-6AC8-C64949744D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66" y="769466"/>
            <a:ext cx="2575534" cy="572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1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– autorská práva, veřejné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práva má autor v ČR?</a:t>
            </a:r>
          </a:p>
          <a:p>
            <a:r>
              <a:rPr lang="cs-CZ" dirty="0"/>
              <a:t>Jaké známe veřejné licence?</a:t>
            </a:r>
          </a:p>
          <a:p>
            <a:r>
              <a:rPr lang="cs-CZ" dirty="0"/>
              <a:t>Co znamená termín osiřelé dílo a dílo nedostupné na trhu?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117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Bibliografické </a:t>
            </a:r>
            <a:r>
              <a:rPr lang="cs-CZ" dirty="0" smtClean="0"/>
              <a:t>záznamy periodik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Detailní záznamy periodik pro různé účely – v současnosti obvykle obsahují odkazy na plné texty</a:t>
            </a:r>
          </a:p>
          <a:p>
            <a:r>
              <a:rPr lang="cs-CZ" dirty="0">
                <a:hlinkClick r:id="rId2"/>
              </a:rPr>
              <a:t>Souborný katalog periodik</a:t>
            </a:r>
            <a:r>
              <a:rPr lang="cs-CZ" dirty="0"/>
              <a:t> – sdílená katalogizace, lokace</a:t>
            </a:r>
          </a:p>
          <a:p>
            <a:r>
              <a:rPr lang="cs-CZ" dirty="0" err="1">
                <a:hlinkClick r:id="rId3"/>
              </a:rPr>
              <a:t>Zeitschriftendatenbank</a:t>
            </a:r>
            <a:r>
              <a:rPr lang="cs-CZ" dirty="0"/>
              <a:t> – periodika v německých a rakouských knihovnách, sdílená katalogizace</a:t>
            </a:r>
          </a:p>
          <a:p>
            <a:r>
              <a:rPr lang="cs-CZ" dirty="0" err="1">
                <a:hlinkClick r:id="rId4"/>
              </a:rPr>
              <a:t>Ulrichsweb</a:t>
            </a:r>
            <a:r>
              <a:rPr lang="cs-CZ" dirty="0"/>
              <a:t> – detailní informace o periodikách (např. pro účely akvizice)</a:t>
            </a:r>
          </a:p>
          <a:p>
            <a:r>
              <a:rPr lang="cs-CZ" dirty="0">
                <a:hlinkClick r:id="rId5"/>
              </a:rPr>
              <a:t>CONSER</a:t>
            </a:r>
            <a:r>
              <a:rPr lang="cs-CZ" dirty="0"/>
              <a:t> – kooperativní program katalogizace seriálů, zdroj bibliografických záznamů</a:t>
            </a:r>
          </a:p>
          <a:p>
            <a:r>
              <a:rPr lang="cs-CZ" dirty="0" err="1">
                <a:hlinkClick r:id="rId6"/>
              </a:rPr>
              <a:t>Journal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Citation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Reports</a:t>
            </a:r>
            <a:r>
              <a:rPr lang="cs-CZ" dirty="0"/>
              <a:t>, </a:t>
            </a:r>
            <a:r>
              <a:rPr lang="cs-CZ" dirty="0" err="1">
                <a:hlinkClick r:id="rId7"/>
              </a:rPr>
              <a:t>Scimago</a:t>
            </a:r>
            <a:r>
              <a:rPr lang="cs-CZ" dirty="0"/>
              <a:t> – indikátory citovanosti časopisů (pro hodnocení vědy)</a:t>
            </a:r>
          </a:p>
        </p:txBody>
      </p:sp>
    </p:spTree>
    <p:extLst>
      <p:ext uri="{BB962C8B-B14F-4D97-AF65-F5344CB8AC3E}">
        <p14:creationId xmlns:p14="http://schemas.microsoft.com/office/powerpoint/2010/main" val="4099510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 smtClean="0"/>
              <a:t>access</a:t>
            </a:r>
            <a:r>
              <a:rPr lang="cs-CZ" dirty="0" smtClean="0"/>
              <a:t> periodika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Directory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of</a:t>
            </a:r>
            <a:r>
              <a:rPr lang="cs-CZ" dirty="0">
                <a:hlinkClick r:id="rId2"/>
              </a:rPr>
              <a:t> Open Access </a:t>
            </a:r>
            <a:r>
              <a:rPr lang="cs-CZ" dirty="0" err="1">
                <a:hlinkClick r:id="rId2"/>
              </a:rPr>
              <a:t>Journals</a:t>
            </a:r>
            <a:r>
              <a:rPr lang="cs-CZ" dirty="0">
                <a:hlinkClick r:id="rId2"/>
              </a:rPr>
              <a:t> (DOAJ) </a:t>
            </a:r>
            <a:r>
              <a:rPr lang="cs-CZ" dirty="0"/>
              <a:t>– databáze otevřených časopisů, vyhledávání na úrovni časopisů i článků</a:t>
            </a:r>
          </a:p>
          <a:p>
            <a:r>
              <a:rPr lang="cs-CZ" dirty="0">
                <a:hlinkClick r:id="rId3"/>
              </a:rPr>
              <a:t>Registry </a:t>
            </a:r>
            <a:r>
              <a:rPr lang="cs-CZ" dirty="0" err="1">
                <a:hlinkClick r:id="rId3"/>
              </a:rPr>
              <a:t>of</a:t>
            </a:r>
            <a:r>
              <a:rPr lang="cs-CZ" dirty="0">
                <a:hlinkClick r:id="rId3"/>
              </a:rPr>
              <a:t> Open Access </a:t>
            </a:r>
            <a:r>
              <a:rPr lang="cs-CZ" dirty="0" err="1">
                <a:hlinkClick r:id="rId3"/>
              </a:rPr>
              <a:t>Repositories</a:t>
            </a:r>
            <a:r>
              <a:rPr lang="cs-CZ" dirty="0">
                <a:hlinkClick r:id="rId3"/>
              </a:rPr>
              <a:t> (ROAR)</a:t>
            </a:r>
            <a:r>
              <a:rPr lang="cs-CZ" dirty="0"/>
              <a:t> – vyhledávání otevřených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 err="1">
                <a:hlinkClick r:id="rId4"/>
              </a:rPr>
              <a:t>OpenDOAR</a:t>
            </a:r>
            <a:r>
              <a:rPr lang="cs-CZ" dirty="0"/>
              <a:t> – vyhledávání otevřených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 err="1">
                <a:hlinkClick r:id="rId5"/>
              </a:rPr>
              <a:t>Sherpa</a:t>
            </a:r>
            <a:r>
              <a:rPr lang="cs-CZ" dirty="0">
                <a:hlinkClick r:id="rId5"/>
              </a:rPr>
              <a:t> Romeo</a:t>
            </a:r>
            <a:r>
              <a:rPr lang="cs-CZ" dirty="0"/>
              <a:t> – informace o přístupu k open </a:t>
            </a:r>
            <a:r>
              <a:rPr lang="cs-CZ" dirty="0" err="1"/>
              <a:t>access</a:t>
            </a:r>
            <a:r>
              <a:rPr lang="cs-CZ" dirty="0"/>
              <a:t> u jednotlivých časopisů</a:t>
            </a:r>
          </a:p>
        </p:txBody>
      </p:sp>
    </p:spTree>
    <p:extLst>
      <p:ext uri="{BB962C8B-B14F-4D97-AF65-F5344CB8AC3E}">
        <p14:creationId xmlns:p14="http://schemas.microsoft.com/office/powerpoint/2010/main" val="53211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Databáze a digitální knihovny periodik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Vydavatelé – </a:t>
            </a:r>
            <a:r>
              <a:rPr lang="cs-CZ" dirty="0" err="1">
                <a:hlinkClick r:id="rId2"/>
              </a:rPr>
              <a:t>ScienceDirect</a:t>
            </a:r>
            <a:r>
              <a:rPr lang="cs-CZ" dirty="0"/>
              <a:t> (</a:t>
            </a:r>
            <a:r>
              <a:rPr lang="cs-CZ" dirty="0" err="1"/>
              <a:t>Elsevier</a:t>
            </a:r>
            <a:r>
              <a:rPr lang="cs-CZ" dirty="0"/>
              <a:t>), </a:t>
            </a:r>
            <a:r>
              <a:rPr lang="cs-CZ" dirty="0" err="1">
                <a:hlinkClick r:id="rId3"/>
              </a:rPr>
              <a:t>SpringerLINK</a:t>
            </a:r>
            <a:r>
              <a:rPr lang="cs-CZ" dirty="0"/>
              <a:t> (</a:t>
            </a:r>
            <a:r>
              <a:rPr lang="cs-CZ" dirty="0" err="1"/>
              <a:t>Springer</a:t>
            </a:r>
            <a:r>
              <a:rPr lang="cs-CZ" dirty="0"/>
              <a:t>), </a:t>
            </a:r>
            <a:r>
              <a:rPr lang="cs-CZ" dirty="0" err="1">
                <a:hlinkClick r:id="rId4"/>
              </a:rPr>
              <a:t>Wiley</a:t>
            </a:r>
            <a:r>
              <a:rPr lang="cs-CZ" dirty="0">
                <a:hlinkClick r:id="rId4"/>
              </a:rPr>
              <a:t> Online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Přístup ke kompletní produkci bez zpoždění, „online </a:t>
            </a:r>
            <a:r>
              <a:rPr lang="cs-CZ" dirty="0" err="1"/>
              <a:t>first</a:t>
            </a:r>
            <a:r>
              <a:rPr lang="cs-CZ" dirty="0"/>
              <a:t>“ články (zveřejněné ještě před zařazením do konkrétního čísla) – předplatitelé/open </a:t>
            </a:r>
            <a:r>
              <a:rPr lang="cs-CZ" dirty="0" err="1"/>
              <a:t>access</a:t>
            </a:r>
            <a:r>
              <a:rPr lang="cs-CZ" dirty="0"/>
              <a:t>/volně dostupné</a:t>
            </a:r>
          </a:p>
          <a:p>
            <a:pPr lvl="1"/>
            <a:r>
              <a:rPr lang="cs-CZ" dirty="0"/>
              <a:t>Vyhledávání, prohlížení celé kolekce (obsahy, abstrakty) – zdarma pro všechny</a:t>
            </a:r>
          </a:p>
          <a:p>
            <a:r>
              <a:rPr lang="cs-CZ" dirty="0" err="1"/>
              <a:t>Agregátoři</a:t>
            </a:r>
            <a:r>
              <a:rPr lang="cs-CZ" dirty="0"/>
              <a:t> – </a:t>
            </a:r>
            <a:r>
              <a:rPr lang="cs-CZ" dirty="0">
                <a:hlinkClick r:id="rId5"/>
              </a:rPr>
              <a:t>JSTOR</a:t>
            </a:r>
            <a:r>
              <a:rPr lang="cs-CZ" dirty="0"/>
              <a:t>, </a:t>
            </a:r>
            <a:r>
              <a:rPr lang="cs-CZ" dirty="0">
                <a:hlinkClick r:id="rId6"/>
              </a:rPr>
              <a:t>EBSCO</a:t>
            </a:r>
            <a:r>
              <a:rPr lang="cs-CZ" dirty="0"/>
              <a:t>, </a:t>
            </a:r>
            <a:r>
              <a:rPr lang="cs-CZ" dirty="0" err="1">
                <a:hlinkClick r:id="rId7"/>
              </a:rPr>
              <a:t>ProQuest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Databáze obsahují časopisy od různých vydavatelů</a:t>
            </a:r>
          </a:p>
          <a:p>
            <a:pPr lvl="1"/>
            <a:r>
              <a:rPr lang="cs-CZ" dirty="0"/>
              <a:t>Časopisy nemusí být kompletní, možné embargo (zpožděné zařazování plných textů)</a:t>
            </a:r>
          </a:p>
          <a:p>
            <a:pPr lvl="1"/>
            <a:r>
              <a:rPr lang="cs-CZ" dirty="0"/>
              <a:t>Multidisciplinární (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Ultimate</a:t>
            </a:r>
            <a:r>
              <a:rPr lang="cs-CZ" dirty="0"/>
              <a:t>) i oborové (LISS) databáze</a:t>
            </a:r>
          </a:p>
          <a:p>
            <a:pPr lvl="1"/>
            <a:r>
              <a:rPr lang="cs-CZ" dirty="0"/>
              <a:t>Pro předplatitele</a:t>
            </a:r>
          </a:p>
        </p:txBody>
      </p:sp>
    </p:spTree>
    <p:extLst>
      <p:ext uri="{BB962C8B-B14F-4D97-AF65-F5344CB8AC3E}">
        <p14:creationId xmlns:p14="http://schemas.microsoft.com/office/powerpoint/2010/main" val="1260915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a digitální knihovny periodik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Agregátoři+služby</a:t>
            </a:r>
            <a:r>
              <a:rPr lang="cs-CZ" dirty="0"/>
              <a:t> DDS – </a:t>
            </a:r>
            <a:r>
              <a:rPr lang="cs-CZ" dirty="0" err="1">
                <a:hlinkClick r:id="rId2"/>
              </a:rPr>
              <a:t>Ingenta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Connect</a:t>
            </a:r>
            <a:endParaRPr lang="cs-CZ" dirty="0"/>
          </a:p>
          <a:p>
            <a:pPr lvl="1"/>
            <a:r>
              <a:rPr lang="cs-CZ" dirty="0"/>
              <a:t>Časopisy od různých vydavatelů</a:t>
            </a:r>
          </a:p>
          <a:p>
            <a:pPr lvl="1"/>
            <a:r>
              <a:rPr lang="cs-CZ" dirty="0"/>
              <a:t>Možnost zakoupení jednotlivých článků</a:t>
            </a:r>
          </a:p>
          <a:p>
            <a:r>
              <a:rPr lang="cs-CZ" dirty="0"/>
              <a:t>Digitální knihovny – </a:t>
            </a:r>
            <a:r>
              <a:rPr lang="cs-CZ" dirty="0">
                <a:hlinkClick r:id="rId3"/>
              </a:rPr>
              <a:t>NDK</a:t>
            </a:r>
            <a:r>
              <a:rPr lang="cs-CZ" dirty="0"/>
              <a:t>, </a:t>
            </a:r>
            <a:r>
              <a:rPr lang="cs-CZ" dirty="0" err="1">
                <a:hlinkClick r:id="rId4"/>
              </a:rPr>
              <a:t>DigiZeitschriften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Digitalizované/</a:t>
            </a:r>
            <a:r>
              <a:rPr lang="cs-CZ" dirty="0" err="1"/>
              <a:t>digital-born</a:t>
            </a:r>
            <a:r>
              <a:rPr lang="cs-CZ" dirty="0"/>
              <a:t> časopisy</a:t>
            </a:r>
          </a:p>
          <a:p>
            <a:pPr lvl="1"/>
            <a:r>
              <a:rPr lang="cs-CZ" dirty="0"/>
              <a:t>Často projekty knihoven</a:t>
            </a:r>
          </a:p>
          <a:p>
            <a:pPr lvl="1"/>
            <a:r>
              <a:rPr lang="cs-CZ" dirty="0"/>
              <a:t>Nutnost řešení otázky autorských práv – u časopisů složitá – omezení přístupu</a:t>
            </a:r>
          </a:p>
        </p:txBody>
      </p:sp>
    </p:spTree>
    <p:extLst>
      <p:ext uri="{BB962C8B-B14F-4D97-AF65-F5344CB8AC3E}">
        <p14:creationId xmlns:p14="http://schemas.microsoft.com/office/powerpoint/2010/main" val="3410847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DFADE-405A-7112-40BB-BEE44484A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a digitální knihovny periodik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A982CA-7B10-7B72-6C9E-EA58D2B8A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Mediální databáze – </a:t>
            </a:r>
            <a:r>
              <a:rPr lang="cs-CZ" dirty="0" err="1">
                <a:hlinkClick r:id="rId2"/>
              </a:rPr>
              <a:t>Anopress</a:t>
            </a:r>
            <a:r>
              <a:rPr lang="cs-CZ" dirty="0"/>
              <a:t>, Newton Media Monitoring</a:t>
            </a:r>
          </a:p>
          <a:p>
            <a:pPr lvl="1"/>
            <a:r>
              <a:rPr lang="cs-CZ" dirty="0"/>
              <a:t>Noviny, časopisy, média</a:t>
            </a:r>
          </a:p>
          <a:p>
            <a:pPr lvl="1"/>
            <a:r>
              <a:rPr lang="cs-CZ" dirty="0"/>
              <a:t>Monitoring médií</a:t>
            </a:r>
          </a:p>
        </p:txBody>
      </p:sp>
    </p:spTree>
    <p:extLst>
      <p:ext uri="{BB962C8B-B14F-4D97-AF65-F5344CB8AC3E}">
        <p14:creationId xmlns:p14="http://schemas.microsoft.com/office/powerpoint/2010/main" val="304390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DFC9B-2CD0-A7FD-0C3B-F6CD247A4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knihovny a autorskoprávní ochrana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9E9086-6880-D4B7-EFB3-78832E8BC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121/2000 Sb. (autorský zákon) - </a:t>
            </a:r>
            <a:r>
              <a:rPr lang="cs-CZ" dirty="0">
                <a:hlinkClick r:id="rId2"/>
              </a:rPr>
              <a:t>https://www.zakonyprolidi.cz/cs/2000-121/zneni-20230105</a:t>
            </a:r>
            <a:endParaRPr lang="cs-CZ" dirty="0"/>
          </a:p>
          <a:p>
            <a:r>
              <a:rPr lang="cs-CZ" dirty="0"/>
              <a:t>Autorské dílo, práva osobnostní, práva majetková (právo dílo užít – rozmnožování, rozšiřování, pronájem, půjčování, sdělování díla veřejnosti)</a:t>
            </a:r>
          </a:p>
          <a:p>
            <a:r>
              <a:rPr lang="cs-CZ" dirty="0"/>
              <a:t>Volné dílo, osiřelé dílo, dílo nedostupné na trhu</a:t>
            </a:r>
          </a:p>
          <a:p>
            <a:r>
              <a:rPr lang="cs-CZ" dirty="0"/>
              <a:t>Knihovní licence (§37) – zhotovování rozmnoženin včetně digitálních kopií a jejich zpřístupňování</a:t>
            </a:r>
          </a:p>
        </p:txBody>
      </p:sp>
    </p:spTree>
    <p:extLst>
      <p:ext uri="{BB962C8B-B14F-4D97-AF65-F5344CB8AC3E}">
        <p14:creationId xmlns:p14="http://schemas.microsoft.com/office/powerpoint/2010/main" val="183022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BF692-26FD-A84B-EF68-4787D424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licence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67E41-9B4D-E8C1-69A6-88098DC9F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např.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https://creativecommons.org/</a:t>
            </a:r>
            <a:r>
              <a:rPr lang="cs-CZ" dirty="0"/>
              <a:t> </a:t>
            </a:r>
          </a:p>
          <a:p>
            <a:r>
              <a:rPr lang="cs-CZ" dirty="0"/>
              <a:t>autor jejich prostřednictvím nabízí neurčitému počtu potenciálních uživatelů licenční smlouvu, na základě které jim poskytuje některá svá práva k dílu a jiná si vyhrazuje</a:t>
            </a:r>
          </a:p>
          <a:p>
            <a:r>
              <a:rPr lang="cs-CZ" dirty="0"/>
              <a:t>nadstavba autorského práva, vychází z občanského zákoníku (§ 2358 – 2389 Zákona č. 89/2012 Sb., občanský zákoník)</a:t>
            </a:r>
          </a:p>
          <a:p>
            <a:r>
              <a:rPr lang="cs-CZ" dirty="0"/>
              <a:t>Kombinace prvků</a:t>
            </a:r>
          </a:p>
          <a:p>
            <a:pPr lvl="1"/>
            <a:r>
              <a:rPr lang="cs-CZ" dirty="0"/>
              <a:t>Pravomoci – </a:t>
            </a:r>
            <a:r>
              <a:rPr lang="cs-CZ" b="1" dirty="0"/>
              <a:t>právo dílo šířit</a:t>
            </a:r>
            <a:r>
              <a:rPr lang="cs-CZ" dirty="0"/>
              <a:t>, právo dílo upravovat</a:t>
            </a:r>
          </a:p>
          <a:p>
            <a:pPr lvl="1"/>
            <a:r>
              <a:rPr lang="cs-CZ" dirty="0"/>
              <a:t>Podmínky – </a:t>
            </a:r>
            <a:r>
              <a:rPr lang="cs-CZ" b="1" dirty="0"/>
              <a:t>uveďte autora</a:t>
            </a:r>
            <a:r>
              <a:rPr lang="cs-CZ" dirty="0"/>
              <a:t>, zachovejte licenci, neužívejte dílo komerčně, nezpracovávejte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95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518124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Možnosti Přístupu k obsahu digitálních knihoven knih a časopisů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191477"/>
            <a:ext cx="7729728" cy="3954142"/>
          </a:xfrm>
        </p:spPr>
        <p:txBody>
          <a:bodyPr>
            <a:normAutofit/>
          </a:bodyPr>
          <a:lstStyle/>
          <a:p>
            <a:r>
              <a:rPr lang="cs-CZ" dirty="0" smtClean="0"/>
              <a:t>Volný přístup</a:t>
            </a:r>
          </a:p>
          <a:p>
            <a:pPr lvl="1"/>
            <a:r>
              <a:rPr lang="cs-CZ" dirty="0" smtClean="0"/>
              <a:t>Po uplynutí doby ochrany  (majetkových) autorských práv</a:t>
            </a:r>
          </a:p>
          <a:p>
            <a:r>
              <a:rPr lang="cs-CZ" dirty="0" smtClean="0"/>
              <a:t>Otevřený přístup (open </a:t>
            </a:r>
            <a:r>
              <a:rPr lang="cs-CZ" dirty="0" err="1" smtClean="0"/>
              <a:t>access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„Zlatá cesta“ – publikování v otevřených nebo hybridních časopisech – celé časopisy nebo vybrané články jsou přístupné komukoliv, náklady na publikování hradí autor</a:t>
            </a:r>
          </a:p>
          <a:p>
            <a:pPr lvl="1"/>
            <a:r>
              <a:rPr lang="cs-CZ" dirty="0"/>
              <a:t>„Zelená cesta“ – autor archivuje své práce v otevřeném </a:t>
            </a:r>
            <a:r>
              <a:rPr lang="cs-CZ" dirty="0" err="1"/>
              <a:t>repozitáři</a:t>
            </a:r>
            <a:r>
              <a:rPr lang="cs-CZ" dirty="0"/>
              <a:t> podle pravidel určených nakladatelem (druh </a:t>
            </a:r>
            <a:r>
              <a:rPr lang="cs-CZ" dirty="0" err="1"/>
              <a:t>repozitáře</a:t>
            </a:r>
            <a:r>
              <a:rPr lang="cs-CZ" dirty="0"/>
              <a:t>, preprint/</a:t>
            </a:r>
            <a:r>
              <a:rPr lang="cs-CZ" dirty="0" err="1"/>
              <a:t>postprint</a:t>
            </a:r>
            <a:r>
              <a:rPr lang="cs-CZ" dirty="0"/>
              <a:t>/publikovaná verze, embarga)</a:t>
            </a:r>
          </a:p>
          <a:p>
            <a:pPr lvl="1"/>
            <a:r>
              <a:rPr lang="cs-CZ" dirty="0"/>
              <a:t>„Diamantová cesta“ - publikování v otevřených nebo hybridních časopisech – celé časopisy nebo vybrané články jsou přístupné komukoliv, náklady na publikování hradí třetí strana (instituce, granty apod.)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27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Možnosti Přístupu k obsahu digitálních knihoven knih a časopisů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Omezený přístup</a:t>
            </a:r>
          </a:p>
          <a:p>
            <a:pPr lvl="1"/>
            <a:r>
              <a:rPr lang="cs-CZ" dirty="0" err="1"/>
              <a:t>Přeplatné</a:t>
            </a:r>
            <a:r>
              <a:rPr lang="cs-CZ" dirty="0"/>
              <a:t> – u časopisů zejména kolekce nakladatelů (</a:t>
            </a:r>
            <a:r>
              <a:rPr lang="cs-CZ" dirty="0" err="1"/>
              <a:t>Elsevier</a:t>
            </a:r>
            <a:r>
              <a:rPr lang="cs-CZ" dirty="0"/>
              <a:t>, </a:t>
            </a:r>
            <a:r>
              <a:rPr lang="cs-CZ" dirty="0" err="1"/>
              <a:t>Springer</a:t>
            </a:r>
            <a:r>
              <a:rPr lang="cs-CZ" dirty="0"/>
              <a:t>, </a:t>
            </a:r>
            <a:r>
              <a:rPr lang="cs-CZ" dirty="0" err="1"/>
              <a:t>Wiley</a:t>
            </a:r>
            <a:r>
              <a:rPr lang="cs-CZ" dirty="0"/>
              <a:t>) , u knih </a:t>
            </a:r>
            <a:r>
              <a:rPr lang="cs-CZ" dirty="0" err="1"/>
              <a:t>agregátorů</a:t>
            </a:r>
            <a:r>
              <a:rPr lang="cs-CZ" dirty="0"/>
              <a:t> (EBSCO, </a:t>
            </a:r>
            <a:r>
              <a:rPr lang="cs-CZ" dirty="0" err="1"/>
              <a:t>ProQuest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Trvalý nákup – především e-knihy</a:t>
            </a:r>
          </a:p>
          <a:p>
            <a:pPr lvl="1"/>
            <a:r>
              <a:rPr lang="cs-CZ" dirty="0"/>
              <a:t>Elektronické výpůjčky (</a:t>
            </a:r>
            <a:r>
              <a:rPr lang="cs-CZ" dirty="0" err="1"/>
              <a:t>Palmknihy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Controlled</a:t>
            </a:r>
            <a:r>
              <a:rPr lang="cs-CZ" dirty="0"/>
              <a:t> Digital </a:t>
            </a:r>
            <a:r>
              <a:rPr lang="cs-CZ" dirty="0" err="1"/>
              <a:t>Lending</a:t>
            </a:r>
            <a:r>
              <a:rPr lang="cs-CZ" dirty="0"/>
              <a:t> – Open </a:t>
            </a:r>
            <a:r>
              <a:rPr lang="cs-CZ" dirty="0" err="1"/>
              <a:t>Library</a:t>
            </a:r>
            <a:endParaRPr lang="cs-CZ" dirty="0"/>
          </a:p>
          <a:p>
            <a:pPr lvl="1"/>
            <a:r>
              <a:rPr lang="cs-CZ" dirty="0"/>
              <a:t>Omezený okruh uživatelů – např. díla nedostupná na trhu</a:t>
            </a:r>
          </a:p>
          <a:p>
            <a:pPr lvl="1"/>
            <a:r>
              <a:rPr lang="cs-CZ" dirty="0"/>
              <a:t>Terminálový přístup – např. část NDK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92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65F31-DB73-6409-FC3D-070DEE657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32794"/>
            <a:ext cx="7729728" cy="1188720"/>
          </a:xfrm>
        </p:spPr>
        <p:txBody>
          <a:bodyPr/>
          <a:lstStyle/>
          <a:p>
            <a:r>
              <a:rPr lang="cs-CZ" dirty="0" smtClean="0"/>
              <a:t>Knihy v digitální podobě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0FD851-74C2-402B-2BE4-FB94E12F1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 smtClean="0"/>
              <a:t>Digitalizované vs. </a:t>
            </a:r>
            <a:r>
              <a:rPr lang="cs-CZ" sz="1600" dirty="0" err="1" smtClean="0"/>
              <a:t>digital-born</a:t>
            </a:r>
            <a:r>
              <a:rPr lang="cs-CZ" sz="1600" dirty="0" smtClean="0"/>
              <a:t> </a:t>
            </a:r>
            <a:r>
              <a:rPr lang="cs-CZ" sz="1600" dirty="0"/>
              <a:t>= vydané jako elektronické dokumenty</a:t>
            </a:r>
          </a:p>
          <a:p>
            <a:r>
              <a:rPr lang="cs-CZ" sz="1600" dirty="0"/>
              <a:t>V ČR není ošetřen povinný výtisk elektronických knih - Návrh MK na změnu zákonů 257/2001 (knihovní zákon), 37/1995 (zákon o neperiodických publikacích) a 46/2000 (tiskový zákon) – usnesení vlády 4.11.2019 – PS nestihla projednat (sněmovní tisk </a:t>
            </a:r>
            <a:r>
              <a:rPr lang="cs-CZ" sz="1600" dirty="0">
                <a:hlinkClick r:id="rId2"/>
              </a:rPr>
              <a:t>zde</a:t>
            </a:r>
            <a:r>
              <a:rPr lang="cs-CZ" sz="1600" dirty="0"/>
              <a:t>)</a:t>
            </a:r>
          </a:p>
          <a:p>
            <a:pPr lvl="1"/>
            <a:r>
              <a:rPr lang="cs-CZ" dirty="0"/>
              <a:t>Počítal s elektronickým povinným výtiskem neperiodických i periodických publikací.</a:t>
            </a:r>
          </a:p>
          <a:p>
            <a:pPr lvl="1"/>
            <a:r>
              <a:rPr lang="cs-CZ" dirty="0"/>
              <a:t>Databázi měla budovat NK, užívat ostatní knihovny, které jsou příjemci povinných výtisků</a:t>
            </a:r>
          </a:p>
          <a:p>
            <a:pPr lvl="1"/>
            <a:r>
              <a:rPr lang="cs-CZ" dirty="0"/>
              <a:t>Obsah databází přístupný pouze na místě, nebude možné zhotovovat rozmnoženiny</a:t>
            </a:r>
          </a:p>
          <a:p>
            <a:pPr lvl="1"/>
            <a:r>
              <a:rPr lang="cs-CZ" dirty="0"/>
              <a:t>V případě souběhu elektronického a tištěného vydání je okruh užívajících knihoven dále omezen</a:t>
            </a:r>
          </a:p>
        </p:txBody>
      </p:sp>
    </p:spTree>
    <p:extLst>
      <p:ext uri="{BB962C8B-B14F-4D97-AF65-F5344CB8AC3E}">
        <p14:creationId xmlns:p14="http://schemas.microsoft.com/office/powerpoint/2010/main" val="1255687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Knihy v digitální podobě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Komerční</a:t>
            </a:r>
          </a:p>
          <a:p>
            <a:pPr lvl="1"/>
            <a:r>
              <a:rPr lang="cs-CZ" sz="1800" dirty="0"/>
              <a:t>tradiční nakladatelé, beletrie i odborné knihy</a:t>
            </a:r>
          </a:p>
          <a:p>
            <a:pPr lvl="1"/>
            <a:r>
              <a:rPr lang="cs-CZ" sz="1800" dirty="0" err="1"/>
              <a:t>Palmknihy</a:t>
            </a:r>
            <a:r>
              <a:rPr lang="cs-CZ" sz="1800" dirty="0"/>
              <a:t> (</a:t>
            </a:r>
            <a:r>
              <a:rPr lang="cs-CZ" sz="1800" dirty="0" err="1"/>
              <a:t>eReading</a:t>
            </a:r>
            <a:r>
              <a:rPr lang="cs-CZ" sz="1800" dirty="0"/>
              <a:t>), </a:t>
            </a:r>
            <a:r>
              <a:rPr lang="cs-CZ" sz="1800" dirty="0" err="1"/>
              <a:t>Bookport</a:t>
            </a:r>
            <a:r>
              <a:rPr lang="cs-CZ" sz="1800" dirty="0"/>
              <a:t>, Amazon</a:t>
            </a:r>
          </a:p>
          <a:p>
            <a:r>
              <a:rPr lang="cs-CZ" dirty="0"/>
              <a:t>Nekomerční – např. Městská knihovna v Praze, </a:t>
            </a:r>
            <a:r>
              <a:rPr lang="cs-CZ" dirty="0" err="1"/>
              <a:t>OpenLibrary</a:t>
            </a:r>
            <a:r>
              <a:rPr lang="cs-CZ" dirty="0"/>
              <a:t>, projekt </a:t>
            </a:r>
            <a:r>
              <a:rPr lang="cs-CZ" dirty="0" err="1"/>
              <a:t>Gutenberg</a:t>
            </a:r>
            <a:endParaRPr lang="cs-CZ" dirty="0"/>
          </a:p>
          <a:p>
            <a:r>
              <a:rPr lang="cs-CZ" dirty="0"/>
              <a:t>Formáty – </a:t>
            </a:r>
            <a:r>
              <a:rPr lang="cs-CZ" dirty="0" err="1"/>
              <a:t>pdf</a:t>
            </a:r>
            <a:r>
              <a:rPr lang="cs-CZ" dirty="0"/>
              <a:t>, </a:t>
            </a:r>
            <a:r>
              <a:rPr lang="cs-CZ" dirty="0" err="1"/>
              <a:t>epub</a:t>
            </a:r>
            <a:r>
              <a:rPr lang="cs-CZ" dirty="0"/>
              <a:t>, </a:t>
            </a:r>
            <a:r>
              <a:rPr lang="cs-CZ" dirty="0" err="1"/>
              <a:t>mobi</a:t>
            </a:r>
            <a:endParaRPr lang="cs-CZ" dirty="0"/>
          </a:p>
          <a:p>
            <a:r>
              <a:rPr lang="cs-CZ" dirty="0"/>
              <a:t>Možnosti zpřístupňování</a:t>
            </a:r>
          </a:p>
          <a:p>
            <a:pPr lvl="1"/>
            <a:r>
              <a:rPr lang="cs-CZ" sz="1800" dirty="0"/>
              <a:t>Různá zařízení - čtečky, mobilní aplikace, PC</a:t>
            </a:r>
          </a:p>
          <a:p>
            <a:pPr lvl="1"/>
            <a:r>
              <a:rPr lang="cs-CZ" sz="1800" dirty="0"/>
              <a:t>Online čtení versus </a:t>
            </a:r>
            <a:r>
              <a:rPr lang="cs-CZ" sz="1800" dirty="0" err="1"/>
              <a:t>offline</a:t>
            </a:r>
            <a:r>
              <a:rPr lang="cs-CZ" sz="1800" dirty="0"/>
              <a:t> výpůjčky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27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rights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elektronických dokumentů před zneužitím</a:t>
            </a:r>
          </a:p>
          <a:p>
            <a:r>
              <a:rPr lang="cs-CZ" dirty="0"/>
              <a:t>Sociální – do koupené či vypůjčené elektronické knihy je vloženo jméno uživatele</a:t>
            </a:r>
          </a:p>
          <a:p>
            <a:r>
              <a:rPr lang="cs-CZ" dirty="0"/>
              <a:t>Softwarová – knihu lze číst pouze v určené aplikaci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55932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Props1.xml><?xml version="1.0" encoding="utf-8"?>
<ds:datastoreItem xmlns:ds="http://schemas.openxmlformats.org/officeDocument/2006/customXml" ds:itemID="{746F34C5-A153-4A1A-AD26-884D23DF0B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05DFF-66FA-4DD3-A611-521A94080E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E5B16-3C7D-47AF-9F7B-BC646B7AF523}">
  <ds:schemaRefs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2984</TotalTime>
  <Words>1311</Words>
  <Application>Microsoft Office PowerPoint</Application>
  <PresentationFormat>Širokoúhlá obrazovka</PresentationFormat>
  <Paragraphs>149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Gill Sans MT</vt:lpstr>
      <vt:lpstr>Balík</vt:lpstr>
      <vt:lpstr>Zpřístupňování knih a časopisů v digitální podobě</vt:lpstr>
      <vt:lpstr>Opakování – autorská práva, veřejné licence</vt:lpstr>
      <vt:lpstr>Digitální knihovny a autorskoprávní ochrana</vt:lpstr>
      <vt:lpstr>Veřejné licence</vt:lpstr>
      <vt:lpstr>Možnosti Přístupu k obsahu digitálních knihoven knih a časopisů</vt:lpstr>
      <vt:lpstr>Možnosti Přístupu k obsahu digitálních knihoven knih a časopisů</vt:lpstr>
      <vt:lpstr>Knihy v digitální podobě</vt:lpstr>
      <vt:lpstr>Knihy v digitální podobě</vt:lpstr>
      <vt:lpstr>Digital rights management</vt:lpstr>
      <vt:lpstr>Project gutenberg</vt:lpstr>
      <vt:lpstr>Google books</vt:lpstr>
      <vt:lpstr>Hathitrust</vt:lpstr>
      <vt:lpstr>Hathitrust</vt:lpstr>
      <vt:lpstr>Open library - Controlled digital lending</vt:lpstr>
      <vt:lpstr>Národní digitální knihovna</vt:lpstr>
      <vt:lpstr>Díla nedostupná na trhu</vt:lpstr>
      <vt:lpstr>Městská knihovna v praze</vt:lpstr>
      <vt:lpstr>Palmknihy</vt:lpstr>
      <vt:lpstr>bookport</vt:lpstr>
      <vt:lpstr>Bibliografické záznamy periodik</vt:lpstr>
      <vt:lpstr>Open access periodika</vt:lpstr>
      <vt:lpstr>Databáze a digitální knihovny periodik</vt:lpstr>
      <vt:lpstr>Databáze a digitální knihovny periodik</vt:lpstr>
      <vt:lpstr>Databáze a digitální knihovny periodik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information behaviour research</dc:title>
  <dc:creator>Jarolímková, Adéla</dc:creator>
  <cp:lastModifiedBy>Jarolímková, Adéla</cp:lastModifiedBy>
  <cp:revision>100</cp:revision>
  <dcterms:created xsi:type="dcterms:W3CDTF">2019-02-07T10:06:46Z</dcterms:created>
  <dcterms:modified xsi:type="dcterms:W3CDTF">2024-04-16T06:20:46Z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