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4" r:id="rId5"/>
    <p:sldId id="258" r:id="rId6"/>
    <p:sldId id="263" r:id="rId7"/>
    <p:sldId id="265" r:id="rId8"/>
    <p:sldId id="259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4F841-63D9-4223-B1BC-7A3376D98D74}" v="10" dt="2020-12-05T18:43:55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7" autoAdjust="0"/>
    <p:restoredTop sz="94660"/>
  </p:normalViewPr>
  <p:slideViewPr>
    <p:cSldViewPr snapToGrid="0">
      <p:cViewPr varScale="1">
        <p:scale>
          <a:sx n="98" d="100"/>
          <a:sy n="98" d="100"/>
        </p:scale>
        <p:origin x="20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6/11/relationships/changesInfo" Target="changesInfos/changesInfo1.xml"/><Relationship Id="rId1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Jelínková" userId="60c843fa-b4cd-4024-8767-73ae6ef74090" providerId="ADAL" clId="{2AF4F841-63D9-4223-B1BC-7A3376D98D74}"/>
    <pc:docChg chg="undo custSel mod addSld delSld modSld">
      <pc:chgData name="Zuzana Jelínková" userId="60c843fa-b4cd-4024-8767-73ae6ef74090" providerId="ADAL" clId="{2AF4F841-63D9-4223-B1BC-7A3376D98D74}" dt="2020-12-05T18:43:58.891" v="123" actId="26606"/>
      <pc:docMkLst>
        <pc:docMk/>
      </pc:docMkLst>
      <pc:sldChg chg="modSp mod">
        <pc:chgData name="Zuzana Jelínková" userId="60c843fa-b4cd-4024-8767-73ae6ef74090" providerId="ADAL" clId="{2AF4F841-63D9-4223-B1BC-7A3376D98D74}" dt="2020-12-05T18:17:40.033" v="77"/>
        <pc:sldMkLst>
          <pc:docMk/>
          <pc:sldMk cId="3897495908" sldId="256"/>
        </pc:sldMkLst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3897495908" sldId="256"/>
            <ac:spMk id="2" creationId="{A9DA80D4-D891-4017-9DE0-A26CCF53AB82}"/>
          </ac:spMkLst>
        </pc:spChg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3897495908" sldId="256"/>
            <ac:spMk id="3" creationId="{E63302F1-71FC-4111-9F6B-19092EB5C630}"/>
          </ac:spMkLst>
        </pc:spChg>
      </pc:sldChg>
      <pc:sldChg chg="modSp">
        <pc:chgData name="Zuzana Jelínková" userId="60c843fa-b4cd-4024-8767-73ae6ef74090" providerId="ADAL" clId="{2AF4F841-63D9-4223-B1BC-7A3376D98D74}" dt="2020-12-05T18:17:40.033" v="77"/>
        <pc:sldMkLst>
          <pc:docMk/>
          <pc:sldMk cId="1829874885" sldId="257"/>
        </pc:sldMkLst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1829874885" sldId="257"/>
            <ac:spMk id="2" creationId="{385B8611-4C39-4C1D-86D1-F106B3211771}"/>
          </ac:spMkLst>
        </pc:spChg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1829874885" sldId="257"/>
            <ac:spMk id="3" creationId="{8B38D9B7-3D48-450D-8101-7848256118D2}"/>
          </ac:spMkLst>
        </pc:spChg>
      </pc:sldChg>
      <pc:sldChg chg="modSp">
        <pc:chgData name="Zuzana Jelínková" userId="60c843fa-b4cd-4024-8767-73ae6ef74090" providerId="ADAL" clId="{2AF4F841-63D9-4223-B1BC-7A3376D98D74}" dt="2020-12-05T18:17:40.033" v="77"/>
        <pc:sldMkLst>
          <pc:docMk/>
          <pc:sldMk cId="249991185" sldId="258"/>
        </pc:sldMkLst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249991185" sldId="258"/>
            <ac:spMk id="2" creationId="{3982A0D0-C22E-43D5-A010-9F772564D64B}"/>
          </ac:spMkLst>
        </pc:spChg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249991185" sldId="258"/>
            <ac:spMk id="3" creationId="{7EB315B3-6124-49A2-AC6B-D72C7A500F17}"/>
          </ac:spMkLst>
        </pc:spChg>
      </pc:sldChg>
      <pc:sldChg chg="modSp">
        <pc:chgData name="Zuzana Jelínková" userId="60c843fa-b4cd-4024-8767-73ae6ef74090" providerId="ADAL" clId="{2AF4F841-63D9-4223-B1BC-7A3376D98D74}" dt="2020-12-05T18:17:40.033" v="77"/>
        <pc:sldMkLst>
          <pc:docMk/>
          <pc:sldMk cId="1994474581" sldId="259"/>
        </pc:sldMkLst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1994474581" sldId="259"/>
            <ac:spMk id="2" creationId="{87F44680-A279-41E0-999A-20AF7C4F11C1}"/>
          </ac:spMkLst>
        </pc:spChg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1994474581" sldId="259"/>
            <ac:spMk id="3" creationId="{B43D9F9A-B369-4962-B78B-FF760D112FC6}"/>
          </ac:spMkLst>
        </pc:spChg>
      </pc:sldChg>
      <pc:sldChg chg="modSp">
        <pc:chgData name="Zuzana Jelínková" userId="60c843fa-b4cd-4024-8767-73ae6ef74090" providerId="ADAL" clId="{2AF4F841-63D9-4223-B1BC-7A3376D98D74}" dt="2020-12-05T18:17:40.033" v="77"/>
        <pc:sldMkLst>
          <pc:docMk/>
          <pc:sldMk cId="835918796" sldId="260"/>
        </pc:sldMkLst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835918796" sldId="260"/>
            <ac:spMk id="2" creationId="{B8D6F30D-ACF9-4263-8007-3C72B878ACBE}"/>
          </ac:spMkLst>
        </pc:spChg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835918796" sldId="260"/>
            <ac:spMk id="3" creationId="{D1A9DA0A-69B8-4DCB-8372-3F60DEA9A22C}"/>
          </ac:spMkLst>
        </pc:spChg>
      </pc:sldChg>
      <pc:sldChg chg="modSp">
        <pc:chgData name="Zuzana Jelínková" userId="60c843fa-b4cd-4024-8767-73ae6ef74090" providerId="ADAL" clId="{2AF4F841-63D9-4223-B1BC-7A3376D98D74}" dt="2020-12-05T18:17:40.033" v="77"/>
        <pc:sldMkLst>
          <pc:docMk/>
          <pc:sldMk cId="3795168189" sldId="261"/>
        </pc:sldMkLst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3795168189" sldId="261"/>
            <ac:spMk id="2" creationId="{29DE5DF6-EF1C-4919-A50C-139EC3E60FD1}"/>
          </ac:spMkLst>
        </pc:spChg>
        <pc:spChg chg="mod">
          <ac:chgData name="Zuzana Jelínková" userId="60c843fa-b4cd-4024-8767-73ae6ef74090" providerId="ADAL" clId="{2AF4F841-63D9-4223-B1BC-7A3376D98D74}" dt="2020-12-05T18:17:40.033" v="77"/>
          <ac:spMkLst>
            <pc:docMk/>
            <pc:sldMk cId="3795168189" sldId="261"/>
            <ac:spMk id="3" creationId="{07D7671B-1CF9-4E8D-90C3-4AA7A267D21A}"/>
          </ac:spMkLst>
        </pc:spChg>
      </pc:sldChg>
      <pc:sldChg chg="addSp delSp modSp mod setBg">
        <pc:chgData name="Zuzana Jelínková" userId="60c843fa-b4cd-4024-8767-73ae6ef74090" providerId="ADAL" clId="{2AF4F841-63D9-4223-B1BC-7A3376D98D74}" dt="2020-12-05T18:24:08.265" v="91" actId="26606"/>
        <pc:sldMkLst>
          <pc:docMk/>
          <pc:sldMk cId="3765484110" sldId="262"/>
        </pc:sldMkLst>
        <pc:spChg chg="mod">
          <ac:chgData name="Zuzana Jelínková" userId="60c843fa-b4cd-4024-8767-73ae6ef74090" providerId="ADAL" clId="{2AF4F841-63D9-4223-B1BC-7A3376D98D74}" dt="2020-12-05T18:24:08.265" v="91" actId="26606"/>
          <ac:spMkLst>
            <pc:docMk/>
            <pc:sldMk cId="3765484110" sldId="262"/>
            <ac:spMk id="2" creationId="{76685B3F-F6F5-4A69-8186-0DCD2621C7CC}"/>
          </ac:spMkLst>
        </pc:spChg>
        <pc:spChg chg="mod ord">
          <ac:chgData name="Zuzana Jelínková" userId="60c843fa-b4cd-4024-8767-73ae6ef74090" providerId="ADAL" clId="{2AF4F841-63D9-4223-B1BC-7A3376D98D74}" dt="2020-12-05T18:24:08.265" v="91" actId="26606"/>
          <ac:spMkLst>
            <pc:docMk/>
            <pc:sldMk cId="3765484110" sldId="262"/>
            <ac:spMk id="3" creationId="{8FA6849E-501B-4A91-A20C-E3A82CBC06C4}"/>
          </ac:spMkLst>
        </pc:spChg>
        <pc:spChg chg="add del">
          <ac:chgData name="Zuzana Jelínková" userId="60c843fa-b4cd-4024-8767-73ae6ef74090" providerId="ADAL" clId="{2AF4F841-63D9-4223-B1BC-7A3376D98D74}" dt="2020-12-05T18:23:49.220" v="86" actId="26606"/>
          <ac:spMkLst>
            <pc:docMk/>
            <pc:sldMk cId="3765484110" sldId="262"/>
            <ac:spMk id="10" creationId="{18E8C5BB-A90A-496B-A745-79A49F350F0A}"/>
          </ac:spMkLst>
        </pc:spChg>
        <pc:spChg chg="add del">
          <ac:chgData name="Zuzana Jelínková" userId="60c843fa-b4cd-4024-8767-73ae6ef74090" providerId="ADAL" clId="{2AF4F841-63D9-4223-B1BC-7A3376D98D74}" dt="2020-12-05T18:23:49.220" v="86" actId="26606"/>
          <ac:spMkLst>
            <pc:docMk/>
            <pc:sldMk cId="3765484110" sldId="262"/>
            <ac:spMk id="12" creationId="{BCD63B47-914A-418A-BA06-1B760F273F36}"/>
          </ac:spMkLst>
        </pc:spChg>
        <pc:spChg chg="add del">
          <ac:chgData name="Zuzana Jelínková" userId="60c843fa-b4cd-4024-8767-73ae6ef74090" providerId="ADAL" clId="{2AF4F841-63D9-4223-B1BC-7A3376D98D74}" dt="2020-12-05T18:23:56.228" v="88" actId="26606"/>
          <ac:spMkLst>
            <pc:docMk/>
            <pc:sldMk cId="3765484110" sldId="262"/>
            <ac:spMk id="14" creationId="{44FF49E3-3CF7-467D-BE04-86D18D2490F0}"/>
          </ac:spMkLst>
        </pc:spChg>
        <pc:spChg chg="add del">
          <ac:chgData name="Zuzana Jelínková" userId="60c843fa-b4cd-4024-8767-73ae6ef74090" providerId="ADAL" clId="{2AF4F841-63D9-4223-B1BC-7A3376D98D74}" dt="2020-12-05T18:23:56.228" v="88" actId="26606"/>
          <ac:spMkLst>
            <pc:docMk/>
            <pc:sldMk cId="3765484110" sldId="262"/>
            <ac:spMk id="15" creationId="{438E2B1E-5364-451C-8B5F-2D1BFF5A6877}"/>
          </ac:spMkLst>
        </pc:spChg>
        <pc:spChg chg="add del">
          <ac:chgData name="Zuzana Jelínková" userId="60c843fa-b4cd-4024-8767-73ae6ef74090" providerId="ADAL" clId="{2AF4F841-63D9-4223-B1BC-7A3376D98D74}" dt="2020-12-05T18:23:56.228" v="88" actId="26606"/>
          <ac:spMkLst>
            <pc:docMk/>
            <pc:sldMk cId="3765484110" sldId="262"/>
            <ac:spMk id="16" creationId="{0D3B0D10-EF29-472A-8E3D-EBEDDD162C75}"/>
          </ac:spMkLst>
        </pc:spChg>
        <pc:spChg chg="add del">
          <ac:chgData name="Zuzana Jelínková" userId="60c843fa-b4cd-4024-8767-73ae6ef74090" providerId="ADAL" clId="{2AF4F841-63D9-4223-B1BC-7A3376D98D74}" dt="2020-12-05T18:24:08.251" v="90" actId="26606"/>
          <ac:spMkLst>
            <pc:docMk/>
            <pc:sldMk cId="3765484110" sldId="262"/>
            <ac:spMk id="18" creationId="{18E8C5BB-A90A-496B-A745-79A49F350F0A}"/>
          </ac:spMkLst>
        </pc:spChg>
        <pc:spChg chg="add del">
          <ac:chgData name="Zuzana Jelínková" userId="60c843fa-b4cd-4024-8767-73ae6ef74090" providerId="ADAL" clId="{2AF4F841-63D9-4223-B1BC-7A3376D98D74}" dt="2020-12-05T18:24:08.251" v="90" actId="26606"/>
          <ac:spMkLst>
            <pc:docMk/>
            <pc:sldMk cId="3765484110" sldId="262"/>
            <ac:spMk id="19" creationId="{BCD63B47-914A-418A-BA06-1B760F273F36}"/>
          </ac:spMkLst>
        </pc:spChg>
        <pc:spChg chg="add">
          <ac:chgData name="Zuzana Jelínková" userId="60c843fa-b4cd-4024-8767-73ae6ef74090" providerId="ADAL" clId="{2AF4F841-63D9-4223-B1BC-7A3376D98D74}" dt="2020-12-05T18:24:08.265" v="91" actId="26606"/>
          <ac:spMkLst>
            <pc:docMk/>
            <pc:sldMk cId="3765484110" sldId="262"/>
            <ac:spMk id="21" creationId="{438E2B1E-5364-451C-8B5F-2D1BFF5A6877}"/>
          </ac:spMkLst>
        </pc:spChg>
        <pc:spChg chg="add">
          <ac:chgData name="Zuzana Jelínková" userId="60c843fa-b4cd-4024-8767-73ae6ef74090" providerId="ADAL" clId="{2AF4F841-63D9-4223-B1BC-7A3376D98D74}" dt="2020-12-05T18:24:08.265" v="91" actId="26606"/>
          <ac:spMkLst>
            <pc:docMk/>
            <pc:sldMk cId="3765484110" sldId="262"/>
            <ac:spMk id="22" creationId="{0D3B0D10-EF29-472A-8E3D-EBEDDD162C75}"/>
          </ac:spMkLst>
        </pc:spChg>
        <pc:spChg chg="add">
          <ac:chgData name="Zuzana Jelínková" userId="60c843fa-b4cd-4024-8767-73ae6ef74090" providerId="ADAL" clId="{2AF4F841-63D9-4223-B1BC-7A3376D98D74}" dt="2020-12-05T18:24:08.265" v="91" actId="26606"/>
          <ac:spMkLst>
            <pc:docMk/>
            <pc:sldMk cId="3765484110" sldId="262"/>
            <ac:spMk id="23" creationId="{44FF49E3-3CF7-467D-BE04-86D18D2490F0}"/>
          </ac:spMkLst>
        </pc:spChg>
        <pc:picChg chg="add mod ord">
          <ac:chgData name="Zuzana Jelínková" userId="60c843fa-b4cd-4024-8767-73ae6ef74090" providerId="ADAL" clId="{2AF4F841-63D9-4223-B1BC-7A3376D98D74}" dt="2020-12-05T18:24:08.265" v="91" actId="26606"/>
          <ac:picMkLst>
            <pc:docMk/>
            <pc:sldMk cId="3765484110" sldId="262"/>
            <ac:picMk id="5" creationId="{049F8938-72CE-4C1B-8B64-5F09A96EAC8B}"/>
          </ac:picMkLst>
        </pc:picChg>
      </pc:sldChg>
      <pc:sldChg chg="addSp delSp modSp mod setBg">
        <pc:chgData name="Zuzana Jelínková" userId="60c843fa-b4cd-4024-8767-73ae6ef74090" providerId="ADAL" clId="{2AF4F841-63D9-4223-B1BC-7A3376D98D74}" dt="2020-12-05T18:43:28.924" v="117" actId="26606"/>
        <pc:sldMkLst>
          <pc:docMk/>
          <pc:sldMk cId="1306506694" sldId="263"/>
        </pc:sldMkLst>
        <pc:spChg chg="mod">
          <ac:chgData name="Zuzana Jelínková" userId="60c843fa-b4cd-4024-8767-73ae6ef74090" providerId="ADAL" clId="{2AF4F841-63D9-4223-B1BC-7A3376D98D74}" dt="2020-12-05T18:43:28.924" v="117" actId="26606"/>
          <ac:spMkLst>
            <pc:docMk/>
            <pc:sldMk cId="1306506694" sldId="263"/>
            <ac:spMk id="2" creationId="{98D4A5EF-B922-4EFA-8F50-070C359CE501}"/>
          </ac:spMkLst>
        </pc:spChg>
        <pc:spChg chg="mod">
          <ac:chgData name="Zuzana Jelínková" userId="60c843fa-b4cd-4024-8767-73ae6ef74090" providerId="ADAL" clId="{2AF4F841-63D9-4223-B1BC-7A3376D98D74}" dt="2020-12-05T18:43:28.924" v="117" actId="26606"/>
          <ac:spMkLst>
            <pc:docMk/>
            <pc:sldMk cId="1306506694" sldId="263"/>
            <ac:spMk id="3" creationId="{247CB902-45D7-4EE7-91D4-9DBEF55FB105}"/>
          </ac:spMkLst>
        </pc:spChg>
        <pc:spChg chg="add">
          <ac:chgData name="Zuzana Jelínková" userId="60c843fa-b4cd-4024-8767-73ae6ef74090" providerId="ADAL" clId="{2AF4F841-63D9-4223-B1BC-7A3376D98D74}" dt="2020-12-05T18:43:28.924" v="117" actId="26606"/>
          <ac:spMkLst>
            <pc:docMk/>
            <pc:sldMk cId="1306506694" sldId="263"/>
            <ac:spMk id="12" creationId="{438E2B1E-5364-451C-8B5F-2D1BFF5A6877}"/>
          </ac:spMkLst>
        </pc:spChg>
        <pc:spChg chg="add">
          <ac:chgData name="Zuzana Jelínková" userId="60c843fa-b4cd-4024-8767-73ae6ef74090" providerId="ADAL" clId="{2AF4F841-63D9-4223-B1BC-7A3376D98D74}" dt="2020-12-05T18:43:28.924" v="117" actId="26606"/>
          <ac:spMkLst>
            <pc:docMk/>
            <pc:sldMk cId="1306506694" sldId="263"/>
            <ac:spMk id="14" creationId="{0D3B0D10-EF29-472A-8E3D-EBEDDD162C75}"/>
          </ac:spMkLst>
        </pc:spChg>
        <pc:spChg chg="add">
          <ac:chgData name="Zuzana Jelínková" userId="60c843fa-b4cd-4024-8767-73ae6ef74090" providerId="ADAL" clId="{2AF4F841-63D9-4223-B1BC-7A3376D98D74}" dt="2020-12-05T18:43:28.924" v="117" actId="26606"/>
          <ac:spMkLst>
            <pc:docMk/>
            <pc:sldMk cId="1306506694" sldId="263"/>
            <ac:spMk id="16" creationId="{44FF49E3-3CF7-467D-BE04-86D18D2490F0}"/>
          </ac:spMkLst>
        </pc:spChg>
        <pc:picChg chg="add del mod">
          <ac:chgData name="Zuzana Jelínková" userId="60c843fa-b4cd-4024-8767-73ae6ef74090" providerId="ADAL" clId="{2AF4F841-63D9-4223-B1BC-7A3376D98D74}" dt="2020-12-05T18:43:18.199" v="113" actId="931"/>
          <ac:picMkLst>
            <pc:docMk/>
            <pc:sldMk cId="1306506694" sldId="263"/>
            <ac:picMk id="5" creationId="{CB69EF65-2BF9-4A14-A4A3-C8E9EE2E7792}"/>
          </ac:picMkLst>
        </pc:picChg>
        <pc:picChg chg="add mod ord">
          <ac:chgData name="Zuzana Jelínková" userId="60c843fa-b4cd-4024-8767-73ae6ef74090" providerId="ADAL" clId="{2AF4F841-63D9-4223-B1BC-7A3376D98D74}" dt="2020-12-05T18:43:28.924" v="117" actId="26606"/>
          <ac:picMkLst>
            <pc:docMk/>
            <pc:sldMk cId="1306506694" sldId="263"/>
            <ac:picMk id="7" creationId="{8EDEF0D8-13CD-4EB4-AB74-AEDBE9B66A1A}"/>
          </ac:picMkLst>
        </pc:picChg>
      </pc:sldChg>
      <pc:sldChg chg="addSp delSp modSp mod setBg">
        <pc:chgData name="Zuzana Jelínková" userId="60c843fa-b4cd-4024-8767-73ae6ef74090" providerId="ADAL" clId="{2AF4F841-63D9-4223-B1BC-7A3376D98D74}" dt="2020-12-05T18:27:29.929" v="100" actId="26606"/>
        <pc:sldMkLst>
          <pc:docMk/>
          <pc:sldMk cId="3212089765" sldId="264"/>
        </pc:sldMkLst>
        <pc:spChg chg="mod">
          <ac:chgData name="Zuzana Jelínková" userId="60c843fa-b4cd-4024-8767-73ae6ef74090" providerId="ADAL" clId="{2AF4F841-63D9-4223-B1BC-7A3376D98D74}" dt="2020-12-05T18:27:29.929" v="100" actId="26606"/>
          <ac:spMkLst>
            <pc:docMk/>
            <pc:sldMk cId="3212089765" sldId="264"/>
            <ac:spMk id="2" creationId="{3E6C2A20-9BD9-4CA3-AF91-3DC75B30140B}"/>
          </ac:spMkLst>
        </pc:spChg>
        <pc:spChg chg="mod ord">
          <ac:chgData name="Zuzana Jelínková" userId="60c843fa-b4cd-4024-8767-73ae6ef74090" providerId="ADAL" clId="{2AF4F841-63D9-4223-B1BC-7A3376D98D74}" dt="2020-12-05T18:27:29.929" v="100" actId="26606"/>
          <ac:spMkLst>
            <pc:docMk/>
            <pc:sldMk cId="3212089765" sldId="264"/>
            <ac:spMk id="3" creationId="{713E87E5-F729-4B35-8020-6A0C143DE1C3}"/>
          </ac:spMkLst>
        </pc:spChg>
        <pc:spChg chg="add del">
          <ac:chgData name="Zuzana Jelínková" userId="60c843fa-b4cd-4024-8767-73ae6ef74090" providerId="ADAL" clId="{2AF4F841-63D9-4223-B1BC-7A3376D98D74}" dt="2020-12-05T18:27:24.911" v="97" actId="26606"/>
          <ac:spMkLst>
            <pc:docMk/>
            <pc:sldMk cId="3212089765" sldId="264"/>
            <ac:spMk id="10" creationId="{FF606621-EDD0-4CB0-B5A0-2BD458842F01}"/>
          </ac:spMkLst>
        </pc:spChg>
        <pc:spChg chg="add del">
          <ac:chgData name="Zuzana Jelínková" userId="60c843fa-b4cd-4024-8767-73ae6ef74090" providerId="ADAL" clId="{2AF4F841-63D9-4223-B1BC-7A3376D98D74}" dt="2020-12-05T18:27:24.911" v="97" actId="26606"/>
          <ac:spMkLst>
            <pc:docMk/>
            <pc:sldMk cId="3212089765" sldId="264"/>
            <ac:spMk id="12" creationId="{F7E0AF57-42C6-4312-BEDF-A384DC8E42D4}"/>
          </ac:spMkLst>
        </pc:spChg>
        <pc:spChg chg="add del">
          <ac:chgData name="Zuzana Jelínková" userId="60c843fa-b4cd-4024-8767-73ae6ef74090" providerId="ADAL" clId="{2AF4F841-63D9-4223-B1BC-7A3376D98D74}" dt="2020-12-05T18:27:29.921" v="99" actId="26606"/>
          <ac:spMkLst>
            <pc:docMk/>
            <pc:sldMk cId="3212089765" sldId="264"/>
            <ac:spMk id="14" creationId="{18E8C5BB-A90A-496B-A745-79A49F350F0A}"/>
          </ac:spMkLst>
        </pc:spChg>
        <pc:spChg chg="add del">
          <ac:chgData name="Zuzana Jelínková" userId="60c843fa-b4cd-4024-8767-73ae6ef74090" providerId="ADAL" clId="{2AF4F841-63D9-4223-B1BC-7A3376D98D74}" dt="2020-12-05T18:27:29.921" v="99" actId="26606"/>
          <ac:spMkLst>
            <pc:docMk/>
            <pc:sldMk cId="3212089765" sldId="264"/>
            <ac:spMk id="15" creationId="{BCD63B47-914A-418A-BA06-1B760F273F36}"/>
          </ac:spMkLst>
        </pc:spChg>
        <pc:spChg chg="add">
          <ac:chgData name="Zuzana Jelínková" userId="60c843fa-b4cd-4024-8767-73ae6ef74090" providerId="ADAL" clId="{2AF4F841-63D9-4223-B1BC-7A3376D98D74}" dt="2020-12-05T18:27:29.929" v="100" actId="26606"/>
          <ac:spMkLst>
            <pc:docMk/>
            <pc:sldMk cId="3212089765" sldId="264"/>
            <ac:spMk id="17" creationId="{FF606621-EDD0-4CB0-B5A0-2BD458842F01}"/>
          </ac:spMkLst>
        </pc:spChg>
        <pc:spChg chg="add">
          <ac:chgData name="Zuzana Jelínková" userId="60c843fa-b4cd-4024-8767-73ae6ef74090" providerId="ADAL" clId="{2AF4F841-63D9-4223-B1BC-7A3376D98D74}" dt="2020-12-05T18:27:29.929" v="100" actId="26606"/>
          <ac:spMkLst>
            <pc:docMk/>
            <pc:sldMk cId="3212089765" sldId="264"/>
            <ac:spMk id="18" creationId="{F7E0AF57-42C6-4312-BEDF-A384DC8E42D4}"/>
          </ac:spMkLst>
        </pc:spChg>
        <pc:picChg chg="add mod ord">
          <ac:chgData name="Zuzana Jelínková" userId="60c843fa-b4cd-4024-8767-73ae6ef74090" providerId="ADAL" clId="{2AF4F841-63D9-4223-B1BC-7A3376D98D74}" dt="2020-12-05T18:27:29.929" v="100" actId="26606"/>
          <ac:picMkLst>
            <pc:docMk/>
            <pc:sldMk cId="3212089765" sldId="264"/>
            <ac:picMk id="5" creationId="{1E25414F-93E8-4878-A336-5BF0FD2F9B35}"/>
          </ac:picMkLst>
        </pc:picChg>
      </pc:sldChg>
      <pc:sldChg chg="addSp modSp mod setBg">
        <pc:chgData name="Zuzana Jelínková" userId="60c843fa-b4cd-4024-8767-73ae6ef74090" providerId="ADAL" clId="{2AF4F841-63D9-4223-B1BC-7A3376D98D74}" dt="2020-12-05T18:43:58.891" v="123" actId="26606"/>
        <pc:sldMkLst>
          <pc:docMk/>
          <pc:sldMk cId="3953258374" sldId="265"/>
        </pc:sldMkLst>
        <pc:spChg chg="mod">
          <ac:chgData name="Zuzana Jelínková" userId="60c843fa-b4cd-4024-8767-73ae6ef74090" providerId="ADAL" clId="{2AF4F841-63D9-4223-B1BC-7A3376D98D74}" dt="2020-12-05T18:43:58.891" v="123" actId="26606"/>
          <ac:spMkLst>
            <pc:docMk/>
            <pc:sldMk cId="3953258374" sldId="265"/>
            <ac:spMk id="2" creationId="{0420BB90-182F-432E-96F2-162EF1CF4B72}"/>
          </ac:spMkLst>
        </pc:spChg>
        <pc:spChg chg="mod ord">
          <ac:chgData name="Zuzana Jelínková" userId="60c843fa-b4cd-4024-8767-73ae6ef74090" providerId="ADAL" clId="{2AF4F841-63D9-4223-B1BC-7A3376D98D74}" dt="2020-12-05T18:43:58.891" v="123" actId="26606"/>
          <ac:spMkLst>
            <pc:docMk/>
            <pc:sldMk cId="3953258374" sldId="265"/>
            <ac:spMk id="3" creationId="{916E6922-057A-426F-964B-C39FCCA4725F}"/>
          </ac:spMkLst>
        </pc:spChg>
        <pc:spChg chg="add">
          <ac:chgData name="Zuzana Jelínková" userId="60c843fa-b4cd-4024-8767-73ae6ef74090" providerId="ADAL" clId="{2AF4F841-63D9-4223-B1BC-7A3376D98D74}" dt="2020-12-05T18:43:58.891" v="123" actId="26606"/>
          <ac:spMkLst>
            <pc:docMk/>
            <pc:sldMk cId="3953258374" sldId="265"/>
            <ac:spMk id="10" creationId="{18E8C5BB-A90A-496B-A745-79A49F350F0A}"/>
          </ac:spMkLst>
        </pc:spChg>
        <pc:spChg chg="add">
          <ac:chgData name="Zuzana Jelínková" userId="60c843fa-b4cd-4024-8767-73ae6ef74090" providerId="ADAL" clId="{2AF4F841-63D9-4223-B1BC-7A3376D98D74}" dt="2020-12-05T18:43:58.891" v="123" actId="26606"/>
          <ac:spMkLst>
            <pc:docMk/>
            <pc:sldMk cId="3953258374" sldId="265"/>
            <ac:spMk id="12" creationId="{BCD63B47-914A-418A-BA06-1B760F273F36}"/>
          </ac:spMkLst>
        </pc:spChg>
        <pc:picChg chg="add mod">
          <ac:chgData name="Zuzana Jelínková" userId="60c843fa-b4cd-4024-8767-73ae6ef74090" providerId="ADAL" clId="{2AF4F841-63D9-4223-B1BC-7A3376D98D74}" dt="2020-12-05T18:43:58.891" v="123" actId="26606"/>
          <ac:picMkLst>
            <pc:docMk/>
            <pc:sldMk cId="3953258374" sldId="265"/>
            <ac:picMk id="5" creationId="{ED0D524E-FF1D-4B2A-88B8-3B8526E38F4C}"/>
          </ac:picMkLst>
        </pc:picChg>
      </pc:sldChg>
      <pc:sldChg chg="addSp modSp mod setBg">
        <pc:chgData name="Zuzana Jelínková" userId="60c843fa-b4cd-4024-8767-73ae6ef74090" providerId="ADAL" clId="{2AF4F841-63D9-4223-B1BC-7A3376D98D74}" dt="2020-12-05T18:36:36.163" v="104" actId="26606"/>
        <pc:sldMkLst>
          <pc:docMk/>
          <pc:sldMk cId="4100198511" sldId="266"/>
        </pc:sldMkLst>
        <pc:spChg chg="mod">
          <ac:chgData name="Zuzana Jelínková" userId="60c843fa-b4cd-4024-8767-73ae6ef74090" providerId="ADAL" clId="{2AF4F841-63D9-4223-B1BC-7A3376D98D74}" dt="2020-12-05T18:36:36.163" v="104" actId="26606"/>
          <ac:spMkLst>
            <pc:docMk/>
            <pc:sldMk cId="4100198511" sldId="266"/>
            <ac:spMk id="2" creationId="{47653B83-D8DD-4303-ABEB-DA2B27B2C5D1}"/>
          </ac:spMkLst>
        </pc:spChg>
        <pc:spChg chg="mod">
          <ac:chgData name="Zuzana Jelínková" userId="60c843fa-b4cd-4024-8767-73ae6ef74090" providerId="ADAL" clId="{2AF4F841-63D9-4223-B1BC-7A3376D98D74}" dt="2020-12-05T18:36:36.163" v="104" actId="26606"/>
          <ac:spMkLst>
            <pc:docMk/>
            <pc:sldMk cId="4100198511" sldId="266"/>
            <ac:spMk id="3" creationId="{1E96EBB3-84BF-406B-A6FF-FAFE69B59470}"/>
          </ac:spMkLst>
        </pc:spChg>
        <pc:spChg chg="add">
          <ac:chgData name="Zuzana Jelínková" userId="60c843fa-b4cd-4024-8767-73ae6ef74090" providerId="ADAL" clId="{2AF4F841-63D9-4223-B1BC-7A3376D98D74}" dt="2020-12-05T18:36:36.163" v="104" actId="26606"/>
          <ac:spMkLst>
            <pc:docMk/>
            <pc:sldMk cId="4100198511" sldId="266"/>
            <ac:spMk id="10" creationId="{438E2B1E-5364-451C-8B5F-2D1BFF5A6877}"/>
          </ac:spMkLst>
        </pc:spChg>
        <pc:spChg chg="add">
          <ac:chgData name="Zuzana Jelínková" userId="60c843fa-b4cd-4024-8767-73ae6ef74090" providerId="ADAL" clId="{2AF4F841-63D9-4223-B1BC-7A3376D98D74}" dt="2020-12-05T18:36:36.163" v="104" actId="26606"/>
          <ac:spMkLst>
            <pc:docMk/>
            <pc:sldMk cId="4100198511" sldId="266"/>
            <ac:spMk id="12" creationId="{0D3B0D10-EF29-472A-8E3D-EBEDDD162C75}"/>
          </ac:spMkLst>
        </pc:spChg>
        <pc:spChg chg="add">
          <ac:chgData name="Zuzana Jelínková" userId="60c843fa-b4cd-4024-8767-73ae6ef74090" providerId="ADAL" clId="{2AF4F841-63D9-4223-B1BC-7A3376D98D74}" dt="2020-12-05T18:36:36.163" v="104" actId="26606"/>
          <ac:spMkLst>
            <pc:docMk/>
            <pc:sldMk cId="4100198511" sldId="266"/>
            <ac:spMk id="14" creationId="{44FF49E3-3CF7-467D-BE04-86D18D2490F0}"/>
          </ac:spMkLst>
        </pc:spChg>
        <pc:picChg chg="add mod ord">
          <ac:chgData name="Zuzana Jelínková" userId="60c843fa-b4cd-4024-8767-73ae6ef74090" providerId="ADAL" clId="{2AF4F841-63D9-4223-B1BC-7A3376D98D74}" dt="2020-12-05T18:36:36.163" v="104" actId="26606"/>
          <ac:picMkLst>
            <pc:docMk/>
            <pc:sldMk cId="4100198511" sldId="266"/>
            <ac:picMk id="5" creationId="{0BEA1B1F-E8A5-48FC-9916-4AC74B90D661}"/>
          </ac:picMkLst>
        </pc:picChg>
      </pc:sldChg>
      <pc:sldChg chg="addSp modSp mod setBg">
        <pc:chgData name="Zuzana Jelínková" userId="60c843fa-b4cd-4024-8767-73ae6ef74090" providerId="ADAL" clId="{2AF4F841-63D9-4223-B1BC-7A3376D98D74}" dt="2020-12-05T18:36:51.796" v="108" actId="26606"/>
        <pc:sldMkLst>
          <pc:docMk/>
          <pc:sldMk cId="4289984890" sldId="267"/>
        </pc:sldMkLst>
        <pc:spChg chg="mod">
          <ac:chgData name="Zuzana Jelínková" userId="60c843fa-b4cd-4024-8767-73ae6ef74090" providerId="ADAL" clId="{2AF4F841-63D9-4223-B1BC-7A3376D98D74}" dt="2020-12-05T18:36:51.796" v="108" actId="26606"/>
          <ac:spMkLst>
            <pc:docMk/>
            <pc:sldMk cId="4289984890" sldId="267"/>
            <ac:spMk id="2" creationId="{47C55AA6-7396-43C1-BF56-2AD5528ACD88}"/>
          </ac:spMkLst>
        </pc:spChg>
        <pc:spChg chg="mod ord">
          <ac:chgData name="Zuzana Jelínková" userId="60c843fa-b4cd-4024-8767-73ae6ef74090" providerId="ADAL" clId="{2AF4F841-63D9-4223-B1BC-7A3376D98D74}" dt="2020-12-05T18:36:51.796" v="108" actId="26606"/>
          <ac:spMkLst>
            <pc:docMk/>
            <pc:sldMk cId="4289984890" sldId="267"/>
            <ac:spMk id="3" creationId="{C0881873-37F6-4E84-AA1E-C5C4AC71E539}"/>
          </ac:spMkLst>
        </pc:spChg>
        <pc:spChg chg="add">
          <ac:chgData name="Zuzana Jelínková" userId="60c843fa-b4cd-4024-8767-73ae6ef74090" providerId="ADAL" clId="{2AF4F841-63D9-4223-B1BC-7A3376D98D74}" dt="2020-12-05T18:36:51.796" v="108" actId="26606"/>
          <ac:spMkLst>
            <pc:docMk/>
            <pc:sldMk cId="4289984890" sldId="267"/>
            <ac:spMk id="10" creationId="{18E8C5BB-A90A-496B-A745-79A49F350F0A}"/>
          </ac:spMkLst>
        </pc:spChg>
        <pc:spChg chg="add">
          <ac:chgData name="Zuzana Jelínková" userId="60c843fa-b4cd-4024-8767-73ae6ef74090" providerId="ADAL" clId="{2AF4F841-63D9-4223-B1BC-7A3376D98D74}" dt="2020-12-05T18:36:51.796" v="108" actId="26606"/>
          <ac:spMkLst>
            <pc:docMk/>
            <pc:sldMk cId="4289984890" sldId="267"/>
            <ac:spMk id="12" creationId="{BCD63B47-914A-418A-BA06-1B760F273F36}"/>
          </ac:spMkLst>
        </pc:spChg>
        <pc:picChg chg="add mod">
          <ac:chgData name="Zuzana Jelínková" userId="60c843fa-b4cd-4024-8767-73ae6ef74090" providerId="ADAL" clId="{2AF4F841-63D9-4223-B1BC-7A3376D98D74}" dt="2020-12-05T18:36:51.796" v="108" actId="26606"/>
          <ac:picMkLst>
            <pc:docMk/>
            <pc:sldMk cId="4289984890" sldId="267"/>
            <ac:picMk id="5" creationId="{D1B00CA9-A39B-4BE5-A461-D19357FDF89B}"/>
          </ac:picMkLst>
        </pc:picChg>
      </pc:sldChg>
      <pc:sldChg chg="new del">
        <pc:chgData name="Zuzana Jelínková" userId="60c843fa-b4cd-4024-8767-73ae6ef74090" providerId="ADAL" clId="{2AF4F841-63D9-4223-B1BC-7A3376D98D74}" dt="2020-12-05T18:43:43.589" v="119" actId="680"/>
        <pc:sldMkLst>
          <pc:docMk/>
          <pc:sldMk cId="91634429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49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66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25960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9986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320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75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7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1979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33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BB1DE0F-F811-413A-9878-B7BDFDCB7999}" type="datetimeFigureOut">
              <a:rPr lang="en-GB" smtClean="0"/>
              <a:t>05/12/2020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7B273B-BDC6-4749-B428-06A62EB89F2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49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DA80D4-D891-4017-9DE0-A26CCF53A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Plavecký trénink dětí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63302F1-71FC-4111-9F6B-19092EB5C6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Vypracovaly: Bc. Tereza Housková, Bc. Zuzana Jelínková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495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C55AA6-7396-43C1-BF56-2AD5528AC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5" name="Obrázek 4" descr="Obsah obrázku osoba, sport, plavání, voda&#10;&#10;Popis byl vytvořen automaticky">
            <a:extLst>
              <a:ext uri="{FF2B5EF4-FFF2-40B4-BE49-F238E27FC236}">
                <a16:creationId xmlns:a16="http://schemas.microsoft.com/office/drawing/2014/main" xmlns="" id="{D1B00CA9-A39B-4BE5-A461-D19357FDF8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 r="31026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18E8C5BB-A90A-496B-A745-79A49F350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0881873-37F6-4E84-AA1E-C5C4AC71E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arenR"/>
            </a:pPr>
            <a:r>
              <a:rPr lang="cs-CZ" sz="1700"/>
              <a:t>Rozcvičení – na suchu, poté rozplavání </a:t>
            </a:r>
            <a:r>
              <a:rPr lang="cs-CZ" sz="1700" b="1"/>
              <a:t>8x25m</a:t>
            </a:r>
            <a:r>
              <a:rPr lang="cs-CZ" sz="1700"/>
              <a:t> (většinou libovolným PZ)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r>
              <a:rPr lang="cs-CZ" sz="1700"/>
              <a:t>Hlavní část-</a:t>
            </a:r>
            <a:r>
              <a:rPr lang="cs-CZ" sz="1700" b="1"/>
              <a:t>6x25m</a:t>
            </a:r>
            <a:r>
              <a:rPr lang="cs-CZ" sz="1700"/>
              <a:t> znakové nohy, po každých 25m 8 výdechů do vody, </a:t>
            </a:r>
            <a:r>
              <a:rPr lang="cs-CZ" sz="1700" b="1"/>
              <a:t>4x25m </a:t>
            </a:r>
            <a:r>
              <a:rPr lang="cs-CZ" sz="1700"/>
              <a:t>pod vodou (nejprve vždy rozdýchat), </a:t>
            </a:r>
            <a:r>
              <a:rPr lang="cs-CZ" sz="1700" b="1"/>
              <a:t>6x25m</a:t>
            </a:r>
            <a:r>
              <a:rPr lang="cs-CZ" sz="1700"/>
              <a:t> znakové ruce, po každých 25m 8 výdechů do vody, hra-kdo má rád, </a:t>
            </a:r>
            <a:r>
              <a:rPr lang="cs-CZ" sz="1700" b="1"/>
              <a:t>8x25m</a:t>
            </a:r>
            <a:r>
              <a:rPr lang="cs-CZ" sz="1700"/>
              <a:t> celý znak, </a:t>
            </a:r>
            <a:r>
              <a:rPr lang="cs-CZ" sz="1700" b="1"/>
              <a:t>4x25m</a:t>
            </a:r>
            <a:r>
              <a:rPr lang="cs-CZ" sz="1700"/>
              <a:t> vyplavat volně libovolným PZ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r>
              <a:rPr lang="cs-CZ" sz="1700"/>
              <a:t>5-10 minut hra/volno (</a:t>
            </a:r>
            <a:r>
              <a:rPr lang="cs-CZ" sz="1700" err="1"/>
              <a:t>aqua</a:t>
            </a:r>
            <a:r>
              <a:rPr lang="cs-CZ" sz="1700"/>
              <a:t> svět- tobogány, vířivky, divoká řeka apod.) 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r>
              <a:rPr lang="cs-CZ" sz="1700"/>
              <a:t>Zakončení hodiny, odchod do šaten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700"/>
          </a:p>
          <a:p>
            <a:pPr marL="0" indent="0">
              <a:lnSpc>
                <a:spcPct val="100000"/>
              </a:lnSpc>
              <a:buNone/>
            </a:pPr>
            <a:r>
              <a:rPr lang="cs-CZ" sz="1700" b="1"/>
              <a:t>Celkově 36x25m</a:t>
            </a:r>
          </a:p>
          <a:p>
            <a:pPr>
              <a:lnSpc>
                <a:spcPct val="100000"/>
              </a:lnSpc>
            </a:pPr>
            <a:endParaRPr lang="en-GB" sz="1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D63B47-914A-418A-BA06-1B760F27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8998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D6F30D-ACF9-4263-8007-3C72B878A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Sportovně </a:t>
            </a:r>
            <a:r>
              <a:rPr lang="cs-CZ" dirty="0" smtClean="0"/>
              <a:t>kondiční plavání</a:t>
            </a:r>
            <a:br>
              <a:rPr lang="cs-CZ" dirty="0" smtClean="0"/>
            </a:br>
            <a:r>
              <a:rPr lang="cs-CZ" sz="3600" dirty="0" smtClean="0"/>
              <a:t>12-15 let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1A9DA0A-69B8-4DCB-8372-3F60DEA9A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cs-CZ" noProof="1" smtClean="0"/>
              <a:t>Jedná se o kondiční plavání (ne závodní ambice)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GB" noProof="1" smtClean="0"/>
              <a:t>Děti zvládají </a:t>
            </a:r>
            <a:r>
              <a:rPr lang="en-GB" b="1" noProof="1" smtClean="0"/>
              <a:t>technicky a bezpečn</a:t>
            </a:r>
            <a:r>
              <a:rPr lang="en-GB" b="1" noProof="1" smtClean="0"/>
              <a:t>ě </a:t>
            </a:r>
            <a:r>
              <a:rPr lang="en-GB" noProof="1" smtClean="0"/>
              <a:t>3 plavecké způsoby (znak, prsa, kraul) a mají základ plaveckého </a:t>
            </a:r>
            <a:r>
              <a:rPr lang="en-GB" noProof="1" smtClean="0"/>
              <a:t>způsobu </a:t>
            </a:r>
            <a:r>
              <a:rPr lang="en-GB" noProof="1" smtClean="0"/>
              <a:t>motýl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en-GB" noProof="1" smtClean="0"/>
              <a:t>Tréninky jsou technického a vytrvalostního charakteru</a:t>
            </a:r>
          </a:p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lang="cs-CZ" noProof="1" smtClean="0"/>
              <a:t>SKP je vhodné </a:t>
            </a:r>
            <a:r>
              <a:rPr lang="cs-CZ" dirty="0" smtClean="0"/>
              <a:t>jako doplněk k jiným sportům - atletika, orientační běh, cyklistika nebo lyžování</a:t>
            </a:r>
            <a:endParaRPr lang="cs-CZ" noProof="1"/>
          </a:p>
        </p:txBody>
      </p:sp>
    </p:spTree>
    <p:extLst>
      <p:ext uri="{BB962C8B-B14F-4D97-AF65-F5344CB8AC3E}">
        <p14:creationId xmlns:p14="http://schemas.microsoft.com/office/powerpoint/2010/main" val="835918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DE5DF6-EF1C-4919-A50C-139EC3E6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7D7671B-1CF9-4E8D-90C3-4AA7A267D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dirty="0"/>
              <a:t>Děkujeme za pozornost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516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85B8611-4C39-4C1D-86D1-F106B321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Přípravná plavecká </a:t>
            </a:r>
            <a:r>
              <a:rPr lang="cs-CZ" dirty="0" smtClean="0"/>
              <a:t>výuka</a:t>
            </a:r>
            <a:br>
              <a:rPr lang="cs-CZ" dirty="0" smtClean="0"/>
            </a:br>
            <a:r>
              <a:rPr lang="cs-CZ" sz="3600" dirty="0" smtClean="0"/>
              <a:t>4-6 let</a:t>
            </a:r>
            <a:r>
              <a:rPr lang="cs-CZ" dirty="0" smtClean="0"/>
              <a:t>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B38D9B7-3D48-450D-8101-7848256118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37806"/>
            <a:ext cx="10178322" cy="38417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b="1" dirty="0" smtClean="0"/>
              <a:t>Cíl: </a:t>
            </a:r>
            <a:r>
              <a:rPr lang="cs-CZ" dirty="0" smtClean="0"/>
              <a:t>Osvojení adaptace na vodní prostředí a zvládnutí základních plaveckých dovedností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/>
              <a:t>Do základních plaveckých dovedností řadíme:</a:t>
            </a:r>
          </a:p>
          <a:p>
            <a:r>
              <a:rPr lang="cs-CZ" dirty="0"/>
              <a:t>plavecké dýchání</a:t>
            </a:r>
          </a:p>
          <a:p>
            <a:r>
              <a:rPr lang="cs-CZ" dirty="0"/>
              <a:t>plavecká poloha - splývání a vznášení se</a:t>
            </a:r>
          </a:p>
          <a:p>
            <a:r>
              <a:rPr lang="cs-CZ" dirty="0"/>
              <a:t>orientace ve vodě</a:t>
            </a:r>
          </a:p>
          <a:p>
            <a:r>
              <a:rPr lang="cs-CZ" dirty="0"/>
              <a:t>základní pády a </a:t>
            </a:r>
            <a:r>
              <a:rPr lang="cs-CZ" dirty="0" smtClean="0"/>
              <a:t>skoky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Výuka probíhá především herní a </a:t>
            </a:r>
            <a:r>
              <a:rPr lang="cs-CZ" dirty="0" smtClean="0"/>
              <a:t>zábavnou formou!</a:t>
            </a:r>
          </a:p>
        </p:txBody>
      </p:sp>
    </p:spTree>
    <p:extLst>
      <p:ext uri="{BB962C8B-B14F-4D97-AF65-F5344CB8AC3E}">
        <p14:creationId xmlns:p14="http://schemas.microsoft.com/office/powerpoint/2010/main" val="182987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interiér, voda, vsedě, stůl&#10;&#10;Popis byl vytvořen automaticky">
            <a:extLst>
              <a:ext uri="{FF2B5EF4-FFF2-40B4-BE49-F238E27FC236}">
                <a16:creationId xmlns:a16="http://schemas.microsoft.com/office/drawing/2014/main" xmlns="" id="{049F8938-72CE-4C1B-8B64-5F09A96EAC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2" r="6046" b="-3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21" name="Freeform 8">
            <a:extLst>
              <a:ext uri="{FF2B5EF4-FFF2-40B4-BE49-F238E27FC236}">
                <a16:creationId xmlns:a16="http://schemas.microsoft.com/office/drawing/2014/main" xmlns="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685B3F-F6F5-4A69-8186-0DCD2621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cs-CZ" dirty="0"/>
              <a:t>Tréninková jednotka pro PPV</a:t>
            </a:r>
            <a:endParaRPr lang="en-GB" dirty="0"/>
          </a:p>
        </p:txBody>
      </p:sp>
      <p:sp>
        <p:nvSpPr>
          <p:cNvPr id="22" name="Freeform 6">
            <a:extLst>
              <a:ext uri="{FF2B5EF4-FFF2-40B4-BE49-F238E27FC236}">
                <a16:creationId xmlns:a16="http://schemas.microsoft.com/office/drawing/2014/main" xmlns="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A6849E-501B-4A91-A20C-E3A82CBC0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r>
              <a:rPr lang="cs-CZ" dirty="0"/>
              <a:t>Doba trvání: 45 minut (+10 minut před tréninkem čekání na děti a docházka, zopakování bezpečnosti)</a:t>
            </a:r>
          </a:p>
          <a:p>
            <a:r>
              <a:rPr lang="cs-CZ" dirty="0"/>
              <a:t>Počet dětí: 10 (8 neplavců/ 1 trenér)</a:t>
            </a:r>
          </a:p>
          <a:p>
            <a:r>
              <a:rPr lang="cs-CZ" dirty="0"/>
              <a:t>Výuka probíhá ve výukovém bazénu (10m dlouhý, 6m široký, hloubka od 40 do 90 cm)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65484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trop, interiér, budova, plavání&#10;&#10;Popis byl vytvořen automaticky">
            <a:extLst>
              <a:ext uri="{FF2B5EF4-FFF2-40B4-BE49-F238E27FC236}">
                <a16:creationId xmlns:a16="http://schemas.microsoft.com/office/drawing/2014/main" xmlns="" id="{1E25414F-93E8-4878-A336-5BF0FD2F9B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2" r="1909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7" name="Freeform 10">
            <a:extLst>
              <a:ext uri="{FF2B5EF4-FFF2-40B4-BE49-F238E27FC236}">
                <a16:creationId xmlns:a16="http://schemas.microsoft.com/office/drawing/2014/main" xmlns="" id="{FF606621-EDD0-4CB0-B5A0-2BD458842F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E6C2A20-9BD9-4CA3-AF91-3DC75B30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="" id="{F7E0AF57-42C6-4312-BEDF-A384DC8E4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13E87E5-F729-4B35-8020-6A0C143DE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cs-CZ" dirty="0"/>
              <a:t>Rozcvičení – nejprve na suchu, poté ve vodě</a:t>
            </a:r>
          </a:p>
          <a:p>
            <a:pPr marL="514350" indent="-514350">
              <a:buAutoNum type="arabicParenR"/>
            </a:pPr>
            <a:r>
              <a:rPr lang="cs-CZ" dirty="0"/>
              <a:t>Hlavní část- nácvik správného plaveckého dýchání, nácvik správného plaveckého kopu (kraul/znak), splývání (na břiše i na zádech)</a:t>
            </a:r>
          </a:p>
          <a:p>
            <a:pPr marL="514350" indent="-514350">
              <a:buAutoNum type="arabicParenR"/>
            </a:pPr>
            <a:r>
              <a:rPr lang="cs-CZ" dirty="0"/>
              <a:t>Pohybová hra ( např. </a:t>
            </a:r>
            <a:r>
              <a:rPr lang="cs-CZ" dirty="0" smtClean="0"/>
              <a:t>rybičky </a:t>
            </a:r>
            <a:r>
              <a:rPr lang="cs-CZ" dirty="0"/>
              <a:t>rybáři jedou), 3-5 minut volno</a:t>
            </a:r>
          </a:p>
          <a:p>
            <a:pPr marL="514350" indent="-514350">
              <a:buAutoNum type="arabicParenR"/>
            </a:pPr>
            <a:r>
              <a:rPr lang="cs-CZ" dirty="0"/>
              <a:t>Zakončení hodiny- pochvala, plácnutí s trenérem, odchod do šatny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08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82A0D0-C22E-43D5-A010-9F772564D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Základní plavecká </a:t>
            </a:r>
            <a:r>
              <a:rPr lang="cs-CZ" dirty="0" smtClean="0"/>
              <a:t>příprava</a:t>
            </a:r>
            <a:br>
              <a:rPr lang="cs-CZ" dirty="0" smtClean="0"/>
            </a:br>
            <a:r>
              <a:rPr lang="cs-CZ" sz="3600" dirty="0" smtClean="0"/>
              <a:t>6-9 let</a:t>
            </a:r>
            <a:endParaRPr lang="en-GB" sz="7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EB315B3-6124-49A2-AC6B-D72C7A500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Cíl: </a:t>
            </a:r>
            <a:r>
              <a:rPr lang="cs-CZ" dirty="0" smtClean="0"/>
              <a:t>Snaha o plnou adaptaci na vodní prostředí</a:t>
            </a:r>
            <a:r>
              <a:rPr lang="cs-CZ" dirty="0" smtClean="0"/>
              <a:t>, učení se nových plaveckých dovedností – znak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/>
              <a:t>Učí se zde první plavecké pohyby (pohyby paží a nohou), které se postupně zdokonalují a </a:t>
            </a:r>
            <a:r>
              <a:rPr lang="cs-CZ" dirty="0" smtClean="0"/>
              <a:t>fixují</a:t>
            </a:r>
          </a:p>
          <a:p>
            <a:r>
              <a:rPr lang="cs-CZ" dirty="0" smtClean="0"/>
              <a:t>Jedná </a:t>
            </a:r>
            <a:r>
              <a:rPr lang="cs-CZ" dirty="0"/>
              <a:t>se o nejdůležitější etapu pro samotné </a:t>
            </a:r>
            <a:r>
              <a:rPr lang="cs-CZ" dirty="0" smtClean="0"/>
              <a:t>plavání</a:t>
            </a:r>
          </a:p>
          <a:p>
            <a:pPr marL="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999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sport, voda, plavání, modrá&#10;&#10;Popis byl vytvořen automaticky">
            <a:extLst>
              <a:ext uri="{FF2B5EF4-FFF2-40B4-BE49-F238E27FC236}">
                <a16:creationId xmlns:a16="http://schemas.microsoft.com/office/drawing/2014/main" xmlns="" id="{8EDEF0D8-13CD-4EB4-AB74-AEDBE9B66A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" r="-2" b="28845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2" name="Freeform 8">
            <a:extLst>
              <a:ext uri="{FF2B5EF4-FFF2-40B4-BE49-F238E27FC236}">
                <a16:creationId xmlns:a16="http://schemas.microsoft.com/office/drawing/2014/main" xmlns="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D4A5EF-B922-4EFA-8F50-070C359CE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cs-CZ" dirty="0"/>
              <a:t>Tréninková jednotka pro ZPP</a:t>
            </a:r>
            <a:endParaRPr lang="en-GB" dirty="0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xmlns="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47CB902-45D7-4EE7-91D4-9DBEF55F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r>
              <a:rPr lang="cs-CZ" dirty="0"/>
              <a:t>Doba trvání: 60 minut (+10 minut před tréninkem čekání na děti a docházka, zopakování bezpečnosti)</a:t>
            </a:r>
          </a:p>
          <a:p>
            <a:r>
              <a:rPr lang="cs-CZ" dirty="0"/>
              <a:t>Počet dětí: 14 (15 plavců/1 trenér)</a:t>
            </a:r>
          </a:p>
          <a:p>
            <a:r>
              <a:rPr lang="cs-CZ" dirty="0"/>
              <a:t>Výuka probíhá na 25m bazénu, hloubka 135-220 cm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5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420BB90-182F-432E-96F2-162EF1CF4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5" name="Obrázek 4" descr="Obsah obrázku voda, sport, plavání, kulečník&#10;&#10;Popis byl vytvořen automaticky">
            <a:extLst>
              <a:ext uri="{FF2B5EF4-FFF2-40B4-BE49-F238E27FC236}">
                <a16:creationId xmlns:a16="http://schemas.microsoft.com/office/drawing/2014/main" xmlns="" id="{ED0D524E-FF1D-4B2A-88B8-3B8526E38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r="5207" b="1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18E8C5BB-A90A-496B-A745-79A49F350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16E6922-057A-426F-964B-C39FCCA4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arenR"/>
            </a:pPr>
            <a:r>
              <a:rPr lang="cs-CZ" sz="1700"/>
              <a:t>Rozcvičení – na suchu, poté rozplavání </a:t>
            </a:r>
            <a:r>
              <a:rPr lang="cs-CZ" sz="1700" b="1"/>
              <a:t>4x25m</a:t>
            </a:r>
            <a:r>
              <a:rPr lang="cs-CZ" sz="1700"/>
              <a:t> (většinou libovolným PZ)</a:t>
            </a:r>
          </a:p>
          <a:p>
            <a:pPr marL="514350" indent="-514350">
              <a:lnSpc>
                <a:spcPct val="100000"/>
              </a:lnSpc>
              <a:buAutoNum type="arabicParenR"/>
            </a:pPr>
            <a:r>
              <a:rPr lang="cs-CZ" sz="1700"/>
              <a:t>Hlavní část-</a:t>
            </a:r>
            <a:r>
              <a:rPr lang="cs-CZ" sz="1700" b="1"/>
              <a:t>4x25m</a:t>
            </a:r>
            <a:r>
              <a:rPr lang="cs-CZ" sz="1700"/>
              <a:t> znakové nohy, po každých 25m 5 výdechů do vody, </a:t>
            </a:r>
            <a:r>
              <a:rPr lang="cs-CZ" sz="1700" b="1"/>
              <a:t>2x25m </a:t>
            </a:r>
            <a:r>
              <a:rPr lang="cs-CZ" sz="1700"/>
              <a:t>pod vodou (nejprve vždy rozdýchat), </a:t>
            </a:r>
            <a:r>
              <a:rPr lang="cs-CZ" sz="1700" b="1"/>
              <a:t>4x25m</a:t>
            </a:r>
            <a:r>
              <a:rPr lang="cs-CZ" sz="1700"/>
              <a:t> znakové ruce, po každých 25m 5 výdechů do vody, hra-kdo má rád, </a:t>
            </a:r>
            <a:r>
              <a:rPr lang="cs-CZ" sz="1700" b="1"/>
              <a:t>2x25m</a:t>
            </a:r>
            <a:r>
              <a:rPr lang="cs-CZ" sz="1700"/>
              <a:t> celý znak, </a:t>
            </a:r>
            <a:r>
              <a:rPr lang="cs-CZ" sz="1700" b="1"/>
              <a:t>2x25m</a:t>
            </a:r>
            <a:r>
              <a:rPr lang="cs-CZ" sz="1700"/>
              <a:t> vyplavat volně libovolným PZ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r>
              <a:rPr lang="cs-CZ" sz="1700"/>
              <a:t>7 minut vířivka/tobogán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r>
              <a:rPr lang="cs-CZ" sz="1700"/>
              <a:t>Zakončení hodiny, odchod do šaten</a:t>
            </a:r>
          </a:p>
          <a:p>
            <a:pPr marL="514350" indent="-51435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endParaRPr lang="cs-CZ" sz="1700"/>
          </a:p>
          <a:p>
            <a:pPr marL="0" indent="0">
              <a:lnSpc>
                <a:spcPct val="100000"/>
              </a:lnSpc>
              <a:buNone/>
            </a:pPr>
            <a:r>
              <a:rPr lang="cs-CZ" sz="1700" b="1"/>
              <a:t>Celkově odplaváno 18x25m</a:t>
            </a:r>
            <a:endParaRPr lang="cs-CZ" sz="1700"/>
          </a:p>
          <a:p>
            <a:pPr marL="0" indent="0">
              <a:lnSpc>
                <a:spcPct val="100000"/>
              </a:lnSpc>
              <a:buNone/>
            </a:pPr>
            <a:endParaRPr lang="cs-CZ" sz="1700"/>
          </a:p>
          <a:p>
            <a:pPr marL="0" indent="0">
              <a:lnSpc>
                <a:spcPct val="100000"/>
              </a:lnSpc>
              <a:buNone/>
            </a:pPr>
            <a:endParaRPr lang="en-GB" sz="17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CD63B47-914A-418A-BA06-1B760F273F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3258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7F44680-A279-41E0-999A-20AF7C4F1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Zdokonalovací plavání</a:t>
            </a:r>
            <a:br>
              <a:rPr lang="cs-CZ" dirty="0" smtClean="0"/>
            </a:br>
            <a:r>
              <a:rPr lang="cs-CZ" sz="3600" dirty="0" smtClean="0"/>
              <a:t>10-12 let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43D9F9A-B369-4962-B78B-FF760D112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Cíl: </a:t>
            </a:r>
            <a:r>
              <a:rPr lang="cs-CZ" dirty="0" smtClean="0"/>
              <a:t>Zdokonalení plaveckých způsobů  (znak)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r>
              <a:rPr lang="cs-CZ" b="1" dirty="0" smtClean="0"/>
              <a:t>Předpokladem vstupu do tohoto kurzu:</a:t>
            </a:r>
          </a:p>
          <a:p>
            <a:pPr>
              <a:lnSpc>
                <a:spcPct val="100000"/>
              </a:lnSpc>
              <a:spcBef>
                <a:spcPts val="0"/>
              </a:spcBef>
              <a:buClrTx/>
            </a:pPr>
            <a:r>
              <a:rPr lang="cs-CZ" dirty="0"/>
              <a:t>d</a:t>
            </a:r>
            <a:r>
              <a:rPr lang="cs-CZ" dirty="0" smtClean="0"/>
              <a:t>ěti perfektně ovládají základní plavecké dovednosti</a:t>
            </a:r>
          </a:p>
          <a:p>
            <a:r>
              <a:rPr lang="cs-CZ" dirty="0" smtClean="0"/>
              <a:t>správné provedení kraulových/znakových nohou – 25m</a:t>
            </a:r>
          </a:p>
          <a:p>
            <a:r>
              <a:rPr lang="cs-CZ" dirty="0" smtClean="0"/>
              <a:t>kraul/kraulová vrtule s nádechem do strany – 25 m, znak/znakový vrtule – 25m</a:t>
            </a:r>
          </a:p>
          <a:p>
            <a:r>
              <a:rPr lang="cs-CZ" dirty="0" smtClean="0"/>
              <a:t>správně technicky provedený prsový kop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ClrTx/>
              <a:buNone/>
            </a:pPr>
            <a:endParaRPr lang="en-GB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94474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sport, osoba, žena, voda&#10;&#10;Popis byl vytvořen automaticky">
            <a:extLst>
              <a:ext uri="{FF2B5EF4-FFF2-40B4-BE49-F238E27FC236}">
                <a16:creationId xmlns:a16="http://schemas.microsoft.com/office/drawing/2014/main" xmlns="" id="{0BEA1B1F-E8A5-48FC-9916-4AC74B90D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1"/>
          <a:stretch/>
        </p:blipFill>
        <p:spPr>
          <a:xfrm>
            <a:off x="7373816" y="2145636"/>
            <a:ext cx="4261588" cy="3954707"/>
          </a:xfrm>
          <a:prstGeom prst="rect">
            <a:avLst/>
          </a:prstGeom>
        </p:spPr>
      </p:pic>
      <p:sp>
        <p:nvSpPr>
          <p:cNvPr id="10" name="Freeform 8">
            <a:extLst>
              <a:ext uri="{FF2B5EF4-FFF2-40B4-BE49-F238E27FC236}">
                <a16:creationId xmlns:a16="http://schemas.microsoft.com/office/drawing/2014/main" xmlns="" id="{438E2B1E-5364-451C-8B5F-2D1BFF5A68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9528486 w 12192000"/>
              <a:gd name="connsiteY5" fmla="*/ 2197353 h 6858000"/>
              <a:gd name="connsiteX6" fmla="*/ 9491031 w 12192000"/>
              <a:gd name="connsiteY6" fmla="*/ 2200864 h 6858000"/>
              <a:gd name="connsiteX7" fmla="*/ 9454747 w 12192000"/>
              <a:gd name="connsiteY7" fmla="*/ 2210228 h 6858000"/>
              <a:gd name="connsiteX8" fmla="*/ 9419633 w 12192000"/>
              <a:gd name="connsiteY8" fmla="*/ 2224273 h 6858000"/>
              <a:gd name="connsiteX9" fmla="*/ 9383349 w 12192000"/>
              <a:gd name="connsiteY9" fmla="*/ 2241830 h 6858000"/>
              <a:gd name="connsiteX10" fmla="*/ 9349405 w 12192000"/>
              <a:gd name="connsiteY10" fmla="*/ 2261728 h 6858000"/>
              <a:gd name="connsiteX11" fmla="*/ 9314292 w 12192000"/>
              <a:gd name="connsiteY11" fmla="*/ 2282796 h 6858000"/>
              <a:gd name="connsiteX12" fmla="*/ 9279178 w 12192000"/>
              <a:gd name="connsiteY12" fmla="*/ 2301524 h 6858000"/>
              <a:gd name="connsiteX13" fmla="*/ 9244064 w 12192000"/>
              <a:gd name="connsiteY13" fmla="*/ 2320251 h 6858000"/>
              <a:gd name="connsiteX14" fmla="*/ 9208950 w 12192000"/>
              <a:gd name="connsiteY14" fmla="*/ 2334296 h 6858000"/>
              <a:gd name="connsiteX15" fmla="*/ 9172666 w 12192000"/>
              <a:gd name="connsiteY15" fmla="*/ 2343660 h 6858000"/>
              <a:gd name="connsiteX16" fmla="*/ 9136382 w 12192000"/>
              <a:gd name="connsiteY16" fmla="*/ 2348342 h 6858000"/>
              <a:gd name="connsiteX17" fmla="*/ 9097757 w 12192000"/>
              <a:gd name="connsiteY17" fmla="*/ 2348342 h 6858000"/>
              <a:gd name="connsiteX18" fmla="*/ 9057961 w 12192000"/>
              <a:gd name="connsiteY18" fmla="*/ 2346001 h 6858000"/>
              <a:gd name="connsiteX19" fmla="*/ 9018166 w 12192000"/>
              <a:gd name="connsiteY19" fmla="*/ 2341319 h 6858000"/>
              <a:gd name="connsiteX20" fmla="*/ 8978370 w 12192000"/>
              <a:gd name="connsiteY20" fmla="*/ 2335467 h 6858000"/>
              <a:gd name="connsiteX21" fmla="*/ 8938575 w 12192000"/>
              <a:gd name="connsiteY21" fmla="*/ 2330785 h 6858000"/>
              <a:gd name="connsiteX22" fmla="*/ 8898779 w 12192000"/>
              <a:gd name="connsiteY22" fmla="*/ 2327274 h 6858000"/>
              <a:gd name="connsiteX23" fmla="*/ 8861324 w 12192000"/>
              <a:gd name="connsiteY23" fmla="*/ 2328444 h 6858000"/>
              <a:gd name="connsiteX24" fmla="*/ 8825040 w 12192000"/>
              <a:gd name="connsiteY24" fmla="*/ 2333126 h 6858000"/>
              <a:gd name="connsiteX25" fmla="*/ 8789926 w 12192000"/>
              <a:gd name="connsiteY25" fmla="*/ 2343660 h 6858000"/>
              <a:gd name="connsiteX26" fmla="*/ 8760665 w 12192000"/>
              <a:gd name="connsiteY26" fmla="*/ 2358876 h 6858000"/>
              <a:gd name="connsiteX27" fmla="*/ 8732574 w 12192000"/>
              <a:gd name="connsiteY27" fmla="*/ 2378774 h 6858000"/>
              <a:gd name="connsiteX28" fmla="*/ 8707994 w 12192000"/>
              <a:gd name="connsiteY28" fmla="*/ 2402183 h 6858000"/>
              <a:gd name="connsiteX29" fmla="*/ 8683415 w 12192000"/>
              <a:gd name="connsiteY29" fmla="*/ 2429103 h 6858000"/>
              <a:gd name="connsiteX30" fmla="*/ 8661176 w 12192000"/>
              <a:gd name="connsiteY30" fmla="*/ 2457194 h 6858000"/>
              <a:gd name="connsiteX31" fmla="*/ 8638937 w 12192000"/>
              <a:gd name="connsiteY31" fmla="*/ 2486456 h 6858000"/>
              <a:gd name="connsiteX32" fmla="*/ 8616699 w 12192000"/>
              <a:gd name="connsiteY32" fmla="*/ 2515717 h 6858000"/>
              <a:gd name="connsiteX33" fmla="*/ 8594460 w 12192000"/>
              <a:gd name="connsiteY33" fmla="*/ 2543808 h 6858000"/>
              <a:gd name="connsiteX34" fmla="*/ 8571051 w 12192000"/>
              <a:gd name="connsiteY34" fmla="*/ 2570729 h 6858000"/>
              <a:gd name="connsiteX35" fmla="*/ 8544130 w 12192000"/>
              <a:gd name="connsiteY35" fmla="*/ 2594138 h 6858000"/>
              <a:gd name="connsiteX36" fmla="*/ 8518380 w 12192000"/>
              <a:gd name="connsiteY36" fmla="*/ 2615206 h 6858000"/>
              <a:gd name="connsiteX37" fmla="*/ 8489119 w 12192000"/>
              <a:gd name="connsiteY37" fmla="*/ 2631593 h 6858000"/>
              <a:gd name="connsiteX38" fmla="*/ 8457516 w 12192000"/>
              <a:gd name="connsiteY38" fmla="*/ 2645638 h 6858000"/>
              <a:gd name="connsiteX39" fmla="*/ 8423573 w 12192000"/>
              <a:gd name="connsiteY39" fmla="*/ 2657343 h 6858000"/>
              <a:gd name="connsiteX40" fmla="*/ 8388459 w 12192000"/>
              <a:gd name="connsiteY40" fmla="*/ 2667877 h 6858000"/>
              <a:gd name="connsiteX41" fmla="*/ 8353346 w 12192000"/>
              <a:gd name="connsiteY41" fmla="*/ 2677241 h 6858000"/>
              <a:gd name="connsiteX42" fmla="*/ 8317062 w 12192000"/>
              <a:gd name="connsiteY42" fmla="*/ 2686604 h 6858000"/>
              <a:gd name="connsiteX43" fmla="*/ 8283118 w 12192000"/>
              <a:gd name="connsiteY43" fmla="*/ 2697138 h 6858000"/>
              <a:gd name="connsiteX44" fmla="*/ 8249175 w 12192000"/>
              <a:gd name="connsiteY44" fmla="*/ 2708843 h 6858000"/>
              <a:gd name="connsiteX45" fmla="*/ 8217573 w 12192000"/>
              <a:gd name="connsiteY45" fmla="*/ 2722888 h 6858000"/>
              <a:gd name="connsiteX46" fmla="*/ 8189482 w 12192000"/>
              <a:gd name="connsiteY46" fmla="*/ 2740445 h 6858000"/>
              <a:gd name="connsiteX47" fmla="*/ 8163732 w 12192000"/>
              <a:gd name="connsiteY47" fmla="*/ 2761514 h 6858000"/>
              <a:gd name="connsiteX48" fmla="*/ 8142663 w 12192000"/>
              <a:gd name="connsiteY48" fmla="*/ 2787264 h 6858000"/>
              <a:gd name="connsiteX49" fmla="*/ 8125106 w 12192000"/>
              <a:gd name="connsiteY49" fmla="*/ 2815355 h 6858000"/>
              <a:gd name="connsiteX50" fmla="*/ 8111061 w 12192000"/>
              <a:gd name="connsiteY50" fmla="*/ 2846957 h 6858000"/>
              <a:gd name="connsiteX51" fmla="*/ 8099356 w 12192000"/>
              <a:gd name="connsiteY51" fmla="*/ 2880900 h 6858000"/>
              <a:gd name="connsiteX52" fmla="*/ 8088822 w 12192000"/>
              <a:gd name="connsiteY52" fmla="*/ 2914844 h 6858000"/>
              <a:gd name="connsiteX53" fmla="*/ 8079459 w 12192000"/>
              <a:gd name="connsiteY53" fmla="*/ 2951128 h 6858000"/>
              <a:gd name="connsiteX54" fmla="*/ 8070095 w 12192000"/>
              <a:gd name="connsiteY54" fmla="*/ 2986242 h 6858000"/>
              <a:gd name="connsiteX55" fmla="*/ 8059561 w 12192000"/>
              <a:gd name="connsiteY55" fmla="*/ 3021355 h 6858000"/>
              <a:gd name="connsiteX56" fmla="*/ 8047856 w 12192000"/>
              <a:gd name="connsiteY56" fmla="*/ 3055299 h 6858000"/>
              <a:gd name="connsiteX57" fmla="*/ 8033811 w 12192000"/>
              <a:gd name="connsiteY57" fmla="*/ 3086901 h 6858000"/>
              <a:gd name="connsiteX58" fmla="*/ 8017424 w 12192000"/>
              <a:gd name="connsiteY58" fmla="*/ 3116162 h 6858000"/>
              <a:gd name="connsiteX59" fmla="*/ 7996356 w 12192000"/>
              <a:gd name="connsiteY59" fmla="*/ 3141913 h 6858000"/>
              <a:gd name="connsiteX60" fmla="*/ 7972947 w 12192000"/>
              <a:gd name="connsiteY60" fmla="*/ 3168833 h 6858000"/>
              <a:gd name="connsiteX61" fmla="*/ 7946026 w 12192000"/>
              <a:gd name="connsiteY61" fmla="*/ 3192242 h 6858000"/>
              <a:gd name="connsiteX62" fmla="*/ 7916765 w 12192000"/>
              <a:gd name="connsiteY62" fmla="*/ 3214481 h 6858000"/>
              <a:gd name="connsiteX63" fmla="*/ 7887503 w 12192000"/>
              <a:gd name="connsiteY63" fmla="*/ 3236720 h 6858000"/>
              <a:gd name="connsiteX64" fmla="*/ 7858242 w 12192000"/>
              <a:gd name="connsiteY64" fmla="*/ 3258958 h 6858000"/>
              <a:gd name="connsiteX65" fmla="*/ 7830151 w 12192000"/>
              <a:gd name="connsiteY65" fmla="*/ 3281197 h 6858000"/>
              <a:gd name="connsiteX66" fmla="*/ 7803230 w 12192000"/>
              <a:gd name="connsiteY66" fmla="*/ 3305777 h 6858000"/>
              <a:gd name="connsiteX67" fmla="*/ 7779821 w 12192000"/>
              <a:gd name="connsiteY67" fmla="*/ 3330356 h 6858000"/>
              <a:gd name="connsiteX68" fmla="*/ 7759923 w 12192000"/>
              <a:gd name="connsiteY68" fmla="*/ 3358447 h 6858000"/>
              <a:gd name="connsiteX69" fmla="*/ 7744708 w 12192000"/>
              <a:gd name="connsiteY69" fmla="*/ 3387709 h 6858000"/>
              <a:gd name="connsiteX70" fmla="*/ 7734173 w 12192000"/>
              <a:gd name="connsiteY70" fmla="*/ 3422822 h 6858000"/>
              <a:gd name="connsiteX71" fmla="*/ 7729492 w 12192000"/>
              <a:gd name="connsiteY71" fmla="*/ 3459107 h 6858000"/>
              <a:gd name="connsiteX72" fmla="*/ 7728321 w 12192000"/>
              <a:gd name="connsiteY72" fmla="*/ 3496561 h 6858000"/>
              <a:gd name="connsiteX73" fmla="*/ 7731832 w 12192000"/>
              <a:gd name="connsiteY73" fmla="*/ 3536357 h 6858000"/>
              <a:gd name="connsiteX74" fmla="*/ 7736514 w 12192000"/>
              <a:gd name="connsiteY74" fmla="*/ 3576152 h 6858000"/>
              <a:gd name="connsiteX75" fmla="*/ 7742367 w 12192000"/>
              <a:gd name="connsiteY75" fmla="*/ 3615948 h 6858000"/>
              <a:gd name="connsiteX76" fmla="*/ 7747048 w 12192000"/>
              <a:gd name="connsiteY76" fmla="*/ 3655744 h 6858000"/>
              <a:gd name="connsiteX77" fmla="*/ 7749389 w 12192000"/>
              <a:gd name="connsiteY77" fmla="*/ 3695539 h 6858000"/>
              <a:gd name="connsiteX78" fmla="*/ 7749389 w 12192000"/>
              <a:gd name="connsiteY78" fmla="*/ 3734164 h 6858000"/>
              <a:gd name="connsiteX79" fmla="*/ 7744708 w 12192000"/>
              <a:gd name="connsiteY79" fmla="*/ 3770449 h 6858000"/>
              <a:gd name="connsiteX80" fmla="*/ 7735344 w 12192000"/>
              <a:gd name="connsiteY80" fmla="*/ 3806733 h 6858000"/>
              <a:gd name="connsiteX81" fmla="*/ 7721298 w 12192000"/>
              <a:gd name="connsiteY81" fmla="*/ 3840676 h 6858000"/>
              <a:gd name="connsiteX82" fmla="*/ 7703741 w 12192000"/>
              <a:gd name="connsiteY82" fmla="*/ 3875790 h 6858000"/>
              <a:gd name="connsiteX83" fmla="*/ 7683844 w 12192000"/>
              <a:gd name="connsiteY83" fmla="*/ 3910903 h 6858000"/>
              <a:gd name="connsiteX84" fmla="*/ 7662775 w 12192000"/>
              <a:gd name="connsiteY84" fmla="*/ 3946017 h 6858000"/>
              <a:gd name="connsiteX85" fmla="*/ 7642878 w 12192000"/>
              <a:gd name="connsiteY85" fmla="*/ 3979961 h 6858000"/>
              <a:gd name="connsiteX86" fmla="*/ 7625321 w 12192000"/>
              <a:gd name="connsiteY86" fmla="*/ 4016245 h 6858000"/>
              <a:gd name="connsiteX87" fmla="*/ 7611275 w 12192000"/>
              <a:gd name="connsiteY87" fmla="*/ 4051358 h 6858000"/>
              <a:gd name="connsiteX88" fmla="*/ 7601912 w 12192000"/>
              <a:gd name="connsiteY88" fmla="*/ 4087643 h 6858000"/>
              <a:gd name="connsiteX89" fmla="*/ 7598400 w 12192000"/>
              <a:gd name="connsiteY89" fmla="*/ 4125097 h 6858000"/>
              <a:gd name="connsiteX90" fmla="*/ 7601912 w 12192000"/>
              <a:gd name="connsiteY90" fmla="*/ 4162552 h 6858000"/>
              <a:gd name="connsiteX91" fmla="*/ 7611275 w 12192000"/>
              <a:gd name="connsiteY91" fmla="*/ 4198836 h 6858000"/>
              <a:gd name="connsiteX92" fmla="*/ 7625321 w 12192000"/>
              <a:gd name="connsiteY92" fmla="*/ 4233950 h 6858000"/>
              <a:gd name="connsiteX93" fmla="*/ 7642878 w 12192000"/>
              <a:gd name="connsiteY93" fmla="*/ 4270234 h 6858000"/>
              <a:gd name="connsiteX94" fmla="*/ 7662775 w 12192000"/>
              <a:gd name="connsiteY94" fmla="*/ 4304177 h 6858000"/>
              <a:gd name="connsiteX95" fmla="*/ 7683844 w 12192000"/>
              <a:gd name="connsiteY95" fmla="*/ 4339291 h 6858000"/>
              <a:gd name="connsiteX96" fmla="*/ 7703741 w 12192000"/>
              <a:gd name="connsiteY96" fmla="*/ 4374405 h 6858000"/>
              <a:gd name="connsiteX97" fmla="*/ 7721298 w 12192000"/>
              <a:gd name="connsiteY97" fmla="*/ 4409519 h 6858000"/>
              <a:gd name="connsiteX98" fmla="*/ 7735344 w 12192000"/>
              <a:gd name="connsiteY98" fmla="*/ 4443462 h 6858000"/>
              <a:gd name="connsiteX99" fmla="*/ 7744708 w 12192000"/>
              <a:gd name="connsiteY99" fmla="*/ 4479746 h 6858000"/>
              <a:gd name="connsiteX100" fmla="*/ 7749389 w 12192000"/>
              <a:gd name="connsiteY100" fmla="*/ 4516030 h 6858000"/>
              <a:gd name="connsiteX101" fmla="*/ 7749389 w 12192000"/>
              <a:gd name="connsiteY101" fmla="*/ 4554655 h 6858000"/>
              <a:gd name="connsiteX102" fmla="*/ 7747048 w 12192000"/>
              <a:gd name="connsiteY102" fmla="*/ 4594451 h 6858000"/>
              <a:gd name="connsiteX103" fmla="*/ 7742367 w 12192000"/>
              <a:gd name="connsiteY103" fmla="*/ 4634247 h 6858000"/>
              <a:gd name="connsiteX104" fmla="*/ 7736514 w 12192000"/>
              <a:gd name="connsiteY104" fmla="*/ 4674042 h 6858000"/>
              <a:gd name="connsiteX105" fmla="*/ 7731832 w 12192000"/>
              <a:gd name="connsiteY105" fmla="*/ 4713838 h 6858000"/>
              <a:gd name="connsiteX106" fmla="*/ 7728321 w 12192000"/>
              <a:gd name="connsiteY106" fmla="*/ 4753633 h 6858000"/>
              <a:gd name="connsiteX107" fmla="*/ 7729492 w 12192000"/>
              <a:gd name="connsiteY107" fmla="*/ 4791088 h 6858000"/>
              <a:gd name="connsiteX108" fmla="*/ 7734173 w 12192000"/>
              <a:gd name="connsiteY108" fmla="*/ 4827372 h 6858000"/>
              <a:gd name="connsiteX109" fmla="*/ 7744708 w 12192000"/>
              <a:gd name="connsiteY109" fmla="*/ 4862486 h 6858000"/>
              <a:gd name="connsiteX110" fmla="*/ 7759923 w 12192000"/>
              <a:gd name="connsiteY110" fmla="*/ 4891747 h 6858000"/>
              <a:gd name="connsiteX111" fmla="*/ 7779821 w 12192000"/>
              <a:gd name="connsiteY111" fmla="*/ 4919838 h 6858000"/>
              <a:gd name="connsiteX112" fmla="*/ 7803230 w 12192000"/>
              <a:gd name="connsiteY112" fmla="*/ 4944418 h 6858000"/>
              <a:gd name="connsiteX113" fmla="*/ 7830151 w 12192000"/>
              <a:gd name="connsiteY113" fmla="*/ 4968998 h 6858000"/>
              <a:gd name="connsiteX114" fmla="*/ 7858242 w 12192000"/>
              <a:gd name="connsiteY114" fmla="*/ 4991236 h 6858000"/>
              <a:gd name="connsiteX115" fmla="*/ 7887503 w 12192000"/>
              <a:gd name="connsiteY115" fmla="*/ 5013475 h 6858000"/>
              <a:gd name="connsiteX116" fmla="*/ 7916765 w 12192000"/>
              <a:gd name="connsiteY116" fmla="*/ 5035714 h 6858000"/>
              <a:gd name="connsiteX117" fmla="*/ 7946026 w 12192000"/>
              <a:gd name="connsiteY117" fmla="*/ 5057952 h 6858000"/>
              <a:gd name="connsiteX118" fmla="*/ 7972947 w 12192000"/>
              <a:gd name="connsiteY118" fmla="*/ 5081362 h 6858000"/>
              <a:gd name="connsiteX119" fmla="*/ 7996356 w 12192000"/>
              <a:gd name="connsiteY119" fmla="*/ 5108282 h 6858000"/>
              <a:gd name="connsiteX120" fmla="*/ 8017424 w 12192000"/>
              <a:gd name="connsiteY120" fmla="*/ 5134032 h 6858000"/>
              <a:gd name="connsiteX121" fmla="*/ 8033811 w 12192000"/>
              <a:gd name="connsiteY121" fmla="*/ 5163294 h 6858000"/>
              <a:gd name="connsiteX122" fmla="*/ 8047856 w 12192000"/>
              <a:gd name="connsiteY122" fmla="*/ 5194896 h 6858000"/>
              <a:gd name="connsiteX123" fmla="*/ 8059561 w 12192000"/>
              <a:gd name="connsiteY123" fmla="*/ 5228839 h 6858000"/>
              <a:gd name="connsiteX124" fmla="*/ 8070095 w 12192000"/>
              <a:gd name="connsiteY124" fmla="*/ 5263953 h 6858000"/>
              <a:gd name="connsiteX125" fmla="*/ 8079459 w 12192000"/>
              <a:gd name="connsiteY125" fmla="*/ 5299067 h 6858000"/>
              <a:gd name="connsiteX126" fmla="*/ 8088822 w 12192000"/>
              <a:gd name="connsiteY126" fmla="*/ 5335351 h 6858000"/>
              <a:gd name="connsiteX127" fmla="*/ 8099356 w 12192000"/>
              <a:gd name="connsiteY127" fmla="*/ 5369294 h 6858000"/>
              <a:gd name="connsiteX128" fmla="*/ 8111061 w 12192000"/>
              <a:gd name="connsiteY128" fmla="*/ 5403238 h 6858000"/>
              <a:gd name="connsiteX129" fmla="*/ 8125106 w 12192000"/>
              <a:gd name="connsiteY129" fmla="*/ 5434840 h 6858000"/>
              <a:gd name="connsiteX130" fmla="*/ 8142663 w 12192000"/>
              <a:gd name="connsiteY130" fmla="*/ 5462931 h 6858000"/>
              <a:gd name="connsiteX131" fmla="*/ 8163732 w 12192000"/>
              <a:gd name="connsiteY131" fmla="*/ 5488681 h 6858000"/>
              <a:gd name="connsiteX132" fmla="*/ 8189482 w 12192000"/>
              <a:gd name="connsiteY132" fmla="*/ 5509749 h 6858000"/>
              <a:gd name="connsiteX133" fmla="*/ 8217573 w 12192000"/>
              <a:gd name="connsiteY133" fmla="*/ 5527306 h 6858000"/>
              <a:gd name="connsiteX134" fmla="*/ 8249175 w 12192000"/>
              <a:gd name="connsiteY134" fmla="*/ 5541352 h 6858000"/>
              <a:gd name="connsiteX135" fmla="*/ 8283118 w 12192000"/>
              <a:gd name="connsiteY135" fmla="*/ 5553056 h 6858000"/>
              <a:gd name="connsiteX136" fmla="*/ 8317062 w 12192000"/>
              <a:gd name="connsiteY136" fmla="*/ 5563590 h 6858000"/>
              <a:gd name="connsiteX137" fmla="*/ 8353346 w 12192000"/>
              <a:gd name="connsiteY137" fmla="*/ 5572954 h 6858000"/>
              <a:gd name="connsiteX138" fmla="*/ 8388459 w 12192000"/>
              <a:gd name="connsiteY138" fmla="*/ 5582318 h 6858000"/>
              <a:gd name="connsiteX139" fmla="*/ 8423573 w 12192000"/>
              <a:gd name="connsiteY139" fmla="*/ 5592852 h 6858000"/>
              <a:gd name="connsiteX140" fmla="*/ 8457516 w 12192000"/>
              <a:gd name="connsiteY140" fmla="*/ 5604556 h 6858000"/>
              <a:gd name="connsiteX141" fmla="*/ 8489119 w 12192000"/>
              <a:gd name="connsiteY141" fmla="*/ 5618602 h 6858000"/>
              <a:gd name="connsiteX142" fmla="*/ 8518380 w 12192000"/>
              <a:gd name="connsiteY142" fmla="*/ 5634988 h 6858000"/>
              <a:gd name="connsiteX143" fmla="*/ 8544130 w 12192000"/>
              <a:gd name="connsiteY143" fmla="*/ 5656057 h 6858000"/>
              <a:gd name="connsiteX144" fmla="*/ 8571051 w 12192000"/>
              <a:gd name="connsiteY144" fmla="*/ 5679466 h 6858000"/>
              <a:gd name="connsiteX145" fmla="*/ 8594460 w 12192000"/>
              <a:gd name="connsiteY145" fmla="*/ 5706386 h 6858000"/>
              <a:gd name="connsiteX146" fmla="*/ 8616699 w 12192000"/>
              <a:gd name="connsiteY146" fmla="*/ 5734477 h 6858000"/>
              <a:gd name="connsiteX147" fmla="*/ 8638937 w 12192000"/>
              <a:gd name="connsiteY147" fmla="*/ 5763739 h 6858000"/>
              <a:gd name="connsiteX148" fmla="*/ 8661176 w 12192000"/>
              <a:gd name="connsiteY148" fmla="*/ 5793000 h 6858000"/>
              <a:gd name="connsiteX149" fmla="*/ 8683415 w 12192000"/>
              <a:gd name="connsiteY149" fmla="*/ 5821091 h 6858000"/>
              <a:gd name="connsiteX150" fmla="*/ 8707994 w 12192000"/>
              <a:gd name="connsiteY150" fmla="*/ 5848012 h 6858000"/>
              <a:gd name="connsiteX151" fmla="*/ 8732574 w 12192000"/>
              <a:gd name="connsiteY151" fmla="*/ 5871421 h 6858000"/>
              <a:gd name="connsiteX152" fmla="*/ 8760665 w 12192000"/>
              <a:gd name="connsiteY152" fmla="*/ 5891319 h 6858000"/>
              <a:gd name="connsiteX153" fmla="*/ 8789926 w 12192000"/>
              <a:gd name="connsiteY153" fmla="*/ 5906535 h 6858000"/>
              <a:gd name="connsiteX154" fmla="*/ 8825040 w 12192000"/>
              <a:gd name="connsiteY154" fmla="*/ 5917069 h 6858000"/>
              <a:gd name="connsiteX155" fmla="*/ 8861324 w 12192000"/>
              <a:gd name="connsiteY155" fmla="*/ 5921751 h 6858000"/>
              <a:gd name="connsiteX156" fmla="*/ 8898779 w 12192000"/>
              <a:gd name="connsiteY156" fmla="*/ 5922921 h 6858000"/>
              <a:gd name="connsiteX157" fmla="*/ 8938575 w 12192000"/>
              <a:gd name="connsiteY157" fmla="*/ 5919410 h 6858000"/>
              <a:gd name="connsiteX158" fmla="*/ 8978370 w 12192000"/>
              <a:gd name="connsiteY158" fmla="*/ 5914728 h 6858000"/>
              <a:gd name="connsiteX159" fmla="*/ 9018166 w 12192000"/>
              <a:gd name="connsiteY159" fmla="*/ 5908876 h 6858000"/>
              <a:gd name="connsiteX160" fmla="*/ 9057961 w 12192000"/>
              <a:gd name="connsiteY160" fmla="*/ 5904194 h 6858000"/>
              <a:gd name="connsiteX161" fmla="*/ 9097757 w 12192000"/>
              <a:gd name="connsiteY161" fmla="*/ 5901853 h 6858000"/>
              <a:gd name="connsiteX162" fmla="*/ 9136382 w 12192000"/>
              <a:gd name="connsiteY162" fmla="*/ 5901853 h 6858000"/>
              <a:gd name="connsiteX163" fmla="*/ 9172666 w 12192000"/>
              <a:gd name="connsiteY163" fmla="*/ 5906535 h 6858000"/>
              <a:gd name="connsiteX164" fmla="*/ 9208950 w 12192000"/>
              <a:gd name="connsiteY164" fmla="*/ 5915898 h 6858000"/>
              <a:gd name="connsiteX165" fmla="*/ 9244064 w 12192000"/>
              <a:gd name="connsiteY165" fmla="*/ 5929944 h 6858000"/>
              <a:gd name="connsiteX166" fmla="*/ 9279178 w 12192000"/>
              <a:gd name="connsiteY166" fmla="*/ 5948671 h 6858000"/>
              <a:gd name="connsiteX167" fmla="*/ 9314292 w 12192000"/>
              <a:gd name="connsiteY167" fmla="*/ 5967398 h 6858000"/>
              <a:gd name="connsiteX168" fmla="*/ 9349405 w 12192000"/>
              <a:gd name="connsiteY168" fmla="*/ 5988467 h 6858000"/>
              <a:gd name="connsiteX169" fmla="*/ 9383349 w 12192000"/>
              <a:gd name="connsiteY169" fmla="*/ 6008364 h 6858000"/>
              <a:gd name="connsiteX170" fmla="*/ 9419633 w 12192000"/>
              <a:gd name="connsiteY170" fmla="*/ 6025921 h 6858000"/>
              <a:gd name="connsiteX171" fmla="*/ 9454747 w 12192000"/>
              <a:gd name="connsiteY171" fmla="*/ 6039967 h 6858000"/>
              <a:gd name="connsiteX172" fmla="*/ 9491031 w 12192000"/>
              <a:gd name="connsiteY172" fmla="*/ 6049331 h 6858000"/>
              <a:gd name="connsiteX173" fmla="*/ 9528486 w 12192000"/>
              <a:gd name="connsiteY173" fmla="*/ 6052842 h 6858000"/>
              <a:gd name="connsiteX174" fmla="*/ 9565940 w 12192000"/>
              <a:gd name="connsiteY174" fmla="*/ 6049331 h 6858000"/>
              <a:gd name="connsiteX175" fmla="*/ 9602224 w 12192000"/>
              <a:gd name="connsiteY175" fmla="*/ 6039967 h 6858000"/>
              <a:gd name="connsiteX176" fmla="*/ 9637338 w 12192000"/>
              <a:gd name="connsiteY176" fmla="*/ 6025921 h 6858000"/>
              <a:gd name="connsiteX177" fmla="*/ 9673622 w 12192000"/>
              <a:gd name="connsiteY177" fmla="*/ 6008364 h 6858000"/>
              <a:gd name="connsiteX178" fmla="*/ 9707566 w 12192000"/>
              <a:gd name="connsiteY178" fmla="*/ 5988467 h 6858000"/>
              <a:gd name="connsiteX179" fmla="*/ 9742679 w 12192000"/>
              <a:gd name="connsiteY179" fmla="*/ 5967398 h 6858000"/>
              <a:gd name="connsiteX180" fmla="*/ 9777793 w 12192000"/>
              <a:gd name="connsiteY180" fmla="*/ 5948671 h 6858000"/>
              <a:gd name="connsiteX181" fmla="*/ 9812907 w 12192000"/>
              <a:gd name="connsiteY181" fmla="*/ 5929944 h 6858000"/>
              <a:gd name="connsiteX182" fmla="*/ 9846850 w 12192000"/>
              <a:gd name="connsiteY182" fmla="*/ 5915898 h 6858000"/>
              <a:gd name="connsiteX183" fmla="*/ 9884305 w 12192000"/>
              <a:gd name="connsiteY183" fmla="*/ 5906535 h 6858000"/>
              <a:gd name="connsiteX184" fmla="*/ 9920589 w 12192000"/>
              <a:gd name="connsiteY184" fmla="*/ 5901853 h 6858000"/>
              <a:gd name="connsiteX185" fmla="*/ 9959214 w 12192000"/>
              <a:gd name="connsiteY185" fmla="*/ 5901853 h 6858000"/>
              <a:gd name="connsiteX186" fmla="*/ 9999010 w 12192000"/>
              <a:gd name="connsiteY186" fmla="*/ 5904194 h 6858000"/>
              <a:gd name="connsiteX187" fmla="*/ 10038805 w 12192000"/>
              <a:gd name="connsiteY187" fmla="*/ 5908876 h 6858000"/>
              <a:gd name="connsiteX188" fmla="*/ 10078601 w 12192000"/>
              <a:gd name="connsiteY188" fmla="*/ 5914728 h 6858000"/>
              <a:gd name="connsiteX189" fmla="*/ 10118396 w 12192000"/>
              <a:gd name="connsiteY189" fmla="*/ 5919410 h 6858000"/>
              <a:gd name="connsiteX190" fmla="*/ 10158192 w 12192000"/>
              <a:gd name="connsiteY190" fmla="*/ 5922921 h 6858000"/>
              <a:gd name="connsiteX191" fmla="*/ 10195647 w 12192000"/>
              <a:gd name="connsiteY191" fmla="*/ 5921751 h 6858000"/>
              <a:gd name="connsiteX192" fmla="*/ 10231931 w 12192000"/>
              <a:gd name="connsiteY192" fmla="*/ 5917069 h 6858000"/>
              <a:gd name="connsiteX193" fmla="*/ 10267044 w 12192000"/>
              <a:gd name="connsiteY193" fmla="*/ 5906535 h 6858000"/>
              <a:gd name="connsiteX194" fmla="*/ 10296306 w 12192000"/>
              <a:gd name="connsiteY194" fmla="*/ 5891319 h 6858000"/>
              <a:gd name="connsiteX195" fmla="*/ 10324397 w 12192000"/>
              <a:gd name="connsiteY195" fmla="*/ 5871421 h 6858000"/>
              <a:gd name="connsiteX196" fmla="*/ 10348977 w 12192000"/>
              <a:gd name="connsiteY196" fmla="*/ 5848012 h 6858000"/>
              <a:gd name="connsiteX197" fmla="*/ 10373556 w 12192000"/>
              <a:gd name="connsiteY197" fmla="*/ 5821091 h 6858000"/>
              <a:gd name="connsiteX198" fmla="*/ 10395795 w 12192000"/>
              <a:gd name="connsiteY198" fmla="*/ 5793000 h 6858000"/>
              <a:gd name="connsiteX199" fmla="*/ 10418034 w 12192000"/>
              <a:gd name="connsiteY199" fmla="*/ 5763739 h 6858000"/>
              <a:gd name="connsiteX200" fmla="*/ 10440272 w 12192000"/>
              <a:gd name="connsiteY200" fmla="*/ 5734477 h 6858000"/>
              <a:gd name="connsiteX201" fmla="*/ 10462511 w 12192000"/>
              <a:gd name="connsiteY201" fmla="*/ 5706386 h 6858000"/>
              <a:gd name="connsiteX202" fmla="*/ 10485920 w 12192000"/>
              <a:gd name="connsiteY202" fmla="*/ 5679466 h 6858000"/>
              <a:gd name="connsiteX203" fmla="*/ 10512841 w 12192000"/>
              <a:gd name="connsiteY203" fmla="*/ 5656057 h 6858000"/>
              <a:gd name="connsiteX204" fmla="*/ 10538591 w 12192000"/>
              <a:gd name="connsiteY204" fmla="*/ 5634988 h 6858000"/>
              <a:gd name="connsiteX205" fmla="*/ 10567852 w 12192000"/>
              <a:gd name="connsiteY205" fmla="*/ 5618602 h 6858000"/>
              <a:gd name="connsiteX206" fmla="*/ 10599455 w 12192000"/>
              <a:gd name="connsiteY206" fmla="*/ 5604556 h 6858000"/>
              <a:gd name="connsiteX207" fmla="*/ 10633398 w 12192000"/>
              <a:gd name="connsiteY207" fmla="*/ 5592852 h 6858000"/>
              <a:gd name="connsiteX208" fmla="*/ 10668512 w 12192000"/>
              <a:gd name="connsiteY208" fmla="*/ 5582318 h 6858000"/>
              <a:gd name="connsiteX209" fmla="*/ 10703626 w 12192000"/>
              <a:gd name="connsiteY209" fmla="*/ 5572954 h 6858000"/>
              <a:gd name="connsiteX210" fmla="*/ 10739910 w 12192000"/>
              <a:gd name="connsiteY210" fmla="*/ 5563590 h 6858000"/>
              <a:gd name="connsiteX211" fmla="*/ 10773853 w 12192000"/>
              <a:gd name="connsiteY211" fmla="*/ 5553056 h 6858000"/>
              <a:gd name="connsiteX212" fmla="*/ 10807796 w 12192000"/>
              <a:gd name="connsiteY212" fmla="*/ 5541352 h 6858000"/>
              <a:gd name="connsiteX213" fmla="*/ 10839399 w 12192000"/>
              <a:gd name="connsiteY213" fmla="*/ 5527306 h 6858000"/>
              <a:gd name="connsiteX214" fmla="*/ 10867490 w 12192000"/>
              <a:gd name="connsiteY214" fmla="*/ 5509749 h 6858000"/>
              <a:gd name="connsiteX215" fmla="*/ 10893240 w 12192000"/>
              <a:gd name="connsiteY215" fmla="*/ 5488681 h 6858000"/>
              <a:gd name="connsiteX216" fmla="*/ 10914308 w 12192000"/>
              <a:gd name="connsiteY216" fmla="*/ 5462931 h 6858000"/>
              <a:gd name="connsiteX217" fmla="*/ 10931865 w 12192000"/>
              <a:gd name="connsiteY217" fmla="*/ 5434840 h 6858000"/>
              <a:gd name="connsiteX218" fmla="*/ 10945910 w 12192000"/>
              <a:gd name="connsiteY218" fmla="*/ 5403238 h 6858000"/>
              <a:gd name="connsiteX219" fmla="*/ 10957615 w 12192000"/>
              <a:gd name="connsiteY219" fmla="*/ 5369294 h 6858000"/>
              <a:gd name="connsiteX220" fmla="*/ 10968149 w 12192000"/>
              <a:gd name="connsiteY220" fmla="*/ 5335351 h 6858000"/>
              <a:gd name="connsiteX221" fmla="*/ 10977513 w 12192000"/>
              <a:gd name="connsiteY221" fmla="*/ 5299067 h 6858000"/>
              <a:gd name="connsiteX222" fmla="*/ 10986876 w 12192000"/>
              <a:gd name="connsiteY222" fmla="*/ 5263953 h 6858000"/>
              <a:gd name="connsiteX223" fmla="*/ 10997410 w 12192000"/>
              <a:gd name="connsiteY223" fmla="*/ 5228839 h 6858000"/>
              <a:gd name="connsiteX224" fmla="*/ 11009115 w 12192000"/>
              <a:gd name="connsiteY224" fmla="*/ 5194896 h 6858000"/>
              <a:gd name="connsiteX225" fmla="*/ 11023160 w 12192000"/>
              <a:gd name="connsiteY225" fmla="*/ 5163294 h 6858000"/>
              <a:gd name="connsiteX226" fmla="*/ 11039547 w 12192000"/>
              <a:gd name="connsiteY226" fmla="*/ 5134032 h 6858000"/>
              <a:gd name="connsiteX227" fmla="*/ 11060615 w 12192000"/>
              <a:gd name="connsiteY227" fmla="*/ 5108282 h 6858000"/>
              <a:gd name="connsiteX228" fmla="*/ 11084024 w 12192000"/>
              <a:gd name="connsiteY228" fmla="*/ 5081362 h 6858000"/>
              <a:gd name="connsiteX229" fmla="*/ 11110945 w 12192000"/>
              <a:gd name="connsiteY229" fmla="*/ 5057952 h 6858000"/>
              <a:gd name="connsiteX230" fmla="*/ 11139036 w 12192000"/>
              <a:gd name="connsiteY230" fmla="*/ 5035714 h 6858000"/>
              <a:gd name="connsiteX231" fmla="*/ 11169468 w 12192000"/>
              <a:gd name="connsiteY231" fmla="*/ 5013475 h 6858000"/>
              <a:gd name="connsiteX232" fmla="*/ 11198729 w 12192000"/>
              <a:gd name="connsiteY232" fmla="*/ 4991236 h 6858000"/>
              <a:gd name="connsiteX233" fmla="*/ 11226820 w 12192000"/>
              <a:gd name="connsiteY233" fmla="*/ 4968998 h 6858000"/>
              <a:gd name="connsiteX234" fmla="*/ 11253741 w 12192000"/>
              <a:gd name="connsiteY234" fmla="*/ 4944418 h 6858000"/>
              <a:gd name="connsiteX235" fmla="*/ 11277150 w 12192000"/>
              <a:gd name="connsiteY235" fmla="*/ 4919838 h 6858000"/>
              <a:gd name="connsiteX236" fmla="*/ 11297048 w 12192000"/>
              <a:gd name="connsiteY236" fmla="*/ 4891747 h 6858000"/>
              <a:gd name="connsiteX237" fmla="*/ 11312264 w 12192000"/>
              <a:gd name="connsiteY237" fmla="*/ 4862486 h 6858000"/>
              <a:gd name="connsiteX238" fmla="*/ 11322798 w 12192000"/>
              <a:gd name="connsiteY238" fmla="*/ 4827372 h 6858000"/>
              <a:gd name="connsiteX239" fmla="*/ 11327480 w 12192000"/>
              <a:gd name="connsiteY239" fmla="*/ 4791088 h 6858000"/>
              <a:gd name="connsiteX240" fmla="*/ 11328650 w 12192000"/>
              <a:gd name="connsiteY240" fmla="*/ 4753633 h 6858000"/>
              <a:gd name="connsiteX241" fmla="*/ 11325139 w 12192000"/>
              <a:gd name="connsiteY241" fmla="*/ 4713838 h 6858000"/>
              <a:gd name="connsiteX242" fmla="*/ 11320457 w 12192000"/>
              <a:gd name="connsiteY242" fmla="*/ 4674042 h 6858000"/>
              <a:gd name="connsiteX243" fmla="*/ 11314605 w 12192000"/>
              <a:gd name="connsiteY243" fmla="*/ 4634247 h 6858000"/>
              <a:gd name="connsiteX244" fmla="*/ 11309923 w 12192000"/>
              <a:gd name="connsiteY244" fmla="*/ 4594451 h 6858000"/>
              <a:gd name="connsiteX245" fmla="*/ 11307582 w 12192000"/>
              <a:gd name="connsiteY245" fmla="*/ 4554655 h 6858000"/>
              <a:gd name="connsiteX246" fmla="*/ 11307582 w 12192000"/>
              <a:gd name="connsiteY246" fmla="*/ 4516030 h 6858000"/>
              <a:gd name="connsiteX247" fmla="*/ 11312264 w 12192000"/>
              <a:gd name="connsiteY247" fmla="*/ 4479746 h 6858000"/>
              <a:gd name="connsiteX248" fmla="*/ 11321628 w 12192000"/>
              <a:gd name="connsiteY248" fmla="*/ 4443462 h 6858000"/>
              <a:gd name="connsiteX249" fmla="*/ 11335673 w 12192000"/>
              <a:gd name="connsiteY249" fmla="*/ 4409519 h 6858000"/>
              <a:gd name="connsiteX250" fmla="*/ 11354400 w 12192000"/>
              <a:gd name="connsiteY250" fmla="*/ 4374405 h 6858000"/>
              <a:gd name="connsiteX251" fmla="*/ 11373128 w 12192000"/>
              <a:gd name="connsiteY251" fmla="*/ 4339291 h 6858000"/>
              <a:gd name="connsiteX252" fmla="*/ 11394196 w 12192000"/>
              <a:gd name="connsiteY252" fmla="*/ 4304177 h 6858000"/>
              <a:gd name="connsiteX253" fmla="*/ 11414094 w 12192000"/>
              <a:gd name="connsiteY253" fmla="*/ 4270234 h 6858000"/>
              <a:gd name="connsiteX254" fmla="*/ 11431650 w 12192000"/>
              <a:gd name="connsiteY254" fmla="*/ 4233950 h 6858000"/>
              <a:gd name="connsiteX255" fmla="*/ 11445696 w 12192000"/>
              <a:gd name="connsiteY255" fmla="*/ 4198836 h 6858000"/>
              <a:gd name="connsiteX256" fmla="*/ 11455060 w 12192000"/>
              <a:gd name="connsiteY256" fmla="*/ 4162552 h 6858000"/>
              <a:gd name="connsiteX257" fmla="*/ 11458571 w 12192000"/>
              <a:gd name="connsiteY257" fmla="*/ 4125097 h 6858000"/>
              <a:gd name="connsiteX258" fmla="*/ 11455060 w 12192000"/>
              <a:gd name="connsiteY258" fmla="*/ 4087643 h 6858000"/>
              <a:gd name="connsiteX259" fmla="*/ 11445696 w 12192000"/>
              <a:gd name="connsiteY259" fmla="*/ 4051358 h 6858000"/>
              <a:gd name="connsiteX260" fmla="*/ 11431650 w 12192000"/>
              <a:gd name="connsiteY260" fmla="*/ 4016245 h 6858000"/>
              <a:gd name="connsiteX261" fmla="*/ 11414094 w 12192000"/>
              <a:gd name="connsiteY261" fmla="*/ 3979961 h 6858000"/>
              <a:gd name="connsiteX262" fmla="*/ 11394196 w 12192000"/>
              <a:gd name="connsiteY262" fmla="*/ 3946017 h 6858000"/>
              <a:gd name="connsiteX263" fmla="*/ 11373128 w 12192000"/>
              <a:gd name="connsiteY263" fmla="*/ 3910903 h 6858000"/>
              <a:gd name="connsiteX264" fmla="*/ 11354400 w 12192000"/>
              <a:gd name="connsiteY264" fmla="*/ 3875790 h 6858000"/>
              <a:gd name="connsiteX265" fmla="*/ 11335673 w 12192000"/>
              <a:gd name="connsiteY265" fmla="*/ 3840676 h 6858000"/>
              <a:gd name="connsiteX266" fmla="*/ 11321628 w 12192000"/>
              <a:gd name="connsiteY266" fmla="*/ 3806733 h 6858000"/>
              <a:gd name="connsiteX267" fmla="*/ 11312264 w 12192000"/>
              <a:gd name="connsiteY267" fmla="*/ 3770449 h 6858000"/>
              <a:gd name="connsiteX268" fmla="*/ 11307582 w 12192000"/>
              <a:gd name="connsiteY268" fmla="*/ 3734164 h 6858000"/>
              <a:gd name="connsiteX269" fmla="*/ 11307582 w 12192000"/>
              <a:gd name="connsiteY269" fmla="*/ 3695539 h 6858000"/>
              <a:gd name="connsiteX270" fmla="*/ 11309923 w 12192000"/>
              <a:gd name="connsiteY270" fmla="*/ 3655744 h 6858000"/>
              <a:gd name="connsiteX271" fmla="*/ 11314605 w 12192000"/>
              <a:gd name="connsiteY271" fmla="*/ 3615948 h 6858000"/>
              <a:gd name="connsiteX272" fmla="*/ 11320457 w 12192000"/>
              <a:gd name="connsiteY272" fmla="*/ 3576152 h 6858000"/>
              <a:gd name="connsiteX273" fmla="*/ 11325139 w 12192000"/>
              <a:gd name="connsiteY273" fmla="*/ 3536357 h 6858000"/>
              <a:gd name="connsiteX274" fmla="*/ 11328650 w 12192000"/>
              <a:gd name="connsiteY274" fmla="*/ 3496561 h 6858000"/>
              <a:gd name="connsiteX275" fmla="*/ 11327480 w 12192000"/>
              <a:gd name="connsiteY275" fmla="*/ 3459107 h 6858000"/>
              <a:gd name="connsiteX276" fmla="*/ 11322798 w 12192000"/>
              <a:gd name="connsiteY276" fmla="*/ 3422822 h 6858000"/>
              <a:gd name="connsiteX277" fmla="*/ 11312264 w 12192000"/>
              <a:gd name="connsiteY277" fmla="*/ 3387709 h 6858000"/>
              <a:gd name="connsiteX278" fmla="*/ 11297048 w 12192000"/>
              <a:gd name="connsiteY278" fmla="*/ 3358447 h 6858000"/>
              <a:gd name="connsiteX279" fmla="*/ 11277150 w 12192000"/>
              <a:gd name="connsiteY279" fmla="*/ 3330356 h 6858000"/>
              <a:gd name="connsiteX280" fmla="*/ 11253741 w 12192000"/>
              <a:gd name="connsiteY280" fmla="*/ 3305777 h 6858000"/>
              <a:gd name="connsiteX281" fmla="*/ 11226820 w 12192000"/>
              <a:gd name="connsiteY281" fmla="*/ 3281197 h 6858000"/>
              <a:gd name="connsiteX282" fmla="*/ 11198729 w 12192000"/>
              <a:gd name="connsiteY282" fmla="*/ 3258958 h 6858000"/>
              <a:gd name="connsiteX283" fmla="*/ 11169468 w 12192000"/>
              <a:gd name="connsiteY283" fmla="*/ 3236720 h 6858000"/>
              <a:gd name="connsiteX284" fmla="*/ 11139036 w 12192000"/>
              <a:gd name="connsiteY284" fmla="*/ 3214481 h 6858000"/>
              <a:gd name="connsiteX285" fmla="*/ 11110945 w 12192000"/>
              <a:gd name="connsiteY285" fmla="*/ 3192242 h 6858000"/>
              <a:gd name="connsiteX286" fmla="*/ 11084024 w 12192000"/>
              <a:gd name="connsiteY286" fmla="*/ 3168833 h 6858000"/>
              <a:gd name="connsiteX287" fmla="*/ 11060615 w 12192000"/>
              <a:gd name="connsiteY287" fmla="*/ 3141913 h 6858000"/>
              <a:gd name="connsiteX288" fmla="*/ 11039547 w 12192000"/>
              <a:gd name="connsiteY288" fmla="*/ 3116162 h 6858000"/>
              <a:gd name="connsiteX289" fmla="*/ 11023160 w 12192000"/>
              <a:gd name="connsiteY289" fmla="*/ 3086901 h 6858000"/>
              <a:gd name="connsiteX290" fmla="*/ 11009115 w 12192000"/>
              <a:gd name="connsiteY290" fmla="*/ 3055299 h 6858000"/>
              <a:gd name="connsiteX291" fmla="*/ 10997410 w 12192000"/>
              <a:gd name="connsiteY291" fmla="*/ 3021355 h 6858000"/>
              <a:gd name="connsiteX292" fmla="*/ 10986876 w 12192000"/>
              <a:gd name="connsiteY292" fmla="*/ 2986242 h 6858000"/>
              <a:gd name="connsiteX293" fmla="*/ 10977513 w 12192000"/>
              <a:gd name="connsiteY293" fmla="*/ 2951128 h 6858000"/>
              <a:gd name="connsiteX294" fmla="*/ 10968149 w 12192000"/>
              <a:gd name="connsiteY294" fmla="*/ 2914844 h 6858000"/>
              <a:gd name="connsiteX295" fmla="*/ 10957615 w 12192000"/>
              <a:gd name="connsiteY295" fmla="*/ 2880900 h 6858000"/>
              <a:gd name="connsiteX296" fmla="*/ 10945910 w 12192000"/>
              <a:gd name="connsiteY296" fmla="*/ 2846957 h 6858000"/>
              <a:gd name="connsiteX297" fmla="*/ 10931865 w 12192000"/>
              <a:gd name="connsiteY297" fmla="*/ 2815355 h 6858000"/>
              <a:gd name="connsiteX298" fmla="*/ 10914308 w 12192000"/>
              <a:gd name="connsiteY298" fmla="*/ 2787264 h 6858000"/>
              <a:gd name="connsiteX299" fmla="*/ 10893240 w 12192000"/>
              <a:gd name="connsiteY299" fmla="*/ 2761514 h 6858000"/>
              <a:gd name="connsiteX300" fmla="*/ 10867490 w 12192000"/>
              <a:gd name="connsiteY300" fmla="*/ 2740445 h 6858000"/>
              <a:gd name="connsiteX301" fmla="*/ 10839399 w 12192000"/>
              <a:gd name="connsiteY301" fmla="*/ 2722888 h 6858000"/>
              <a:gd name="connsiteX302" fmla="*/ 10807796 w 12192000"/>
              <a:gd name="connsiteY302" fmla="*/ 2708843 h 6858000"/>
              <a:gd name="connsiteX303" fmla="*/ 10773853 w 12192000"/>
              <a:gd name="connsiteY303" fmla="*/ 2697138 h 6858000"/>
              <a:gd name="connsiteX304" fmla="*/ 10739910 w 12192000"/>
              <a:gd name="connsiteY304" fmla="*/ 2686604 h 6858000"/>
              <a:gd name="connsiteX305" fmla="*/ 10703626 w 12192000"/>
              <a:gd name="connsiteY305" fmla="*/ 2677241 h 6858000"/>
              <a:gd name="connsiteX306" fmla="*/ 10668512 w 12192000"/>
              <a:gd name="connsiteY306" fmla="*/ 2667877 h 6858000"/>
              <a:gd name="connsiteX307" fmla="*/ 10633398 w 12192000"/>
              <a:gd name="connsiteY307" fmla="*/ 2657343 h 6858000"/>
              <a:gd name="connsiteX308" fmla="*/ 10599455 w 12192000"/>
              <a:gd name="connsiteY308" fmla="*/ 2645638 h 6858000"/>
              <a:gd name="connsiteX309" fmla="*/ 10567852 w 12192000"/>
              <a:gd name="connsiteY309" fmla="*/ 2631593 h 6858000"/>
              <a:gd name="connsiteX310" fmla="*/ 10538591 w 12192000"/>
              <a:gd name="connsiteY310" fmla="*/ 2615206 h 6858000"/>
              <a:gd name="connsiteX311" fmla="*/ 10512841 w 12192000"/>
              <a:gd name="connsiteY311" fmla="*/ 2594138 h 6858000"/>
              <a:gd name="connsiteX312" fmla="*/ 10485920 w 12192000"/>
              <a:gd name="connsiteY312" fmla="*/ 2570729 h 6858000"/>
              <a:gd name="connsiteX313" fmla="*/ 10462511 w 12192000"/>
              <a:gd name="connsiteY313" fmla="*/ 2543808 h 6858000"/>
              <a:gd name="connsiteX314" fmla="*/ 10440272 w 12192000"/>
              <a:gd name="connsiteY314" fmla="*/ 2515717 h 6858000"/>
              <a:gd name="connsiteX315" fmla="*/ 10418034 w 12192000"/>
              <a:gd name="connsiteY315" fmla="*/ 2486456 h 6858000"/>
              <a:gd name="connsiteX316" fmla="*/ 10395795 w 12192000"/>
              <a:gd name="connsiteY316" fmla="*/ 2457194 h 6858000"/>
              <a:gd name="connsiteX317" fmla="*/ 10373556 w 12192000"/>
              <a:gd name="connsiteY317" fmla="*/ 2429103 h 6858000"/>
              <a:gd name="connsiteX318" fmla="*/ 10348977 w 12192000"/>
              <a:gd name="connsiteY318" fmla="*/ 2402183 h 6858000"/>
              <a:gd name="connsiteX319" fmla="*/ 10324397 w 12192000"/>
              <a:gd name="connsiteY319" fmla="*/ 2378774 h 6858000"/>
              <a:gd name="connsiteX320" fmla="*/ 10296306 w 12192000"/>
              <a:gd name="connsiteY320" fmla="*/ 2358876 h 6858000"/>
              <a:gd name="connsiteX321" fmla="*/ 10267044 w 12192000"/>
              <a:gd name="connsiteY321" fmla="*/ 2343660 h 6858000"/>
              <a:gd name="connsiteX322" fmla="*/ 10231931 w 12192000"/>
              <a:gd name="connsiteY322" fmla="*/ 2333126 h 6858000"/>
              <a:gd name="connsiteX323" fmla="*/ 10195647 w 12192000"/>
              <a:gd name="connsiteY323" fmla="*/ 2328444 h 6858000"/>
              <a:gd name="connsiteX324" fmla="*/ 10158192 w 12192000"/>
              <a:gd name="connsiteY324" fmla="*/ 2327274 h 6858000"/>
              <a:gd name="connsiteX325" fmla="*/ 10118396 w 12192000"/>
              <a:gd name="connsiteY325" fmla="*/ 2330785 h 6858000"/>
              <a:gd name="connsiteX326" fmla="*/ 10078601 w 12192000"/>
              <a:gd name="connsiteY326" fmla="*/ 2335467 h 6858000"/>
              <a:gd name="connsiteX327" fmla="*/ 10038805 w 12192000"/>
              <a:gd name="connsiteY327" fmla="*/ 2341319 h 6858000"/>
              <a:gd name="connsiteX328" fmla="*/ 9999010 w 12192000"/>
              <a:gd name="connsiteY328" fmla="*/ 2346001 h 6858000"/>
              <a:gd name="connsiteX329" fmla="*/ 9959214 w 12192000"/>
              <a:gd name="connsiteY329" fmla="*/ 2348342 h 6858000"/>
              <a:gd name="connsiteX330" fmla="*/ 9920589 w 12192000"/>
              <a:gd name="connsiteY330" fmla="*/ 2348342 h 6858000"/>
              <a:gd name="connsiteX331" fmla="*/ 9884305 w 12192000"/>
              <a:gd name="connsiteY331" fmla="*/ 2343660 h 6858000"/>
              <a:gd name="connsiteX332" fmla="*/ 9846850 w 12192000"/>
              <a:gd name="connsiteY332" fmla="*/ 2334296 h 6858000"/>
              <a:gd name="connsiteX333" fmla="*/ 9812907 w 12192000"/>
              <a:gd name="connsiteY333" fmla="*/ 2320251 h 6858000"/>
              <a:gd name="connsiteX334" fmla="*/ 9777793 w 12192000"/>
              <a:gd name="connsiteY334" fmla="*/ 2301524 h 6858000"/>
              <a:gd name="connsiteX335" fmla="*/ 9742679 w 12192000"/>
              <a:gd name="connsiteY335" fmla="*/ 2282796 h 6858000"/>
              <a:gd name="connsiteX336" fmla="*/ 9707566 w 12192000"/>
              <a:gd name="connsiteY336" fmla="*/ 2261728 h 6858000"/>
              <a:gd name="connsiteX337" fmla="*/ 9673622 w 12192000"/>
              <a:gd name="connsiteY337" fmla="*/ 2241830 h 6858000"/>
              <a:gd name="connsiteX338" fmla="*/ 9637338 w 12192000"/>
              <a:gd name="connsiteY338" fmla="*/ 2224273 h 6858000"/>
              <a:gd name="connsiteX339" fmla="*/ 9602224 w 12192000"/>
              <a:gd name="connsiteY339" fmla="*/ 2210228 h 6858000"/>
              <a:gd name="connsiteX340" fmla="*/ 9565940 w 12192000"/>
              <a:gd name="connsiteY340" fmla="*/ 2200864 h 6858000"/>
              <a:gd name="connsiteX341" fmla="*/ 9528486 w 12192000"/>
              <a:gd name="connsiteY341" fmla="*/ 21973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9528486" y="2197353"/>
                </a:moveTo>
                <a:lnTo>
                  <a:pt x="9491031" y="2200864"/>
                </a:lnTo>
                <a:lnTo>
                  <a:pt x="9454747" y="2210228"/>
                </a:lnTo>
                <a:lnTo>
                  <a:pt x="9419633" y="2224273"/>
                </a:lnTo>
                <a:lnTo>
                  <a:pt x="9383349" y="2241830"/>
                </a:lnTo>
                <a:lnTo>
                  <a:pt x="9349405" y="2261728"/>
                </a:lnTo>
                <a:lnTo>
                  <a:pt x="9314292" y="2282796"/>
                </a:lnTo>
                <a:lnTo>
                  <a:pt x="9279178" y="2301524"/>
                </a:lnTo>
                <a:lnTo>
                  <a:pt x="9244064" y="2320251"/>
                </a:lnTo>
                <a:lnTo>
                  <a:pt x="9208950" y="2334296"/>
                </a:lnTo>
                <a:lnTo>
                  <a:pt x="9172666" y="2343660"/>
                </a:lnTo>
                <a:lnTo>
                  <a:pt x="9136382" y="2348342"/>
                </a:lnTo>
                <a:lnTo>
                  <a:pt x="9097757" y="2348342"/>
                </a:lnTo>
                <a:lnTo>
                  <a:pt x="9057961" y="2346001"/>
                </a:lnTo>
                <a:lnTo>
                  <a:pt x="9018166" y="2341319"/>
                </a:lnTo>
                <a:lnTo>
                  <a:pt x="8978370" y="2335467"/>
                </a:lnTo>
                <a:lnTo>
                  <a:pt x="8938575" y="2330785"/>
                </a:lnTo>
                <a:lnTo>
                  <a:pt x="8898779" y="2327274"/>
                </a:lnTo>
                <a:lnTo>
                  <a:pt x="8861324" y="2328444"/>
                </a:lnTo>
                <a:lnTo>
                  <a:pt x="8825040" y="2333126"/>
                </a:lnTo>
                <a:lnTo>
                  <a:pt x="8789926" y="2343660"/>
                </a:lnTo>
                <a:lnTo>
                  <a:pt x="8760665" y="2358876"/>
                </a:lnTo>
                <a:lnTo>
                  <a:pt x="8732574" y="2378774"/>
                </a:lnTo>
                <a:lnTo>
                  <a:pt x="8707994" y="2402183"/>
                </a:lnTo>
                <a:lnTo>
                  <a:pt x="8683415" y="2429103"/>
                </a:lnTo>
                <a:lnTo>
                  <a:pt x="8661176" y="2457194"/>
                </a:lnTo>
                <a:lnTo>
                  <a:pt x="8638937" y="2486456"/>
                </a:lnTo>
                <a:lnTo>
                  <a:pt x="8616699" y="2515717"/>
                </a:lnTo>
                <a:lnTo>
                  <a:pt x="8594460" y="2543808"/>
                </a:lnTo>
                <a:lnTo>
                  <a:pt x="8571051" y="2570729"/>
                </a:lnTo>
                <a:lnTo>
                  <a:pt x="8544130" y="2594138"/>
                </a:lnTo>
                <a:lnTo>
                  <a:pt x="8518380" y="2615206"/>
                </a:lnTo>
                <a:lnTo>
                  <a:pt x="8489119" y="2631593"/>
                </a:lnTo>
                <a:lnTo>
                  <a:pt x="8457516" y="2645638"/>
                </a:lnTo>
                <a:lnTo>
                  <a:pt x="8423573" y="2657343"/>
                </a:lnTo>
                <a:lnTo>
                  <a:pt x="8388459" y="2667877"/>
                </a:lnTo>
                <a:lnTo>
                  <a:pt x="8353346" y="2677241"/>
                </a:lnTo>
                <a:lnTo>
                  <a:pt x="8317062" y="2686604"/>
                </a:lnTo>
                <a:lnTo>
                  <a:pt x="8283118" y="2697138"/>
                </a:lnTo>
                <a:lnTo>
                  <a:pt x="8249175" y="2708843"/>
                </a:lnTo>
                <a:lnTo>
                  <a:pt x="8217573" y="2722888"/>
                </a:lnTo>
                <a:lnTo>
                  <a:pt x="8189482" y="2740445"/>
                </a:lnTo>
                <a:lnTo>
                  <a:pt x="8163732" y="2761514"/>
                </a:lnTo>
                <a:lnTo>
                  <a:pt x="8142663" y="2787264"/>
                </a:lnTo>
                <a:lnTo>
                  <a:pt x="8125106" y="2815355"/>
                </a:lnTo>
                <a:lnTo>
                  <a:pt x="8111061" y="2846957"/>
                </a:lnTo>
                <a:lnTo>
                  <a:pt x="8099356" y="2880900"/>
                </a:lnTo>
                <a:lnTo>
                  <a:pt x="8088822" y="2914844"/>
                </a:lnTo>
                <a:lnTo>
                  <a:pt x="8079459" y="2951128"/>
                </a:lnTo>
                <a:lnTo>
                  <a:pt x="8070095" y="2986242"/>
                </a:lnTo>
                <a:lnTo>
                  <a:pt x="8059561" y="3021355"/>
                </a:lnTo>
                <a:lnTo>
                  <a:pt x="8047856" y="3055299"/>
                </a:lnTo>
                <a:lnTo>
                  <a:pt x="8033811" y="3086901"/>
                </a:lnTo>
                <a:lnTo>
                  <a:pt x="8017424" y="3116162"/>
                </a:lnTo>
                <a:lnTo>
                  <a:pt x="7996356" y="3141913"/>
                </a:lnTo>
                <a:lnTo>
                  <a:pt x="7972947" y="3168833"/>
                </a:lnTo>
                <a:lnTo>
                  <a:pt x="7946026" y="3192242"/>
                </a:lnTo>
                <a:lnTo>
                  <a:pt x="7916765" y="3214481"/>
                </a:lnTo>
                <a:lnTo>
                  <a:pt x="7887503" y="3236720"/>
                </a:lnTo>
                <a:lnTo>
                  <a:pt x="7858242" y="3258958"/>
                </a:lnTo>
                <a:lnTo>
                  <a:pt x="7830151" y="3281197"/>
                </a:lnTo>
                <a:lnTo>
                  <a:pt x="7803230" y="3305777"/>
                </a:lnTo>
                <a:lnTo>
                  <a:pt x="7779821" y="3330356"/>
                </a:lnTo>
                <a:lnTo>
                  <a:pt x="7759923" y="3358447"/>
                </a:lnTo>
                <a:lnTo>
                  <a:pt x="7744708" y="3387709"/>
                </a:lnTo>
                <a:lnTo>
                  <a:pt x="7734173" y="3422822"/>
                </a:lnTo>
                <a:lnTo>
                  <a:pt x="7729492" y="3459107"/>
                </a:lnTo>
                <a:lnTo>
                  <a:pt x="7728321" y="3496561"/>
                </a:lnTo>
                <a:lnTo>
                  <a:pt x="7731832" y="3536357"/>
                </a:lnTo>
                <a:lnTo>
                  <a:pt x="7736514" y="3576152"/>
                </a:lnTo>
                <a:lnTo>
                  <a:pt x="7742367" y="3615948"/>
                </a:lnTo>
                <a:lnTo>
                  <a:pt x="7747048" y="3655744"/>
                </a:lnTo>
                <a:lnTo>
                  <a:pt x="7749389" y="3695539"/>
                </a:lnTo>
                <a:lnTo>
                  <a:pt x="7749389" y="3734164"/>
                </a:lnTo>
                <a:lnTo>
                  <a:pt x="7744708" y="3770449"/>
                </a:lnTo>
                <a:lnTo>
                  <a:pt x="7735344" y="3806733"/>
                </a:lnTo>
                <a:lnTo>
                  <a:pt x="7721298" y="3840676"/>
                </a:lnTo>
                <a:lnTo>
                  <a:pt x="7703741" y="3875790"/>
                </a:lnTo>
                <a:lnTo>
                  <a:pt x="7683844" y="3910903"/>
                </a:lnTo>
                <a:lnTo>
                  <a:pt x="7662775" y="3946017"/>
                </a:lnTo>
                <a:lnTo>
                  <a:pt x="7642878" y="3979961"/>
                </a:lnTo>
                <a:lnTo>
                  <a:pt x="7625321" y="4016245"/>
                </a:lnTo>
                <a:lnTo>
                  <a:pt x="7611275" y="4051358"/>
                </a:lnTo>
                <a:lnTo>
                  <a:pt x="7601912" y="4087643"/>
                </a:lnTo>
                <a:lnTo>
                  <a:pt x="7598400" y="4125097"/>
                </a:lnTo>
                <a:lnTo>
                  <a:pt x="7601912" y="4162552"/>
                </a:lnTo>
                <a:lnTo>
                  <a:pt x="7611275" y="4198836"/>
                </a:lnTo>
                <a:lnTo>
                  <a:pt x="7625321" y="4233950"/>
                </a:lnTo>
                <a:lnTo>
                  <a:pt x="7642878" y="4270234"/>
                </a:lnTo>
                <a:lnTo>
                  <a:pt x="7662775" y="4304177"/>
                </a:lnTo>
                <a:lnTo>
                  <a:pt x="7683844" y="4339291"/>
                </a:lnTo>
                <a:lnTo>
                  <a:pt x="7703741" y="4374405"/>
                </a:lnTo>
                <a:lnTo>
                  <a:pt x="7721298" y="4409519"/>
                </a:lnTo>
                <a:lnTo>
                  <a:pt x="7735344" y="4443462"/>
                </a:lnTo>
                <a:lnTo>
                  <a:pt x="7744708" y="4479746"/>
                </a:lnTo>
                <a:lnTo>
                  <a:pt x="7749389" y="4516030"/>
                </a:lnTo>
                <a:lnTo>
                  <a:pt x="7749389" y="4554655"/>
                </a:lnTo>
                <a:lnTo>
                  <a:pt x="7747048" y="4594451"/>
                </a:lnTo>
                <a:lnTo>
                  <a:pt x="7742367" y="4634247"/>
                </a:lnTo>
                <a:lnTo>
                  <a:pt x="7736514" y="4674042"/>
                </a:lnTo>
                <a:lnTo>
                  <a:pt x="7731832" y="4713838"/>
                </a:lnTo>
                <a:lnTo>
                  <a:pt x="7728321" y="4753633"/>
                </a:lnTo>
                <a:lnTo>
                  <a:pt x="7729492" y="4791088"/>
                </a:lnTo>
                <a:lnTo>
                  <a:pt x="7734173" y="4827372"/>
                </a:lnTo>
                <a:lnTo>
                  <a:pt x="7744708" y="4862486"/>
                </a:lnTo>
                <a:lnTo>
                  <a:pt x="7759923" y="4891747"/>
                </a:lnTo>
                <a:lnTo>
                  <a:pt x="7779821" y="4919838"/>
                </a:lnTo>
                <a:lnTo>
                  <a:pt x="7803230" y="4944418"/>
                </a:lnTo>
                <a:lnTo>
                  <a:pt x="7830151" y="4968998"/>
                </a:lnTo>
                <a:lnTo>
                  <a:pt x="7858242" y="4991236"/>
                </a:lnTo>
                <a:lnTo>
                  <a:pt x="7887503" y="5013475"/>
                </a:lnTo>
                <a:lnTo>
                  <a:pt x="7916765" y="5035714"/>
                </a:lnTo>
                <a:lnTo>
                  <a:pt x="7946026" y="5057952"/>
                </a:lnTo>
                <a:lnTo>
                  <a:pt x="7972947" y="5081362"/>
                </a:lnTo>
                <a:lnTo>
                  <a:pt x="7996356" y="5108282"/>
                </a:lnTo>
                <a:lnTo>
                  <a:pt x="8017424" y="5134032"/>
                </a:lnTo>
                <a:lnTo>
                  <a:pt x="8033811" y="5163294"/>
                </a:lnTo>
                <a:lnTo>
                  <a:pt x="8047856" y="5194896"/>
                </a:lnTo>
                <a:lnTo>
                  <a:pt x="8059561" y="5228839"/>
                </a:lnTo>
                <a:lnTo>
                  <a:pt x="8070095" y="5263953"/>
                </a:lnTo>
                <a:lnTo>
                  <a:pt x="8079459" y="5299067"/>
                </a:lnTo>
                <a:lnTo>
                  <a:pt x="8088822" y="5335351"/>
                </a:lnTo>
                <a:lnTo>
                  <a:pt x="8099356" y="5369294"/>
                </a:lnTo>
                <a:lnTo>
                  <a:pt x="8111061" y="5403238"/>
                </a:lnTo>
                <a:lnTo>
                  <a:pt x="8125106" y="5434840"/>
                </a:lnTo>
                <a:lnTo>
                  <a:pt x="8142663" y="5462931"/>
                </a:lnTo>
                <a:lnTo>
                  <a:pt x="8163732" y="5488681"/>
                </a:lnTo>
                <a:lnTo>
                  <a:pt x="8189482" y="5509749"/>
                </a:lnTo>
                <a:lnTo>
                  <a:pt x="8217573" y="5527306"/>
                </a:lnTo>
                <a:lnTo>
                  <a:pt x="8249175" y="5541352"/>
                </a:lnTo>
                <a:lnTo>
                  <a:pt x="8283118" y="5553056"/>
                </a:lnTo>
                <a:lnTo>
                  <a:pt x="8317062" y="5563590"/>
                </a:lnTo>
                <a:lnTo>
                  <a:pt x="8353346" y="5572954"/>
                </a:lnTo>
                <a:lnTo>
                  <a:pt x="8388459" y="5582318"/>
                </a:lnTo>
                <a:lnTo>
                  <a:pt x="8423573" y="5592852"/>
                </a:lnTo>
                <a:lnTo>
                  <a:pt x="8457516" y="5604556"/>
                </a:lnTo>
                <a:lnTo>
                  <a:pt x="8489119" y="5618602"/>
                </a:lnTo>
                <a:lnTo>
                  <a:pt x="8518380" y="5634988"/>
                </a:lnTo>
                <a:lnTo>
                  <a:pt x="8544130" y="5656057"/>
                </a:lnTo>
                <a:lnTo>
                  <a:pt x="8571051" y="5679466"/>
                </a:lnTo>
                <a:lnTo>
                  <a:pt x="8594460" y="5706386"/>
                </a:lnTo>
                <a:lnTo>
                  <a:pt x="8616699" y="5734477"/>
                </a:lnTo>
                <a:lnTo>
                  <a:pt x="8638937" y="5763739"/>
                </a:lnTo>
                <a:lnTo>
                  <a:pt x="8661176" y="5793000"/>
                </a:lnTo>
                <a:lnTo>
                  <a:pt x="8683415" y="5821091"/>
                </a:lnTo>
                <a:lnTo>
                  <a:pt x="8707994" y="5848012"/>
                </a:lnTo>
                <a:lnTo>
                  <a:pt x="8732574" y="5871421"/>
                </a:lnTo>
                <a:lnTo>
                  <a:pt x="8760665" y="5891319"/>
                </a:lnTo>
                <a:lnTo>
                  <a:pt x="8789926" y="5906535"/>
                </a:lnTo>
                <a:lnTo>
                  <a:pt x="8825040" y="5917069"/>
                </a:lnTo>
                <a:lnTo>
                  <a:pt x="8861324" y="5921751"/>
                </a:lnTo>
                <a:lnTo>
                  <a:pt x="8898779" y="5922921"/>
                </a:lnTo>
                <a:lnTo>
                  <a:pt x="8938575" y="5919410"/>
                </a:lnTo>
                <a:lnTo>
                  <a:pt x="8978370" y="5914728"/>
                </a:lnTo>
                <a:lnTo>
                  <a:pt x="9018166" y="5908876"/>
                </a:lnTo>
                <a:lnTo>
                  <a:pt x="9057961" y="5904194"/>
                </a:lnTo>
                <a:lnTo>
                  <a:pt x="9097757" y="5901853"/>
                </a:lnTo>
                <a:lnTo>
                  <a:pt x="9136382" y="5901853"/>
                </a:lnTo>
                <a:lnTo>
                  <a:pt x="9172666" y="5906535"/>
                </a:lnTo>
                <a:lnTo>
                  <a:pt x="9208950" y="5915898"/>
                </a:lnTo>
                <a:lnTo>
                  <a:pt x="9244064" y="5929944"/>
                </a:lnTo>
                <a:lnTo>
                  <a:pt x="9279178" y="5948671"/>
                </a:lnTo>
                <a:lnTo>
                  <a:pt x="9314292" y="5967398"/>
                </a:lnTo>
                <a:lnTo>
                  <a:pt x="9349405" y="5988467"/>
                </a:lnTo>
                <a:lnTo>
                  <a:pt x="9383349" y="6008364"/>
                </a:lnTo>
                <a:lnTo>
                  <a:pt x="9419633" y="6025921"/>
                </a:lnTo>
                <a:lnTo>
                  <a:pt x="9454747" y="6039967"/>
                </a:lnTo>
                <a:lnTo>
                  <a:pt x="9491031" y="6049331"/>
                </a:lnTo>
                <a:lnTo>
                  <a:pt x="9528486" y="6052842"/>
                </a:lnTo>
                <a:lnTo>
                  <a:pt x="9565940" y="6049331"/>
                </a:lnTo>
                <a:lnTo>
                  <a:pt x="9602224" y="6039967"/>
                </a:lnTo>
                <a:lnTo>
                  <a:pt x="9637338" y="6025921"/>
                </a:lnTo>
                <a:lnTo>
                  <a:pt x="9673622" y="6008364"/>
                </a:lnTo>
                <a:lnTo>
                  <a:pt x="9707566" y="5988467"/>
                </a:lnTo>
                <a:lnTo>
                  <a:pt x="9742679" y="5967398"/>
                </a:lnTo>
                <a:lnTo>
                  <a:pt x="9777793" y="5948671"/>
                </a:lnTo>
                <a:lnTo>
                  <a:pt x="9812907" y="5929944"/>
                </a:lnTo>
                <a:lnTo>
                  <a:pt x="9846850" y="5915898"/>
                </a:lnTo>
                <a:lnTo>
                  <a:pt x="9884305" y="5906535"/>
                </a:lnTo>
                <a:lnTo>
                  <a:pt x="9920589" y="5901853"/>
                </a:lnTo>
                <a:lnTo>
                  <a:pt x="9959214" y="5901853"/>
                </a:lnTo>
                <a:lnTo>
                  <a:pt x="9999010" y="5904194"/>
                </a:lnTo>
                <a:lnTo>
                  <a:pt x="10038805" y="5908876"/>
                </a:lnTo>
                <a:lnTo>
                  <a:pt x="10078601" y="5914728"/>
                </a:lnTo>
                <a:lnTo>
                  <a:pt x="10118396" y="5919410"/>
                </a:lnTo>
                <a:lnTo>
                  <a:pt x="10158192" y="5922921"/>
                </a:lnTo>
                <a:lnTo>
                  <a:pt x="10195647" y="5921751"/>
                </a:lnTo>
                <a:lnTo>
                  <a:pt x="10231931" y="5917069"/>
                </a:lnTo>
                <a:lnTo>
                  <a:pt x="10267044" y="5906535"/>
                </a:lnTo>
                <a:lnTo>
                  <a:pt x="10296306" y="5891319"/>
                </a:lnTo>
                <a:lnTo>
                  <a:pt x="10324397" y="5871421"/>
                </a:lnTo>
                <a:lnTo>
                  <a:pt x="10348977" y="5848012"/>
                </a:lnTo>
                <a:lnTo>
                  <a:pt x="10373556" y="5821091"/>
                </a:lnTo>
                <a:lnTo>
                  <a:pt x="10395795" y="5793000"/>
                </a:lnTo>
                <a:lnTo>
                  <a:pt x="10418034" y="5763739"/>
                </a:lnTo>
                <a:lnTo>
                  <a:pt x="10440272" y="5734477"/>
                </a:lnTo>
                <a:lnTo>
                  <a:pt x="10462511" y="5706386"/>
                </a:lnTo>
                <a:lnTo>
                  <a:pt x="10485920" y="5679466"/>
                </a:lnTo>
                <a:lnTo>
                  <a:pt x="10512841" y="5656057"/>
                </a:lnTo>
                <a:lnTo>
                  <a:pt x="10538591" y="5634988"/>
                </a:lnTo>
                <a:lnTo>
                  <a:pt x="10567852" y="5618602"/>
                </a:lnTo>
                <a:lnTo>
                  <a:pt x="10599455" y="5604556"/>
                </a:lnTo>
                <a:lnTo>
                  <a:pt x="10633398" y="5592852"/>
                </a:lnTo>
                <a:lnTo>
                  <a:pt x="10668512" y="5582318"/>
                </a:lnTo>
                <a:lnTo>
                  <a:pt x="10703626" y="5572954"/>
                </a:lnTo>
                <a:lnTo>
                  <a:pt x="10739910" y="5563590"/>
                </a:lnTo>
                <a:lnTo>
                  <a:pt x="10773853" y="5553056"/>
                </a:lnTo>
                <a:lnTo>
                  <a:pt x="10807796" y="5541352"/>
                </a:lnTo>
                <a:lnTo>
                  <a:pt x="10839399" y="5527306"/>
                </a:lnTo>
                <a:lnTo>
                  <a:pt x="10867490" y="5509749"/>
                </a:lnTo>
                <a:lnTo>
                  <a:pt x="10893240" y="5488681"/>
                </a:lnTo>
                <a:lnTo>
                  <a:pt x="10914308" y="5462931"/>
                </a:lnTo>
                <a:lnTo>
                  <a:pt x="10931865" y="5434840"/>
                </a:lnTo>
                <a:lnTo>
                  <a:pt x="10945910" y="5403238"/>
                </a:lnTo>
                <a:lnTo>
                  <a:pt x="10957615" y="5369294"/>
                </a:lnTo>
                <a:lnTo>
                  <a:pt x="10968149" y="5335351"/>
                </a:lnTo>
                <a:lnTo>
                  <a:pt x="10977513" y="5299067"/>
                </a:lnTo>
                <a:lnTo>
                  <a:pt x="10986876" y="5263953"/>
                </a:lnTo>
                <a:lnTo>
                  <a:pt x="10997410" y="5228839"/>
                </a:lnTo>
                <a:lnTo>
                  <a:pt x="11009115" y="5194896"/>
                </a:lnTo>
                <a:lnTo>
                  <a:pt x="11023160" y="5163294"/>
                </a:lnTo>
                <a:lnTo>
                  <a:pt x="11039547" y="5134032"/>
                </a:lnTo>
                <a:lnTo>
                  <a:pt x="11060615" y="5108282"/>
                </a:lnTo>
                <a:lnTo>
                  <a:pt x="11084024" y="5081362"/>
                </a:lnTo>
                <a:lnTo>
                  <a:pt x="11110945" y="5057952"/>
                </a:lnTo>
                <a:lnTo>
                  <a:pt x="11139036" y="5035714"/>
                </a:lnTo>
                <a:lnTo>
                  <a:pt x="11169468" y="5013475"/>
                </a:lnTo>
                <a:lnTo>
                  <a:pt x="11198729" y="4991236"/>
                </a:lnTo>
                <a:lnTo>
                  <a:pt x="11226820" y="4968998"/>
                </a:lnTo>
                <a:lnTo>
                  <a:pt x="11253741" y="4944418"/>
                </a:lnTo>
                <a:lnTo>
                  <a:pt x="11277150" y="4919838"/>
                </a:lnTo>
                <a:lnTo>
                  <a:pt x="11297048" y="4891747"/>
                </a:lnTo>
                <a:lnTo>
                  <a:pt x="11312264" y="4862486"/>
                </a:lnTo>
                <a:lnTo>
                  <a:pt x="11322798" y="4827372"/>
                </a:lnTo>
                <a:lnTo>
                  <a:pt x="11327480" y="4791088"/>
                </a:lnTo>
                <a:lnTo>
                  <a:pt x="11328650" y="4753633"/>
                </a:lnTo>
                <a:lnTo>
                  <a:pt x="11325139" y="4713838"/>
                </a:lnTo>
                <a:lnTo>
                  <a:pt x="11320457" y="4674042"/>
                </a:lnTo>
                <a:lnTo>
                  <a:pt x="11314605" y="4634247"/>
                </a:lnTo>
                <a:lnTo>
                  <a:pt x="11309923" y="4594451"/>
                </a:lnTo>
                <a:lnTo>
                  <a:pt x="11307582" y="4554655"/>
                </a:lnTo>
                <a:lnTo>
                  <a:pt x="11307582" y="4516030"/>
                </a:lnTo>
                <a:lnTo>
                  <a:pt x="11312264" y="4479746"/>
                </a:lnTo>
                <a:lnTo>
                  <a:pt x="11321628" y="4443462"/>
                </a:lnTo>
                <a:lnTo>
                  <a:pt x="11335673" y="4409519"/>
                </a:lnTo>
                <a:lnTo>
                  <a:pt x="11354400" y="4374405"/>
                </a:lnTo>
                <a:lnTo>
                  <a:pt x="11373128" y="4339291"/>
                </a:lnTo>
                <a:lnTo>
                  <a:pt x="11394196" y="4304177"/>
                </a:lnTo>
                <a:lnTo>
                  <a:pt x="11414094" y="4270234"/>
                </a:lnTo>
                <a:lnTo>
                  <a:pt x="11431650" y="4233950"/>
                </a:lnTo>
                <a:lnTo>
                  <a:pt x="11445696" y="4198836"/>
                </a:lnTo>
                <a:lnTo>
                  <a:pt x="11455060" y="4162552"/>
                </a:lnTo>
                <a:lnTo>
                  <a:pt x="11458571" y="4125097"/>
                </a:lnTo>
                <a:lnTo>
                  <a:pt x="11455060" y="4087643"/>
                </a:lnTo>
                <a:lnTo>
                  <a:pt x="11445696" y="4051358"/>
                </a:lnTo>
                <a:lnTo>
                  <a:pt x="11431650" y="4016245"/>
                </a:lnTo>
                <a:lnTo>
                  <a:pt x="11414094" y="3979961"/>
                </a:lnTo>
                <a:lnTo>
                  <a:pt x="11394196" y="3946017"/>
                </a:lnTo>
                <a:lnTo>
                  <a:pt x="11373128" y="3910903"/>
                </a:lnTo>
                <a:lnTo>
                  <a:pt x="11354400" y="3875790"/>
                </a:lnTo>
                <a:lnTo>
                  <a:pt x="11335673" y="3840676"/>
                </a:lnTo>
                <a:lnTo>
                  <a:pt x="11321628" y="3806733"/>
                </a:lnTo>
                <a:lnTo>
                  <a:pt x="11312264" y="3770449"/>
                </a:lnTo>
                <a:lnTo>
                  <a:pt x="11307582" y="3734164"/>
                </a:lnTo>
                <a:lnTo>
                  <a:pt x="11307582" y="3695539"/>
                </a:lnTo>
                <a:lnTo>
                  <a:pt x="11309923" y="3655744"/>
                </a:lnTo>
                <a:lnTo>
                  <a:pt x="11314605" y="3615948"/>
                </a:lnTo>
                <a:lnTo>
                  <a:pt x="11320457" y="3576152"/>
                </a:lnTo>
                <a:lnTo>
                  <a:pt x="11325139" y="3536357"/>
                </a:lnTo>
                <a:lnTo>
                  <a:pt x="11328650" y="3496561"/>
                </a:lnTo>
                <a:lnTo>
                  <a:pt x="11327480" y="3459107"/>
                </a:lnTo>
                <a:lnTo>
                  <a:pt x="11322798" y="3422822"/>
                </a:lnTo>
                <a:lnTo>
                  <a:pt x="11312264" y="3387709"/>
                </a:lnTo>
                <a:lnTo>
                  <a:pt x="11297048" y="3358447"/>
                </a:lnTo>
                <a:lnTo>
                  <a:pt x="11277150" y="3330356"/>
                </a:lnTo>
                <a:lnTo>
                  <a:pt x="11253741" y="3305777"/>
                </a:lnTo>
                <a:lnTo>
                  <a:pt x="11226820" y="3281197"/>
                </a:lnTo>
                <a:lnTo>
                  <a:pt x="11198729" y="3258958"/>
                </a:lnTo>
                <a:lnTo>
                  <a:pt x="11169468" y="3236720"/>
                </a:lnTo>
                <a:lnTo>
                  <a:pt x="11139036" y="3214481"/>
                </a:lnTo>
                <a:lnTo>
                  <a:pt x="11110945" y="3192242"/>
                </a:lnTo>
                <a:lnTo>
                  <a:pt x="11084024" y="3168833"/>
                </a:lnTo>
                <a:lnTo>
                  <a:pt x="11060615" y="3141913"/>
                </a:lnTo>
                <a:lnTo>
                  <a:pt x="11039547" y="3116162"/>
                </a:lnTo>
                <a:lnTo>
                  <a:pt x="11023160" y="3086901"/>
                </a:lnTo>
                <a:lnTo>
                  <a:pt x="11009115" y="3055299"/>
                </a:lnTo>
                <a:lnTo>
                  <a:pt x="10997410" y="3021355"/>
                </a:lnTo>
                <a:lnTo>
                  <a:pt x="10986876" y="2986242"/>
                </a:lnTo>
                <a:lnTo>
                  <a:pt x="10977513" y="2951128"/>
                </a:lnTo>
                <a:lnTo>
                  <a:pt x="10968149" y="2914844"/>
                </a:lnTo>
                <a:lnTo>
                  <a:pt x="10957615" y="2880900"/>
                </a:lnTo>
                <a:lnTo>
                  <a:pt x="10945910" y="2846957"/>
                </a:lnTo>
                <a:lnTo>
                  <a:pt x="10931865" y="2815355"/>
                </a:lnTo>
                <a:lnTo>
                  <a:pt x="10914308" y="2787264"/>
                </a:lnTo>
                <a:lnTo>
                  <a:pt x="10893240" y="2761514"/>
                </a:lnTo>
                <a:lnTo>
                  <a:pt x="10867490" y="2740445"/>
                </a:lnTo>
                <a:lnTo>
                  <a:pt x="10839399" y="2722888"/>
                </a:lnTo>
                <a:lnTo>
                  <a:pt x="10807796" y="2708843"/>
                </a:lnTo>
                <a:lnTo>
                  <a:pt x="10773853" y="2697138"/>
                </a:lnTo>
                <a:lnTo>
                  <a:pt x="10739910" y="2686604"/>
                </a:lnTo>
                <a:lnTo>
                  <a:pt x="10703626" y="2677241"/>
                </a:lnTo>
                <a:lnTo>
                  <a:pt x="10668512" y="2667877"/>
                </a:lnTo>
                <a:lnTo>
                  <a:pt x="10633398" y="2657343"/>
                </a:lnTo>
                <a:lnTo>
                  <a:pt x="10599455" y="2645638"/>
                </a:lnTo>
                <a:lnTo>
                  <a:pt x="10567852" y="2631593"/>
                </a:lnTo>
                <a:lnTo>
                  <a:pt x="10538591" y="2615206"/>
                </a:lnTo>
                <a:lnTo>
                  <a:pt x="10512841" y="2594138"/>
                </a:lnTo>
                <a:lnTo>
                  <a:pt x="10485920" y="2570729"/>
                </a:lnTo>
                <a:lnTo>
                  <a:pt x="10462511" y="2543808"/>
                </a:lnTo>
                <a:lnTo>
                  <a:pt x="10440272" y="2515717"/>
                </a:lnTo>
                <a:lnTo>
                  <a:pt x="10418034" y="2486456"/>
                </a:lnTo>
                <a:lnTo>
                  <a:pt x="10395795" y="2457194"/>
                </a:lnTo>
                <a:lnTo>
                  <a:pt x="10373556" y="2429103"/>
                </a:lnTo>
                <a:lnTo>
                  <a:pt x="10348977" y="2402183"/>
                </a:lnTo>
                <a:lnTo>
                  <a:pt x="10324397" y="2378774"/>
                </a:lnTo>
                <a:lnTo>
                  <a:pt x="10296306" y="2358876"/>
                </a:lnTo>
                <a:lnTo>
                  <a:pt x="10267044" y="2343660"/>
                </a:lnTo>
                <a:lnTo>
                  <a:pt x="10231931" y="2333126"/>
                </a:lnTo>
                <a:lnTo>
                  <a:pt x="10195647" y="2328444"/>
                </a:lnTo>
                <a:lnTo>
                  <a:pt x="10158192" y="2327274"/>
                </a:lnTo>
                <a:lnTo>
                  <a:pt x="10118396" y="2330785"/>
                </a:lnTo>
                <a:lnTo>
                  <a:pt x="10078601" y="2335467"/>
                </a:lnTo>
                <a:lnTo>
                  <a:pt x="10038805" y="2341319"/>
                </a:lnTo>
                <a:lnTo>
                  <a:pt x="9999010" y="2346001"/>
                </a:lnTo>
                <a:lnTo>
                  <a:pt x="9959214" y="2348342"/>
                </a:lnTo>
                <a:lnTo>
                  <a:pt x="9920589" y="2348342"/>
                </a:lnTo>
                <a:lnTo>
                  <a:pt x="9884305" y="2343660"/>
                </a:lnTo>
                <a:lnTo>
                  <a:pt x="9846850" y="2334296"/>
                </a:lnTo>
                <a:lnTo>
                  <a:pt x="9812907" y="2320251"/>
                </a:lnTo>
                <a:lnTo>
                  <a:pt x="9777793" y="2301524"/>
                </a:lnTo>
                <a:lnTo>
                  <a:pt x="9742679" y="2282796"/>
                </a:lnTo>
                <a:lnTo>
                  <a:pt x="9707566" y="2261728"/>
                </a:lnTo>
                <a:lnTo>
                  <a:pt x="9673622" y="2241830"/>
                </a:lnTo>
                <a:lnTo>
                  <a:pt x="9637338" y="2224273"/>
                </a:lnTo>
                <a:lnTo>
                  <a:pt x="9602224" y="2210228"/>
                </a:lnTo>
                <a:lnTo>
                  <a:pt x="9565940" y="2200864"/>
                </a:lnTo>
                <a:lnTo>
                  <a:pt x="9528486" y="2197353"/>
                </a:lnTo>
                <a:close/>
              </a:path>
            </a:pathLst>
          </a:custGeom>
          <a:solidFill>
            <a:schemeClr val="bg2"/>
          </a:solidFill>
          <a:ln w="101600">
            <a:noFill/>
            <a:prstDash val="solid"/>
            <a:round/>
            <a:headEnd/>
            <a:tailEnd/>
          </a:ln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7653B83-D8DD-4303-ABEB-DA2B27B2C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cs-CZ" dirty="0"/>
              <a:t>Tréninková jednotka pro ZDP</a:t>
            </a:r>
            <a:endParaRPr lang="en-GB" dirty="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0D3B0D10-EF29-472A-8E3D-EBEDDD162C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E96EBB3-84BF-406B-A6FF-FAFE69B5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6015897" cy="3593591"/>
          </a:xfrm>
        </p:spPr>
        <p:txBody>
          <a:bodyPr>
            <a:normAutofit/>
          </a:bodyPr>
          <a:lstStyle/>
          <a:p>
            <a:r>
              <a:rPr lang="cs-CZ" dirty="0"/>
              <a:t>Doba trvání: 60 minut (+10 minut před tréninkem čekání na děti a docházka, zopakování bezpečnosti)</a:t>
            </a:r>
          </a:p>
          <a:p>
            <a:r>
              <a:rPr lang="cs-CZ" dirty="0"/>
              <a:t>Počet dětí: 14 (15 plavců/1 trenér)</a:t>
            </a:r>
          </a:p>
          <a:p>
            <a:r>
              <a:rPr lang="cs-CZ" dirty="0"/>
              <a:t>Výuka probíhá na 25m bazénu, hloubka 135-220 cm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cs-CZ" dirty="0"/>
          </a:p>
          <a:p>
            <a:pPr marL="514350" indent="-514350">
              <a:buFont typeface="+mj-lt"/>
              <a:buAutoNum type="arabicParenR"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cs-CZ" dirty="0"/>
          </a:p>
          <a:p>
            <a:pPr marL="514350" indent="-514350">
              <a:buFont typeface="Arial" panose="020B0604020202020204" pitchFamily="34" charset="0"/>
              <a:buAutoNum type="arabicParenR"/>
            </a:pPr>
            <a:endParaRPr lang="cs-CZ" dirty="0"/>
          </a:p>
          <a:p>
            <a:pPr marL="514350" indent="-514350">
              <a:buAutoNum type="arabicParenR"/>
            </a:pP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4FF49E3-3CF7-467D-BE04-86D18D2490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0198511"/>
      </p:ext>
    </p:extLst>
  </p:cSld>
  <p:clrMapOvr>
    <a:masterClrMapping/>
  </p:clrMapOvr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526</Words>
  <Application>Microsoft Macintosh PowerPoint</Application>
  <PresentationFormat>Širokoúhlá obrazovka</PresentationFormat>
  <Paragraphs>79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Gill Sans MT</vt:lpstr>
      <vt:lpstr>Impact</vt:lpstr>
      <vt:lpstr>Arial</vt:lpstr>
      <vt:lpstr>Odznáček</vt:lpstr>
      <vt:lpstr>Plavecký trénink dětí</vt:lpstr>
      <vt:lpstr>Přípravná plavecká výuka 4-6 let </vt:lpstr>
      <vt:lpstr>Tréninková jednotka pro PPV</vt:lpstr>
      <vt:lpstr>Prezentace aplikace PowerPoint</vt:lpstr>
      <vt:lpstr>Základní plavecká příprava 6-9 let</vt:lpstr>
      <vt:lpstr>Tréninková jednotka pro ZPP</vt:lpstr>
      <vt:lpstr>Prezentace aplikace PowerPoint</vt:lpstr>
      <vt:lpstr>Zdokonalovací plavání 10-12 let</vt:lpstr>
      <vt:lpstr>Tréninková jednotka pro ZDP</vt:lpstr>
      <vt:lpstr>Prezentace aplikace PowerPoint</vt:lpstr>
      <vt:lpstr>Sportovně kondiční plavání 12-15 let</vt:lpstr>
      <vt:lpstr>Prezentace aplikace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Plavecký trénink dětí</dc:title>
  <dc:creator>Zuzana Jelínková</dc:creator>
  <cp:lastModifiedBy>Tereza Housková</cp:lastModifiedBy>
  <cp:revision>7</cp:revision>
  <dcterms:created xsi:type="dcterms:W3CDTF">2020-12-05T18:43:58Z</dcterms:created>
  <dcterms:modified xsi:type="dcterms:W3CDTF">2020-12-05T22:33:45Z</dcterms:modified>
</cp:coreProperties>
</file>