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0" r:id="rId5"/>
    <p:sldId id="296" r:id="rId6"/>
    <p:sldId id="287" r:id="rId7"/>
    <p:sldId id="299" r:id="rId8"/>
    <p:sldId id="269" r:id="rId9"/>
    <p:sldId id="293" r:id="rId10"/>
    <p:sldId id="289" r:id="rId11"/>
    <p:sldId id="294" r:id="rId12"/>
    <p:sldId id="288" r:id="rId13"/>
    <p:sldId id="295" r:id="rId14"/>
    <p:sldId id="291" r:id="rId15"/>
    <p:sldId id="267" r:id="rId16"/>
    <p:sldId id="28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FE2"/>
    <a:srgbClr val="F6C03A"/>
    <a:srgbClr val="60D063"/>
    <a:srgbClr val="F1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B3DFB-9D39-4D4F-950E-6388678D1FD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790ABB9B-AF9E-4DF2-AC50-3E20062FA8D7}">
      <dgm:prSet phldrT="[Text]" phldr="1"/>
      <dgm:spPr/>
      <dgm:t>
        <a:bodyPr/>
        <a:lstStyle/>
        <a:p>
          <a:endParaRPr lang="cs-CZ" dirty="0"/>
        </a:p>
      </dgm:t>
    </dgm:pt>
    <dgm:pt modelId="{E3959F4F-31CC-4747-8B28-EC2173F3979C}" type="parTrans" cxnId="{7194C151-D8AF-4733-B9BD-39F9E222E6FF}">
      <dgm:prSet/>
      <dgm:spPr/>
      <dgm:t>
        <a:bodyPr/>
        <a:lstStyle/>
        <a:p>
          <a:endParaRPr lang="cs-CZ"/>
        </a:p>
      </dgm:t>
    </dgm:pt>
    <dgm:pt modelId="{58CD8FAB-786F-4712-AEC2-498EE15058C2}" type="sibTrans" cxnId="{7194C151-D8AF-4733-B9BD-39F9E222E6FF}">
      <dgm:prSet/>
      <dgm:spPr/>
      <dgm:t>
        <a:bodyPr/>
        <a:lstStyle/>
        <a:p>
          <a:endParaRPr lang="cs-CZ"/>
        </a:p>
      </dgm:t>
    </dgm:pt>
    <dgm:pt modelId="{01423BC2-1F03-40FD-860D-4C49580241BF}">
      <dgm:prSet phldrT="[Text]" phldr="1"/>
      <dgm:spPr/>
      <dgm:t>
        <a:bodyPr/>
        <a:lstStyle/>
        <a:p>
          <a:endParaRPr lang="cs-CZ"/>
        </a:p>
      </dgm:t>
    </dgm:pt>
    <dgm:pt modelId="{0409F417-A205-4048-98CC-130AE5E27AB6}" type="parTrans" cxnId="{B7684058-53B1-4C2D-A143-F64748E2DBB6}">
      <dgm:prSet/>
      <dgm:spPr/>
      <dgm:t>
        <a:bodyPr/>
        <a:lstStyle/>
        <a:p>
          <a:endParaRPr lang="cs-CZ"/>
        </a:p>
      </dgm:t>
    </dgm:pt>
    <dgm:pt modelId="{E18E9594-FC78-4464-91D2-05C40638E7B3}" type="sibTrans" cxnId="{B7684058-53B1-4C2D-A143-F64748E2DBB6}">
      <dgm:prSet/>
      <dgm:spPr/>
      <dgm:t>
        <a:bodyPr/>
        <a:lstStyle/>
        <a:p>
          <a:endParaRPr lang="cs-CZ"/>
        </a:p>
      </dgm:t>
    </dgm:pt>
    <dgm:pt modelId="{B506602B-F8D4-4B26-814C-01EF2D80D050}" type="pres">
      <dgm:prSet presAssocID="{404B3DFB-9D39-4D4F-950E-6388678D1FD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D4DEDF-A77B-447D-B5E4-7C7B05B4CD7C}" type="pres">
      <dgm:prSet presAssocID="{404B3DFB-9D39-4D4F-950E-6388678D1FD1}" presName="divider" presStyleLbl="fgShp" presStyleIdx="0" presStyleCnt="1"/>
      <dgm:spPr/>
    </dgm:pt>
    <dgm:pt modelId="{7B75F2FD-FA60-4A3B-BEAD-2CBE1064141E}" type="pres">
      <dgm:prSet presAssocID="{790ABB9B-AF9E-4DF2-AC50-3E20062FA8D7}" presName="downArrow" presStyleLbl="node1" presStyleIdx="0" presStyleCnt="2"/>
      <dgm:spPr>
        <a:solidFill>
          <a:srgbClr val="00B050"/>
        </a:solidFill>
      </dgm:spPr>
    </dgm:pt>
    <dgm:pt modelId="{FCE347F7-8828-462B-B9A3-E0498CB1CAB9}" type="pres">
      <dgm:prSet presAssocID="{790ABB9B-AF9E-4DF2-AC50-3E20062FA8D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0135A0-8AF1-4D66-A326-B4757E9BDFF4}" type="pres">
      <dgm:prSet presAssocID="{01423BC2-1F03-40FD-860D-4C49580241BF}" presName="upArrow" presStyleLbl="node1" presStyleIdx="1" presStyleCnt="2"/>
      <dgm:spPr>
        <a:solidFill>
          <a:srgbClr val="FF0000"/>
        </a:solidFill>
      </dgm:spPr>
    </dgm:pt>
    <dgm:pt modelId="{C4225A20-639F-41CE-A7BF-4421086B422D}" type="pres">
      <dgm:prSet presAssocID="{01423BC2-1F03-40FD-860D-4C49580241B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684058-53B1-4C2D-A143-F64748E2DBB6}" srcId="{404B3DFB-9D39-4D4F-950E-6388678D1FD1}" destId="{01423BC2-1F03-40FD-860D-4C49580241BF}" srcOrd="1" destOrd="0" parTransId="{0409F417-A205-4048-98CC-130AE5E27AB6}" sibTransId="{E18E9594-FC78-4464-91D2-05C40638E7B3}"/>
    <dgm:cxn modelId="{7194C151-D8AF-4733-B9BD-39F9E222E6FF}" srcId="{404B3DFB-9D39-4D4F-950E-6388678D1FD1}" destId="{790ABB9B-AF9E-4DF2-AC50-3E20062FA8D7}" srcOrd="0" destOrd="0" parTransId="{E3959F4F-31CC-4747-8B28-EC2173F3979C}" sibTransId="{58CD8FAB-786F-4712-AEC2-498EE15058C2}"/>
    <dgm:cxn modelId="{98258006-242E-4176-B2FD-8FEDE343BFE3}" type="presOf" srcId="{404B3DFB-9D39-4D4F-950E-6388678D1FD1}" destId="{B506602B-F8D4-4B26-814C-01EF2D80D050}" srcOrd="0" destOrd="0" presId="urn:microsoft.com/office/officeart/2005/8/layout/arrow3"/>
    <dgm:cxn modelId="{67D4B97B-BF96-4C2C-887D-1D2F095B1CFB}" type="presOf" srcId="{790ABB9B-AF9E-4DF2-AC50-3E20062FA8D7}" destId="{FCE347F7-8828-462B-B9A3-E0498CB1CAB9}" srcOrd="0" destOrd="0" presId="urn:microsoft.com/office/officeart/2005/8/layout/arrow3"/>
    <dgm:cxn modelId="{9EC46240-18C7-48D1-A443-BA62079DBF8B}" type="presOf" srcId="{01423BC2-1F03-40FD-860D-4C49580241BF}" destId="{C4225A20-639F-41CE-A7BF-4421086B422D}" srcOrd="0" destOrd="0" presId="urn:microsoft.com/office/officeart/2005/8/layout/arrow3"/>
    <dgm:cxn modelId="{7F17FF5A-303B-42C8-877B-EC3AB7870F8B}" type="presParOf" srcId="{B506602B-F8D4-4B26-814C-01EF2D80D050}" destId="{52D4DEDF-A77B-447D-B5E4-7C7B05B4CD7C}" srcOrd="0" destOrd="0" presId="urn:microsoft.com/office/officeart/2005/8/layout/arrow3"/>
    <dgm:cxn modelId="{D8F779A5-1132-46DF-B90D-41090AB45E04}" type="presParOf" srcId="{B506602B-F8D4-4B26-814C-01EF2D80D050}" destId="{7B75F2FD-FA60-4A3B-BEAD-2CBE1064141E}" srcOrd="1" destOrd="0" presId="urn:microsoft.com/office/officeart/2005/8/layout/arrow3"/>
    <dgm:cxn modelId="{710844E3-06AF-468C-BB95-875268C5D234}" type="presParOf" srcId="{B506602B-F8D4-4B26-814C-01EF2D80D050}" destId="{FCE347F7-8828-462B-B9A3-E0498CB1CAB9}" srcOrd="2" destOrd="0" presId="urn:microsoft.com/office/officeart/2005/8/layout/arrow3"/>
    <dgm:cxn modelId="{E1EE2946-7D60-4B86-AA54-181AE1117E51}" type="presParOf" srcId="{B506602B-F8D4-4B26-814C-01EF2D80D050}" destId="{800135A0-8AF1-4D66-A326-B4757E9BDFF4}" srcOrd="3" destOrd="0" presId="urn:microsoft.com/office/officeart/2005/8/layout/arrow3"/>
    <dgm:cxn modelId="{81B79CAB-67C3-46A9-AC3B-D1F199E0B4FF}" type="presParOf" srcId="{B506602B-F8D4-4B26-814C-01EF2D80D050}" destId="{C4225A20-639F-41CE-A7BF-4421086B422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F568F-596E-4059-A496-5A9AF988E53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0951BA4-6485-475D-AFF4-5802154E5DBF}">
      <dgm:prSet phldrT="[Text]" custT="1"/>
      <dgm:spPr/>
      <dgm:t>
        <a:bodyPr/>
        <a:lstStyle/>
        <a:p>
          <a:r>
            <a:rPr lang="cs-CZ" sz="2000" dirty="0" smtClean="0"/>
            <a:t>Útlak</a:t>
          </a:r>
          <a:endParaRPr lang="cs-CZ" sz="2000" dirty="0"/>
        </a:p>
      </dgm:t>
    </dgm:pt>
    <dgm:pt modelId="{02A70D26-97A6-4EA6-B923-2E2AD8C07043}" type="parTrans" cxnId="{3DCB7113-7064-4269-A1BF-3AFF24ECB79B}">
      <dgm:prSet/>
      <dgm:spPr/>
      <dgm:t>
        <a:bodyPr/>
        <a:lstStyle/>
        <a:p>
          <a:endParaRPr lang="cs-CZ"/>
        </a:p>
      </dgm:t>
    </dgm:pt>
    <dgm:pt modelId="{74C61E80-79DD-4F03-933C-63F0F495CD51}" type="sibTrans" cxnId="{3DCB7113-7064-4269-A1BF-3AFF24ECB79B}">
      <dgm:prSet/>
      <dgm:spPr/>
      <dgm:t>
        <a:bodyPr/>
        <a:lstStyle/>
        <a:p>
          <a:endParaRPr lang="cs-CZ"/>
        </a:p>
      </dgm:t>
    </dgm:pt>
    <dgm:pt modelId="{E976129B-C079-4A3E-B7C9-78948DD79470}">
      <dgm:prSet phldrT="[Text]"/>
      <dgm:spPr/>
      <dgm:t>
        <a:bodyPr/>
        <a:lstStyle/>
        <a:p>
          <a:r>
            <a:rPr lang="cs-CZ" dirty="0" smtClean="0"/>
            <a:t>Popis situace</a:t>
          </a:r>
          <a:endParaRPr lang="cs-CZ" dirty="0"/>
        </a:p>
      </dgm:t>
    </dgm:pt>
    <dgm:pt modelId="{F928301A-7876-416A-AD1D-0FE7A48F5106}" type="parTrans" cxnId="{BA01E882-78B1-4BAF-90A1-7B6AE7DF69A7}">
      <dgm:prSet/>
      <dgm:spPr/>
      <dgm:t>
        <a:bodyPr/>
        <a:lstStyle/>
        <a:p>
          <a:endParaRPr lang="cs-CZ"/>
        </a:p>
      </dgm:t>
    </dgm:pt>
    <dgm:pt modelId="{D4081F97-FAC2-44FC-8951-E9E5933DB3AA}" type="sibTrans" cxnId="{BA01E882-78B1-4BAF-90A1-7B6AE7DF69A7}">
      <dgm:prSet/>
      <dgm:spPr/>
      <dgm:t>
        <a:bodyPr/>
        <a:lstStyle/>
        <a:p>
          <a:endParaRPr lang="cs-CZ"/>
        </a:p>
      </dgm:t>
    </dgm:pt>
    <dgm:pt modelId="{19F7170D-F999-41CF-B3F4-9257D600F110}">
      <dgm:prSet phldrT="[Text]"/>
      <dgm:spPr/>
      <dgm:t>
        <a:bodyPr/>
        <a:lstStyle/>
        <a:p>
          <a:r>
            <a:rPr lang="cs-CZ" dirty="0" smtClean="0"/>
            <a:t>Ochota ke změně</a:t>
          </a:r>
          <a:endParaRPr lang="cs-CZ" dirty="0"/>
        </a:p>
      </dgm:t>
    </dgm:pt>
    <dgm:pt modelId="{268B58DF-0572-4051-AEB8-A7E5D8112007}" type="parTrans" cxnId="{74823BAC-A1C2-413F-94A9-4F75899308F2}">
      <dgm:prSet/>
      <dgm:spPr/>
      <dgm:t>
        <a:bodyPr/>
        <a:lstStyle/>
        <a:p>
          <a:endParaRPr lang="cs-CZ"/>
        </a:p>
      </dgm:t>
    </dgm:pt>
    <dgm:pt modelId="{0E67105A-62DE-43A2-85B1-69AFE77043CA}" type="sibTrans" cxnId="{74823BAC-A1C2-413F-94A9-4F75899308F2}">
      <dgm:prSet/>
      <dgm:spPr/>
      <dgm:t>
        <a:bodyPr/>
        <a:lstStyle/>
        <a:p>
          <a:endParaRPr lang="cs-CZ"/>
        </a:p>
      </dgm:t>
    </dgm:pt>
    <dgm:pt modelId="{5B1C1E4A-1EA8-4244-886A-63F16ACAA2EE}">
      <dgm:prSet phldrT="[Text]" custT="1"/>
      <dgm:spPr/>
      <dgm:t>
        <a:bodyPr/>
        <a:lstStyle/>
        <a:p>
          <a:r>
            <a:rPr lang="cs-CZ" sz="1800" dirty="0" smtClean="0"/>
            <a:t>Změna</a:t>
          </a:r>
          <a:endParaRPr lang="cs-CZ" sz="1800" dirty="0"/>
        </a:p>
      </dgm:t>
    </dgm:pt>
    <dgm:pt modelId="{8944998E-2866-4F17-BE16-00244CA7B929}" type="parTrans" cxnId="{D652F5C6-AFB9-4B09-985A-AFFA0CF76688}">
      <dgm:prSet/>
      <dgm:spPr/>
      <dgm:t>
        <a:bodyPr/>
        <a:lstStyle/>
        <a:p>
          <a:endParaRPr lang="cs-CZ"/>
        </a:p>
      </dgm:t>
    </dgm:pt>
    <dgm:pt modelId="{762C6972-1588-46FE-89B5-CB1754D5B2A9}" type="sibTrans" cxnId="{D652F5C6-AFB9-4B09-985A-AFFA0CF76688}">
      <dgm:prSet/>
      <dgm:spPr/>
      <dgm:t>
        <a:bodyPr/>
        <a:lstStyle/>
        <a:p>
          <a:endParaRPr lang="cs-CZ"/>
        </a:p>
      </dgm:t>
    </dgm:pt>
    <dgm:pt modelId="{2B7001B7-C15D-4E24-8176-59A2D96BD45E}">
      <dgm:prSet phldrT="[Text]"/>
      <dgm:spPr/>
      <dgm:t>
        <a:bodyPr/>
        <a:lstStyle/>
        <a:p>
          <a:r>
            <a:rPr lang="cs-CZ" dirty="0" smtClean="0"/>
            <a:t>Změna je imperativ</a:t>
          </a:r>
          <a:endParaRPr lang="cs-CZ" dirty="0"/>
        </a:p>
      </dgm:t>
    </dgm:pt>
    <dgm:pt modelId="{94360DBA-2A96-441D-9426-4B882E5FE1AC}" type="parTrans" cxnId="{99A12C44-AE33-4EB5-BC70-B80D834A6464}">
      <dgm:prSet/>
      <dgm:spPr/>
      <dgm:t>
        <a:bodyPr/>
        <a:lstStyle/>
        <a:p>
          <a:endParaRPr lang="cs-CZ"/>
        </a:p>
      </dgm:t>
    </dgm:pt>
    <dgm:pt modelId="{A403F796-E763-4788-847C-FECBDB0F5886}" type="sibTrans" cxnId="{99A12C44-AE33-4EB5-BC70-B80D834A6464}">
      <dgm:prSet/>
      <dgm:spPr/>
      <dgm:t>
        <a:bodyPr/>
        <a:lstStyle/>
        <a:p>
          <a:endParaRPr lang="cs-CZ"/>
        </a:p>
      </dgm:t>
    </dgm:pt>
    <dgm:pt modelId="{03793373-5041-45B0-BEE1-47F8CB84368E}">
      <dgm:prSet phldrT="[Text]"/>
      <dgm:spPr/>
      <dgm:t>
        <a:bodyPr/>
        <a:lstStyle/>
        <a:p>
          <a:r>
            <a:rPr lang="cs-CZ" dirty="0" err="1" smtClean="0"/>
            <a:t>Demechanizace</a:t>
          </a:r>
          <a:endParaRPr lang="cs-CZ" dirty="0"/>
        </a:p>
      </dgm:t>
    </dgm:pt>
    <dgm:pt modelId="{6A2C7EEE-447F-48B7-98D5-4286346D46A1}" type="parTrans" cxnId="{5E6DC187-4053-4B35-A3F8-9C9B5D77EC7F}">
      <dgm:prSet/>
      <dgm:spPr/>
      <dgm:t>
        <a:bodyPr/>
        <a:lstStyle/>
        <a:p>
          <a:endParaRPr lang="cs-CZ"/>
        </a:p>
      </dgm:t>
    </dgm:pt>
    <dgm:pt modelId="{C737720D-D63C-44D7-A029-871527DCF8E7}" type="sibTrans" cxnId="{5E6DC187-4053-4B35-A3F8-9C9B5D77EC7F}">
      <dgm:prSet/>
      <dgm:spPr/>
      <dgm:t>
        <a:bodyPr/>
        <a:lstStyle/>
        <a:p>
          <a:endParaRPr lang="cs-CZ"/>
        </a:p>
      </dgm:t>
    </dgm:pt>
    <dgm:pt modelId="{F8F40BB6-6599-44CF-B6CB-C4ED41F468BA}">
      <dgm:prSet phldrT="[Text]" custT="1"/>
      <dgm:spPr/>
      <dgm:t>
        <a:bodyPr/>
        <a:lstStyle/>
        <a:p>
          <a:r>
            <a:rPr lang="cs-CZ" sz="1600" dirty="0" err="1" smtClean="0"/>
            <a:t>Empowerment</a:t>
          </a:r>
          <a:endParaRPr lang="cs-CZ" sz="1600" dirty="0"/>
        </a:p>
      </dgm:t>
    </dgm:pt>
    <dgm:pt modelId="{6DFD20D8-F8BE-488C-9A49-5DFCE584CC16}" type="parTrans" cxnId="{3E6F9158-5BC0-45EA-86BB-7C1920F91CE1}">
      <dgm:prSet/>
      <dgm:spPr/>
      <dgm:t>
        <a:bodyPr/>
        <a:lstStyle/>
        <a:p>
          <a:endParaRPr lang="cs-CZ"/>
        </a:p>
      </dgm:t>
    </dgm:pt>
    <dgm:pt modelId="{1CBC888B-6399-45FE-838B-695AE9C7ABDA}" type="sibTrans" cxnId="{3E6F9158-5BC0-45EA-86BB-7C1920F91CE1}">
      <dgm:prSet/>
      <dgm:spPr/>
      <dgm:t>
        <a:bodyPr/>
        <a:lstStyle/>
        <a:p>
          <a:endParaRPr lang="cs-CZ"/>
        </a:p>
      </dgm:t>
    </dgm:pt>
    <dgm:pt modelId="{645A68D1-EBA1-4113-8096-B5DA356B2039}">
      <dgm:prSet phldrT="[Text]"/>
      <dgm:spPr/>
      <dgm:t>
        <a:bodyPr/>
        <a:lstStyle/>
        <a:p>
          <a:r>
            <a:rPr lang="cs-CZ" dirty="0" smtClean="0"/>
            <a:t>Utlačovaný</a:t>
          </a:r>
          <a:endParaRPr lang="cs-CZ" dirty="0"/>
        </a:p>
      </dgm:t>
    </dgm:pt>
    <dgm:pt modelId="{FB563EDB-8674-422A-BAF8-86EB73C3C2DC}" type="parTrans" cxnId="{BC5FF3F0-93D1-43CE-A8E7-47C8F2165D8B}">
      <dgm:prSet/>
      <dgm:spPr/>
      <dgm:t>
        <a:bodyPr/>
        <a:lstStyle/>
        <a:p>
          <a:endParaRPr lang="cs-CZ"/>
        </a:p>
      </dgm:t>
    </dgm:pt>
    <dgm:pt modelId="{C707E859-61C3-4914-9547-F3783CB58BCB}" type="sibTrans" cxnId="{BC5FF3F0-93D1-43CE-A8E7-47C8F2165D8B}">
      <dgm:prSet/>
      <dgm:spPr/>
      <dgm:t>
        <a:bodyPr/>
        <a:lstStyle/>
        <a:p>
          <a:endParaRPr lang="cs-CZ"/>
        </a:p>
      </dgm:t>
    </dgm:pt>
    <dgm:pt modelId="{63EAE704-ED12-42F5-8747-6E92412BF201}">
      <dgm:prSet phldrT="[Text]"/>
      <dgm:spPr/>
      <dgm:t>
        <a:bodyPr/>
        <a:lstStyle/>
        <a:p>
          <a:r>
            <a:rPr lang="cs-CZ" dirty="0" smtClean="0"/>
            <a:t>Utlačovatel</a:t>
          </a:r>
          <a:endParaRPr lang="cs-CZ" dirty="0"/>
        </a:p>
      </dgm:t>
    </dgm:pt>
    <dgm:pt modelId="{D100F33F-D404-4F02-9689-B1EAE5CB0B79}" type="parTrans" cxnId="{8712DCF3-E752-4965-A7A9-BA856416B207}">
      <dgm:prSet/>
      <dgm:spPr/>
      <dgm:t>
        <a:bodyPr/>
        <a:lstStyle/>
        <a:p>
          <a:endParaRPr lang="cs-CZ"/>
        </a:p>
      </dgm:t>
    </dgm:pt>
    <dgm:pt modelId="{F92285DE-7199-4916-9391-6B3C725F3F34}" type="sibTrans" cxnId="{8712DCF3-E752-4965-A7A9-BA856416B207}">
      <dgm:prSet/>
      <dgm:spPr/>
      <dgm:t>
        <a:bodyPr/>
        <a:lstStyle/>
        <a:p>
          <a:endParaRPr lang="cs-CZ"/>
        </a:p>
      </dgm:t>
    </dgm:pt>
    <dgm:pt modelId="{CBF4718E-6AAB-46BA-BFAC-20233DCB28A6}" type="pres">
      <dgm:prSet presAssocID="{7D8F568F-596E-4059-A496-5A9AF988E53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F9E5805-075D-4817-B24A-41D70B077BF1}" type="pres">
      <dgm:prSet presAssocID="{90951BA4-6485-475D-AFF4-5802154E5DBF}" presName="compNode" presStyleCnt="0"/>
      <dgm:spPr/>
    </dgm:pt>
    <dgm:pt modelId="{E2FDD460-8F16-4457-BFCB-3EF372A0A262}" type="pres">
      <dgm:prSet presAssocID="{90951BA4-6485-475D-AFF4-5802154E5DBF}" presName="noGeometry" presStyleCnt="0"/>
      <dgm:spPr/>
    </dgm:pt>
    <dgm:pt modelId="{A034B45F-F50A-4E6B-A094-123B66BC641D}" type="pres">
      <dgm:prSet presAssocID="{90951BA4-6485-475D-AFF4-5802154E5DB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B9562-8E84-4561-A744-978CF4F6A679}" type="pres">
      <dgm:prSet presAssocID="{90951BA4-6485-475D-AFF4-5802154E5DBF}" presName="childTextHidden" presStyleLbl="bgAccFollowNode1" presStyleIdx="0" presStyleCnt="3"/>
      <dgm:spPr/>
      <dgm:t>
        <a:bodyPr/>
        <a:lstStyle/>
        <a:p>
          <a:endParaRPr lang="cs-CZ"/>
        </a:p>
      </dgm:t>
    </dgm:pt>
    <dgm:pt modelId="{714A4776-C35E-457E-BFE3-CC5CCB54E356}" type="pres">
      <dgm:prSet presAssocID="{90951BA4-6485-475D-AFF4-5802154E5D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D197F7-DB3C-44B0-90D3-34230BE57CCD}" type="pres">
      <dgm:prSet presAssocID="{90951BA4-6485-475D-AFF4-5802154E5DBF}" presName="aSpace" presStyleCnt="0"/>
      <dgm:spPr/>
    </dgm:pt>
    <dgm:pt modelId="{8334DE0F-49CD-4BCC-A105-95F56EA99670}" type="pres">
      <dgm:prSet presAssocID="{5B1C1E4A-1EA8-4244-886A-63F16ACAA2EE}" presName="compNode" presStyleCnt="0"/>
      <dgm:spPr/>
    </dgm:pt>
    <dgm:pt modelId="{B96427FE-DA7E-4891-A498-B1B72C43A534}" type="pres">
      <dgm:prSet presAssocID="{5B1C1E4A-1EA8-4244-886A-63F16ACAA2EE}" presName="noGeometry" presStyleCnt="0"/>
      <dgm:spPr/>
    </dgm:pt>
    <dgm:pt modelId="{8570CEF5-6D74-4053-81A7-4BB042398B4E}" type="pres">
      <dgm:prSet presAssocID="{5B1C1E4A-1EA8-4244-886A-63F16ACAA2E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939450-47C3-4CC9-962D-A7B83F2FF94B}" type="pres">
      <dgm:prSet presAssocID="{5B1C1E4A-1EA8-4244-886A-63F16ACAA2EE}" presName="childTextHidden" presStyleLbl="bgAccFollowNode1" presStyleIdx="1" presStyleCnt="3"/>
      <dgm:spPr/>
      <dgm:t>
        <a:bodyPr/>
        <a:lstStyle/>
        <a:p>
          <a:endParaRPr lang="cs-CZ"/>
        </a:p>
      </dgm:t>
    </dgm:pt>
    <dgm:pt modelId="{B7414A90-83E7-40DC-A74B-5191C8CFF5B2}" type="pres">
      <dgm:prSet presAssocID="{5B1C1E4A-1EA8-4244-886A-63F16ACAA2E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325511-B373-444D-ACD8-9D4358CDFA75}" type="pres">
      <dgm:prSet presAssocID="{5B1C1E4A-1EA8-4244-886A-63F16ACAA2EE}" presName="aSpace" presStyleCnt="0"/>
      <dgm:spPr/>
    </dgm:pt>
    <dgm:pt modelId="{439DD433-7EFF-43E8-8297-A0C55257A6F7}" type="pres">
      <dgm:prSet presAssocID="{F8F40BB6-6599-44CF-B6CB-C4ED41F468BA}" presName="compNode" presStyleCnt="0"/>
      <dgm:spPr/>
    </dgm:pt>
    <dgm:pt modelId="{40FC177C-ACC1-461A-AB75-4127B446E09E}" type="pres">
      <dgm:prSet presAssocID="{F8F40BB6-6599-44CF-B6CB-C4ED41F468BA}" presName="noGeometry" presStyleCnt="0"/>
      <dgm:spPr/>
    </dgm:pt>
    <dgm:pt modelId="{50FED6C9-DD31-4367-AF35-700420235118}" type="pres">
      <dgm:prSet presAssocID="{F8F40BB6-6599-44CF-B6CB-C4ED41F468BA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992831-2770-4D6C-BD75-3AC49F842B8C}" type="pres">
      <dgm:prSet presAssocID="{F8F40BB6-6599-44CF-B6CB-C4ED41F468BA}" presName="childTextHidden" presStyleLbl="bgAccFollowNode1" presStyleIdx="2" presStyleCnt="3"/>
      <dgm:spPr/>
      <dgm:t>
        <a:bodyPr/>
        <a:lstStyle/>
        <a:p>
          <a:endParaRPr lang="cs-CZ"/>
        </a:p>
      </dgm:t>
    </dgm:pt>
    <dgm:pt modelId="{E313FDB2-97A0-4DB8-9660-CCE64AF14923}" type="pres">
      <dgm:prSet presAssocID="{F8F40BB6-6599-44CF-B6CB-C4ED41F468B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CB7113-7064-4269-A1BF-3AFF24ECB79B}" srcId="{7D8F568F-596E-4059-A496-5A9AF988E53E}" destId="{90951BA4-6485-475D-AFF4-5802154E5DBF}" srcOrd="0" destOrd="0" parTransId="{02A70D26-97A6-4EA6-B923-2E2AD8C07043}" sibTransId="{74C61E80-79DD-4F03-933C-63F0F495CD51}"/>
    <dgm:cxn modelId="{0553F8A7-537B-4D8E-9C56-8716601BFF88}" type="presOf" srcId="{5B1C1E4A-1EA8-4244-886A-63F16ACAA2EE}" destId="{B7414A90-83E7-40DC-A74B-5191C8CFF5B2}" srcOrd="0" destOrd="0" presId="urn:microsoft.com/office/officeart/2005/8/layout/hProcess6"/>
    <dgm:cxn modelId="{BC5FF3F0-93D1-43CE-A8E7-47C8F2165D8B}" srcId="{F8F40BB6-6599-44CF-B6CB-C4ED41F468BA}" destId="{645A68D1-EBA1-4113-8096-B5DA356B2039}" srcOrd="0" destOrd="0" parTransId="{FB563EDB-8674-422A-BAF8-86EB73C3C2DC}" sibTransId="{C707E859-61C3-4914-9547-F3783CB58BCB}"/>
    <dgm:cxn modelId="{98F466CE-61F1-4979-A0B2-21903C40FA9E}" type="presOf" srcId="{03793373-5041-45B0-BEE1-47F8CB84368E}" destId="{8570CEF5-6D74-4053-81A7-4BB042398B4E}" srcOrd="0" destOrd="1" presId="urn:microsoft.com/office/officeart/2005/8/layout/hProcess6"/>
    <dgm:cxn modelId="{22D47FB4-4A81-4D14-8B08-00A7D91B5B8F}" type="presOf" srcId="{03793373-5041-45B0-BEE1-47F8CB84368E}" destId="{F4939450-47C3-4CC9-962D-A7B83F2FF94B}" srcOrd="1" destOrd="1" presId="urn:microsoft.com/office/officeart/2005/8/layout/hProcess6"/>
    <dgm:cxn modelId="{5E6DC187-4053-4B35-A3F8-9C9B5D77EC7F}" srcId="{5B1C1E4A-1EA8-4244-886A-63F16ACAA2EE}" destId="{03793373-5041-45B0-BEE1-47F8CB84368E}" srcOrd="1" destOrd="0" parTransId="{6A2C7EEE-447F-48B7-98D5-4286346D46A1}" sibTransId="{C737720D-D63C-44D7-A029-871527DCF8E7}"/>
    <dgm:cxn modelId="{3973B50D-FEF7-42C7-858A-92A1158ACF05}" type="presOf" srcId="{E976129B-C079-4A3E-B7C9-78948DD79470}" destId="{EE7B9562-8E84-4561-A744-978CF4F6A679}" srcOrd="1" destOrd="0" presId="urn:microsoft.com/office/officeart/2005/8/layout/hProcess6"/>
    <dgm:cxn modelId="{BA01E882-78B1-4BAF-90A1-7B6AE7DF69A7}" srcId="{90951BA4-6485-475D-AFF4-5802154E5DBF}" destId="{E976129B-C079-4A3E-B7C9-78948DD79470}" srcOrd="0" destOrd="0" parTransId="{F928301A-7876-416A-AD1D-0FE7A48F5106}" sibTransId="{D4081F97-FAC2-44FC-8951-E9E5933DB3AA}"/>
    <dgm:cxn modelId="{EF63A355-A42D-42AF-80EB-FFD33A29FDF1}" type="presOf" srcId="{2B7001B7-C15D-4E24-8176-59A2D96BD45E}" destId="{F4939450-47C3-4CC9-962D-A7B83F2FF94B}" srcOrd="1" destOrd="0" presId="urn:microsoft.com/office/officeart/2005/8/layout/hProcess6"/>
    <dgm:cxn modelId="{3FC3E96D-6927-498C-AEF1-0251EB58FBC9}" type="presOf" srcId="{19F7170D-F999-41CF-B3F4-9257D600F110}" destId="{A034B45F-F50A-4E6B-A094-123B66BC641D}" srcOrd="0" destOrd="1" presId="urn:microsoft.com/office/officeart/2005/8/layout/hProcess6"/>
    <dgm:cxn modelId="{99A12C44-AE33-4EB5-BC70-B80D834A6464}" srcId="{5B1C1E4A-1EA8-4244-886A-63F16ACAA2EE}" destId="{2B7001B7-C15D-4E24-8176-59A2D96BD45E}" srcOrd="0" destOrd="0" parTransId="{94360DBA-2A96-441D-9426-4B882E5FE1AC}" sibTransId="{A403F796-E763-4788-847C-FECBDB0F5886}"/>
    <dgm:cxn modelId="{3E6F9158-5BC0-45EA-86BB-7C1920F91CE1}" srcId="{7D8F568F-596E-4059-A496-5A9AF988E53E}" destId="{F8F40BB6-6599-44CF-B6CB-C4ED41F468BA}" srcOrd="2" destOrd="0" parTransId="{6DFD20D8-F8BE-488C-9A49-5DFCE584CC16}" sibTransId="{1CBC888B-6399-45FE-838B-695AE9C7ABDA}"/>
    <dgm:cxn modelId="{74823BAC-A1C2-413F-94A9-4F75899308F2}" srcId="{90951BA4-6485-475D-AFF4-5802154E5DBF}" destId="{19F7170D-F999-41CF-B3F4-9257D600F110}" srcOrd="1" destOrd="0" parTransId="{268B58DF-0572-4051-AEB8-A7E5D8112007}" sibTransId="{0E67105A-62DE-43A2-85B1-69AFE77043CA}"/>
    <dgm:cxn modelId="{D652F5C6-AFB9-4B09-985A-AFFA0CF76688}" srcId="{7D8F568F-596E-4059-A496-5A9AF988E53E}" destId="{5B1C1E4A-1EA8-4244-886A-63F16ACAA2EE}" srcOrd="1" destOrd="0" parTransId="{8944998E-2866-4F17-BE16-00244CA7B929}" sibTransId="{762C6972-1588-46FE-89B5-CB1754D5B2A9}"/>
    <dgm:cxn modelId="{35390A36-C8C1-459E-818D-AF90A9ADABC4}" type="presOf" srcId="{645A68D1-EBA1-4113-8096-B5DA356B2039}" destId="{50FED6C9-DD31-4367-AF35-700420235118}" srcOrd="0" destOrd="0" presId="urn:microsoft.com/office/officeart/2005/8/layout/hProcess6"/>
    <dgm:cxn modelId="{720C695D-3B07-4AB8-A7BE-B61951701618}" type="presOf" srcId="{F8F40BB6-6599-44CF-B6CB-C4ED41F468BA}" destId="{E313FDB2-97A0-4DB8-9660-CCE64AF14923}" srcOrd="0" destOrd="0" presId="urn:microsoft.com/office/officeart/2005/8/layout/hProcess6"/>
    <dgm:cxn modelId="{DE947097-B541-4F01-8217-F034F648EFE5}" type="presOf" srcId="{E976129B-C079-4A3E-B7C9-78948DD79470}" destId="{A034B45F-F50A-4E6B-A094-123B66BC641D}" srcOrd="0" destOrd="0" presId="urn:microsoft.com/office/officeart/2005/8/layout/hProcess6"/>
    <dgm:cxn modelId="{34CD3DB2-BAD4-4370-B310-1188ECF5A8EE}" type="presOf" srcId="{19F7170D-F999-41CF-B3F4-9257D600F110}" destId="{EE7B9562-8E84-4561-A744-978CF4F6A679}" srcOrd="1" destOrd="1" presId="urn:microsoft.com/office/officeart/2005/8/layout/hProcess6"/>
    <dgm:cxn modelId="{22DEC817-D0D4-4ADD-9DE4-268370E4B35F}" type="presOf" srcId="{90951BA4-6485-475D-AFF4-5802154E5DBF}" destId="{714A4776-C35E-457E-BFE3-CC5CCB54E356}" srcOrd="0" destOrd="0" presId="urn:microsoft.com/office/officeart/2005/8/layout/hProcess6"/>
    <dgm:cxn modelId="{73BD8C46-DE8D-4AE2-9B35-38AB7568FD28}" type="presOf" srcId="{7D8F568F-596E-4059-A496-5A9AF988E53E}" destId="{CBF4718E-6AAB-46BA-BFAC-20233DCB28A6}" srcOrd="0" destOrd="0" presId="urn:microsoft.com/office/officeart/2005/8/layout/hProcess6"/>
    <dgm:cxn modelId="{8712DCF3-E752-4965-A7A9-BA856416B207}" srcId="{F8F40BB6-6599-44CF-B6CB-C4ED41F468BA}" destId="{63EAE704-ED12-42F5-8747-6E92412BF201}" srcOrd="1" destOrd="0" parTransId="{D100F33F-D404-4F02-9689-B1EAE5CB0B79}" sibTransId="{F92285DE-7199-4916-9391-6B3C725F3F34}"/>
    <dgm:cxn modelId="{F34EE4CB-2692-418A-8B8D-AD90BA4BFFF3}" type="presOf" srcId="{63EAE704-ED12-42F5-8747-6E92412BF201}" destId="{5A992831-2770-4D6C-BD75-3AC49F842B8C}" srcOrd="1" destOrd="1" presId="urn:microsoft.com/office/officeart/2005/8/layout/hProcess6"/>
    <dgm:cxn modelId="{1882DE56-E033-4B1E-BF5B-FDDDE0E18D34}" type="presOf" srcId="{63EAE704-ED12-42F5-8747-6E92412BF201}" destId="{50FED6C9-DD31-4367-AF35-700420235118}" srcOrd="0" destOrd="1" presId="urn:microsoft.com/office/officeart/2005/8/layout/hProcess6"/>
    <dgm:cxn modelId="{E8FD2865-BA78-4ED3-82F7-86ACAF00AA71}" type="presOf" srcId="{2B7001B7-C15D-4E24-8176-59A2D96BD45E}" destId="{8570CEF5-6D74-4053-81A7-4BB042398B4E}" srcOrd="0" destOrd="0" presId="urn:microsoft.com/office/officeart/2005/8/layout/hProcess6"/>
    <dgm:cxn modelId="{B4DEEA7B-3068-40FF-9CB2-CDFDB923BE63}" type="presOf" srcId="{645A68D1-EBA1-4113-8096-B5DA356B2039}" destId="{5A992831-2770-4D6C-BD75-3AC49F842B8C}" srcOrd="1" destOrd="0" presId="urn:microsoft.com/office/officeart/2005/8/layout/hProcess6"/>
    <dgm:cxn modelId="{E0FD48FC-F537-422D-B602-C62291304142}" type="presParOf" srcId="{CBF4718E-6AAB-46BA-BFAC-20233DCB28A6}" destId="{FF9E5805-075D-4817-B24A-41D70B077BF1}" srcOrd="0" destOrd="0" presId="urn:microsoft.com/office/officeart/2005/8/layout/hProcess6"/>
    <dgm:cxn modelId="{F6519AD3-A3FF-4CF7-9DE7-6C6739500F3A}" type="presParOf" srcId="{FF9E5805-075D-4817-B24A-41D70B077BF1}" destId="{E2FDD460-8F16-4457-BFCB-3EF372A0A262}" srcOrd="0" destOrd="0" presId="urn:microsoft.com/office/officeart/2005/8/layout/hProcess6"/>
    <dgm:cxn modelId="{D066CFEE-E6CA-4AA7-A9AD-27DED7B710C7}" type="presParOf" srcId="{FF9E5805-075D-4817-B24A-41D70B077BF1}" destId="{A034B45F-F50A-4E6B-A094-123B66BC641D}" srcOrd="1" destOrd="0" presId="urn:microsoft.com/office/officeart/2005/8/layout/hProcess6"/>
    <dgm:cxn modelId="{568732C2-831F-4125-A761-865068F8B0C7}" type="presParOf" srcId="{FF9E5805-075D-4817-B24A-41D70B077BF1}" destId="{EE7B9562-8E84-4561-A744-978CF4F6A679}" srcOrd="2" destOrd="0" presId="urn:microsoft.com/office/officeart/2005/8/layout/hProcess6"/>
    <dgm:cxn modelId="{0E69EAD0-088E-4E32-94B5-1D974758024E}" type="presParOf" srcId="{FF9E5805-075D-4817-B24A-41D70B077BF1}" destId="{714A4776-C35E-457E-BFE3-CC5CCB54E356}" srcOrd="3" destOrd="0" presId="urn:microsoft.com/office/officeart/2005/8/layout/hProcess6"/>
    <dgm:cxn modelId="{57A59B48-689E-4EB4-8248-654A703A0D2C}" type="presParOf" srcId="{CBF4718E-6AAB-46BA-BFAC-20233DCB28A6}" destId="{32D197F7-DB3C-44B0-90D3-34230BE57CCD}" srcOrd="1" destOrd="0" presId="urn:microsoft.com/office/officeart/2005/8/layout/hProcess6"/>
    <dgm:cxn modelId="{59364FC9-F2F2-4E03-AC42-DA9FFB8BF3C9}" type="presParOf" srcId="{CBF4718E-6AAB-46BA-BFAC-20233DCB28A6}" destId="{8334DE0F-49CD-4BCC-A105-95F56EA99670}" srcOrd="2" destOrd="0" presId="urn:microsoft.com/office/officeart/2005/8/layout/hProcess6"/>
    <dgm:cxn modelId="{D5D44627-3AC9-4F15-BBAD-8174F295B49B}" type="presParOf" srcId="{8334DE0F-49CD-4BCC-A105-95F56EA99670}" destId="{B96427FE-DA7E-4891-A498-B1B72C43A534}" srcOrd="0" destOrd="0" presId="urn:microsoft.com/office/officeart/2005/8/layout/hProcess6"/>
    <dgm:cxn modelId="{ED10C579-9B15-45AC-B9B1-450A7EC39229}" type="presParOf" srcId="{8334DE0F-49CD-4BCC-A105-95F56EA99670}" destId="{8570CEF5-6D74-4053-81A7-4BB042398B4E}" srcOrd="1" destOrd="0" presId="urn:microsoft.com/office/officeart/2005/8/layout/hProcess6"/>
    <dgm:cxn modelId="{21C1F243-ECEA-46FB-9016-F1FDF84C22FA}" type="presParOf" srcId="{8334DE0F-49CD-4BCC-A105-95F56EA99670}" destId="{F4939450-47C3-4CC9-962D-A7B83F2FF94B}" srcOrd="2" destOrd="0" presId="urn:microsoft.com/office/officeart/2005/8/layout/hProcess6"/>
    <dgm:cxn modelId="{19AD1E5A-4C91-4827-AE17-3FB604104338}" type="presParOf" srcId="{8334DE0F-49CD-4BCC-A105-95F56EA99670}" destId="{B7414A90-83E7-40DC-A74B-5191C8CFF5B2}" srcOrd="3" destOrd="0" presId="urn:microsoft.com/office/officeart/2005/8/layout/hProcess6"/>
    <dgm:cxn modelId="{DE3BDAB9-DDB4-4A81-8EE1-F9570DC895D5}" type="presParOf" srcId="{CBF4718E-6AAB-46BA-BFAC-20233DCB28A6}" destId="{D7325511-B373-444D-ACD8-9D4358CDFA75}" srcOrd="3" destOrd="0" presId="urn:microsoft.com/office/officeart/2005/8/layout/hProcess6"/>
    <dgm:cxn modelId="{B7AA0518-C6BB-45AA-9C9D-03BB31F3524E}" type="presParOf" srcId="{CBF4718E-6AAB-46BA-BFAC-20233DCB28A6}" destId="{439DD433-7EFF-43E8-8297-A0C55257A6F7}" srcOrd="4" destOrd="0" presId="urn:microsoft.com/office/officeart/2005/8/layout/hProcess6"/>
    <dgm:cxn modelId="{BA414891-A2E6-4004-BDC9-7B907FE4BC03}" type="presParOf" srcId="{439DD433-7EFF-43E8-8297-A0C55257A6F7}" destId="{40FC177C-ACC1-461A-AB75-4127B446E09E}" srcOrd="0" destOrd="0" presId="urn:microsoft.com/office/officeart/2005/8/layout/hProcess6"/>
    <dgm:cxn modelId="{5BBE3BD6-1A02-43F7-AA92-C09DD8D528B2}" type="presParOf" srcId="{439DD433-7EFF-43E8-8297-A0C55257A6F7}" destId="{50FED6C9-DD31-4367-AF35-700420235118}" srcOrd="1" destOrd="0" presId="urn:microsoft.com/office/officeart/2005/8/layout/hProcess6"/>
    <dgm:cxn modelId="{A06AC59D-2412-48CF-8C9C-2A237D6EF560}" type="presParOf" srcId="{439DD433-7EFF-43E8-8297-A0C55257A6F7}" destId="{5A992831-2770-4D6C-BD75-3AC49F842B8C}" srcOrd="2" destOrd="0" presId="urn:microsoft.com/office/officeart/2005/8/layout/hProcess6"/>
    <dgm:cxn modelId="{B8B496FF-F4D9-442B-82FC-C30CCA1931DB}" type="presParOf" srcId="{439DD433-7EFF-43E8-8297-A0C55257A6F7}" destId="{E313FDB2-97A0-4DB8-9660-CCE64AF1492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4DEDF-A77B-447D-B5E4-7C7B05B4CD7C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5F2FD-FA60-4A3B-BEAD-2CBE1064141E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347F7-8828-462B-B9A3-E0498CB1CAB9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400" kern="1200" dirty="0"/>
        </a:p>
      </dsp:txBody>
      <dsp:txXfrm>
        <a:off x="5573268" y="0"/>
        <a:ext cx="3364992" cy="1827561"/>
      </dsp:txXfrm>
    </dsp:sp>
    <dsp:sp modelId="{800135A0-8AF1-4D66-A326-B4757E9BDFF4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5A20-639F-41CE-A7BF-4421086B422D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400" kern="1200"/>
        </a:p>
      </dsp:txBody>
      <dsp:txXfrm>
        <a:off x="1577340" y="2523776"/>
        <a:ext cx="3364992" cy="182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B45F-F50A-4E6B-A094-123B66BC641D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Popis situace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Ochota ke změně</a:t>
          </a:r>
          <a:endParaRPr lang="cs-CZ" sz="1400" kern="1200" dirty="0"/>
        </a:p>
      </dsp:txBody>
      <dsp:txXfrm>
        <a:off x="1360661" y="1346238"/>
        <a:ext cx="1321638" cy="1658861"/>
      </dsp:txXfrm>
    </dsp:sp>
    <dsp:sp modelId="{714A4776-C35E-457E-BFE3-CC5CCB54E356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Útlak</a:t>
          </a:r>
          <a:endParaRPr lang="cs-CZ" sz="2000" kern="1200" dirty="0"/>
        </a:p>
      </dsp:txBody>
      <dsp:txXfrm>
        <a:off x="203646" y="1696417"/>
        <a:ext cx="958502" cy="958502"/>
      </dsp:txXfrm>
    </dsp:sp>
    <dsp:sp modelId="{8570CEF5-6D74-4053-81A7-4BB042398B4E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Změna je imperativ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err="1" smtClean="0"/>
            <a:t>Demechanizace</a:t>
          </a:r>
          <a:endParaRPr lang="cs-CZ" sz="1400" kern="1200" dirty="0"/>
        </a:p>
      </dsp:txBody>
      <dsp:txXfrm>
        <a:off x="4918918" y="1346238"/>
        <a:ext cx="1321638" cy="1658861"/>
      </dsp:txXfrm>
    </dsp:sp>
    <dsp:sp modelId="{B7414A90-83E7-40DC-A74B-5191C8CFF5B2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Změna</a:t>
          </a:r>
          <a:endParaRPr lang="cs-CZ" sz="1800" kern="1200" dirty="0"/>
        </a:p>
      </dsp:txBody>
      <dsp:txXfrm>
        <a:off x="3761903" y="1696417"/>
        <a:ext cx="958502" cy="958502"/>
      </dsp:txXfrm>
    </dsp:sp>
    <dsp:sp modelId="{50FED6C9-DD31-4367-AF35-700420235118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Utlačovaný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Utlačovatel</a:t>
          </a:r>
          <a:endParaRPr lang="cs-CZ" sz="1400" kern="1200" dirty="0"/>
        </a:p>
      </dsp:txBody>
      <dsp:txXfrm>
        <a:off x="8477175" y="1346238"/>
        <a:ext cx="1321638" cy="1658861"/>
      </dsp:txXfrm>
    </dsp:sp>
    <dsp:sp modelId="{E313FDB2-97A0-4DB8-9660-CCE64AF14923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Empowerment</a:t>
          </a:r>
          <a:endParaRPr lang="cs-CZ" sz="1600" kern="1200" dirty="0"/>
        </a:p>
      </dsp:txBody>
      <dsp:txXfrm>
        <a:off x="7320161" y="1696417"/>
        <a:ext cx="958502" cy="95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0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7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7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8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6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7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1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50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586B6-2C00-43D9-94D5-04179F84862D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CD2D-0912-4AC2-AD51-29663B53E4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6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cs-CZ" sz="5300" b="1" dirty="0" smtClean="0"/>
              <a:t>Občanství a sociální změna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pPr algn="l"/>
            <a:r>
              <a:rPr lang="cs-CZ" dirty="0" smtClean="0"/>
              <a:t>Dana Moree</a:t>
            </a:r>
          </a:p>
          <a:p>
            <a:pPr algn="l"/>
            <a:r>
              <a:rPr lang="cs-CZ" dirty="0" smtClean="0"/>
              <a:t>FHS UK</a:t>
            </a:r>
          </a:p>
          <a:p>
            <a:pPr algn="l"/>
            <a:r>
              <a:rPr lang="cs-CZ" dirty="0" smtClean="0"/>
              <a:t>KSOS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4E9FE2"/>
          </a:solidFill>
        </p:spPr>
        <p:txBody>
          <a:bodyPr/>
          <a:lstStyle/>
          <a:p>
            <a:r>
              <a:rPr lang="cs-CZ" b="1" dirty="0" smtClean="0"/>
              <a:t>Fany </a:t>
            </a:r>
            <a:r>
              <a:rPr lang="cs-CZ" b="1" dirty="0" err="1" smtClean="0"/>
              <a:t>Coffee</a:t>
            </a:r>
            <a:r>
              <a:rPr lang="en-AE" b="1" dirty="0" smtClean="0"/>
              <a:t>…</a:t>
            </a:r>
            <a:r>
              <a:rPr lang="cs-CZ" b="1" dirty="0" smtClean="0"/>
              <a:t>a příběh o „majoritě“</a:t>
            </a:r>
            <a:endParaRPr lang="cs-CZ" b="1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solidFill>
            <a:srgbClr val="F14C3F"/>
          </a:solidFill>
        </p:spPr>
      </p:pic>
    </p:spTree>
    <p:extLst>
      <p:ext uri="{BB962C8B-B14F-4D97-AF65-F5344CB8AC3E}">
        <p14:creationId xmlns:p14="http://schemas.microsoft.com/office/powerpoint/2010/main" val="33453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err="1" smtClean="0"/>
              <a:t>Empowerment</a:t>
            </a:r>
            <a:r>
              <a:rPr lang="cs-CZ" b="1" dirty="0" smtClean="0"/>
              <a:t> </a:t>
            </a:r>
            <a:r>
              <a:rPr lang="en-AE" b="1" dirty="0" smtClean="0"/>
              <a:t>–</a:t>
            </a:r>
            <a:r>
              <a:rPr lang="cs-CZ" b="1" dirty="0" smtClean="0"/>
              <a:t> změna pro obě strany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Útlak ničí utlačovaného i utlačovatele, ani jeden z nich není svobodný</a:t>
            </a:r>
          </a:p>
          <a:p>
            <a:r>
              <a:rPr lang="cs-CZ" dirty="0" err="1" smtClean="0"/>
              <a:t>Empowerment</a:t>
            </a:r>
            <a:r>
              <a:rPr lang="cs-CZ" dirty="0" smtClean="0"/>
              <a:t> </a:t>
            </a:r>
            <a:r>
              <a:rPr lang="en-AE" dirty="0" smtClean="0"/>
              <a:t>–</a:t>
            </a:r>
            <a:r>
              <a:rPr lang="cs-CZ" dirty="0" smtClean="0"/>
              <a:t> změna na úrovni struktury i jednotlivců </a:t>
            </a:r>
            <a:r>
              <a:rPr lang="en-AE" dirty="0" smtClean="0"/>
              <a:t>–</a:t>
            </a:r>
            <a:r>
              <a:rPr lang="cs-CZ" dirty="0" smtClean="0"/>
              <a:t> potřeba je obojí</a:t>
            </a:r>
          </a:p>
          <a:p>
            <a:r>
              <a:rPr lang="cs-CZ" dirty="0" smtClean="0"/>
              <a:t>Pro začátek stačí malá změna</a:t>
            </a:r>
          </a:p>
        </p:txBody>
      </p:sp>
    </p:spTree>
    <p:extLst>
      <p:ext uri="{BB962C8B-B14F-4D97-AF65-F5344CB8AC3E}">
        <p14:creationId xmlns:p14="http://schemas.microsoft.com/office/powerpoint/2010/main" val="19174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err="1" smtClean="0"/>
              <a:t>Havlonáda</a:t>
            </a:r>
            <a:r>
              <a:rPr lang="en-AE" b="1" dirty="0" smtClean="0"/>
              <a:t>…</a:t>
            </a:r>
            <a:r>
              <a:rPr lang="cs-CZ" b="1" dirty="0" smtClean="0"/>
              <a:t>a příběh o „matkách“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96" y="1825625"/>
            <a:ext cx="6778807" cy="4351338"/>
          </a:xfrm>
        </p:spPr>
      </p:pic>
    </p:spTree>
    <p:extLst>
      <p:ext uri="{BB962C8B-B14F-4D97-AF65-F5344CB8AC3E}">
        <p14:creationId xmlns:p14="http://schemas.microsoft.com/office/powerpoint/2010/main" val="20826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err="1" smtClean="0"/>
              <a:t>Empowerment</a:t>
            </a:r>
            <a:r>
              <a:rPr lang="cs-CZ" b="1" dirty="0" smtClean="0"/>
              <a:t> </a:t>
            </a:r>
            <a:r>
              <a:rPr lang="en-AE" b="1" dirty="0" smtClean="0"/>
              <a:t>–</a:t>
            </a:r>
            <a:r>
              <a:rPr lang="cs-CZ" b="1" dirty="0" smtClean="0"/>
              <a:t> jako nekonečný příběh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Jde o pohled na svět</a:t>
            </a:r>
          </a:p>
          <a:p>
            <a:r>
              <a:rPr lang="cs-CZ" dirty="0" smtClean="0"/>
              <a:t>S každou novou situací je potřeba projít stejný proces</a:t>
            </a:r>
          </a:p>
          <a:p>
            <a:r>
              <a:rPr lang="cs-CZ" dirty="0" smtClean="0"/>
              <a:t>Platí v něm ale určitá pravidla a ty si lze osvojit</a:t>
            </a:r>
          </a:p>
        </p:txBody>
      </p:sp>
    </p:spTree>
    <p:extLst>
      <p:ext uri="{BB962C8B-B14F-4D97-AF65-F5344CB8AC3E}">
        <p14:creationId xmlns:p14="http://schemas.microsoft.com/office/powerpoint/2010/main" val="2476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Hlavně, že jsme zdraví</a:t>
            </a:r>
            <a:r>
              <a:rPr lang="en-AE" b="1" dirty="0" smtClean="0"/>
              <a:t>…</a:t>
            </a:r>
            <a:r>
              <a:rPr lang="cs-CZ" b="1" dirty="0" smtClean="0"/>
              <a:t>a příběh o </a:t>
            </a:r>
            <a:r>
              <a:rPr lang="cs-CZ" b="1" dirty="0" err="1" smtClean="0"/>
              <a:t>covidu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82" y="1825625"/>
            <a:ext cx="6527635" cy="4351338"/>
          </a:xfrm>
        </p:spPr>
      </p:pic>
    </p:spTree>
    <p:extLst>
      <p:ext uri="{BB962C8B-B14F-4D97-AF65-F5344CB8AC3E}">
        <p14:creationId xmlns:p14="http://schemas.microsoft.com/office/powerpoint/2010/main" val="7358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Divadlo utlačovaných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Augusto </a:t>
            </a:r>
            <a:r>
              <a:rPr lang="cs-CZ" dirty="0" err="1" smtClean="0"/>
              <a:t>Boal</a:t>
            </a:r>
            <a:r>
              <a:rPr lang="cs-CZ" dirty="0" smtClean="0"/>
              <a:t>, slumy v Brazílii</a:t>
            </a:r>
          </a:p>
          <a:p>
            <a:r>
              <a:rPr lang="cs-CZ" dirty="0" smtClean="0"/>
              <a:t>Během let – různé varianty – duha touhy, legislativní divadlo, neviditelné divadlo, novinové divadlo….;</a:t>
            </a:r>
          </a:p>
          <a:p>
            <a:r>
              <a:rPr lang="cs-CZ" dirty="0" smtClean="0"/>
              <a:t>Centra divadla utlačovaných po celém světě;</a:t>
            </a:r>
            <a:endParaRPr lang="en-US" dirty="0"/>
          </a:p>
          <a:p>
            <a:r>
              <a:rPr lang="cs-CZ" dirty="0" smtClean="0"/>
              <a:t>Dvoufázový proces – práce se skupinou a fórum;</a:t>
            </a:r>
            <a:endParaRPr lang="en-US" dirty="0"/>
          </a:p>
          <a:p>
            <a:r>
              <a:rPr lang="cs-CZ" dirty="0" smtClean="0"/>
              <a:t>Výzkum – zpravidla akční výzkum.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Divadlo utlačovaných v ČR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Kabinet divadla utlačovaných při Masarykově Univerzitě v Brně</a:t>
            </a:r>
          </a:p>
          <a:p>
            <a:r>
              <a:rPr lang="cs-CZ" dirty="0" err="1" smtClean="0"/>
              <a:t>Aslido</a:t>
            </a:r>
            <a:r>
              <a:rPr lang="cs-CZ" dirty="0" smtClean="0"/>
              <a:t> Ostrava;</a:t>
            </a:r>
          </a:p>
          <a:p>
            <a:r>
              <a:rPr lang="cs-CZ" dirty="0" smtClean="0"/>
              <a:t>Divadlo 2na3 při FHS UK (www.dvenatreti.cz);</a:t>
            </a:r>
            <a:endParaRPr lang="en-US" dirty="0"/>
          </a:p>
          <a:p>
            <a:r>
              <a:rPr lang="cs-CZ" dirty="0" smtClean="0"/>
              <a:t>Výcvik pro vedoucí skupin;</a:t>
            </a:r>
            <a:endParaRPr lang="en-US" dirty="0"/>
          </a:p>
          <a:p>
            <a:r>
              <a:rPr lang="cs-CZ" dirty="0" smtClean="0"/>
              <a:t>Zajímavost – v ČR jsou to hlavně univerzity, které divadlo podporují.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Změny v komplexních systémech </a:t>
            </a:r>
            <a:r>
              <a:rPr lang="en-AE" b="1" dirty="0" smtClean="0"/>
              <a:t>–</a:t>
            </a:r>
            <a:r>
              <a:rPr lang="cs-CZ" b="1" dirty="0" smtClean="0"/>
              <a:t> příklad Alfa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Náčrtek půdorysu a analýza situace</a:t>
            </a:r>
          </a:p>
          <a:p>
            <a:r>
              <a:rPr lang="cs-CZ" dirty="0" smtClean="0"/>
              <a:t>Přemýšlení o tom, jak iniciovat změnu pomocí Modelu komplexní změny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Model změny komplexního systému</a:t>
            </a:r>
            <a:endParaRPr lang="en-US" b="1" dirty="0"/>
          </a:p>
        </p:txBody>
      </p:sp>
      <p:pic>
        <p:nvPicPr>
          <p:cNvPr id="6" name="image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8012" y="1825625"/>
            <a:ext cx="6875975" cy="4351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097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cs-CZ" sz="3600" b="1" dirty="0" smtClean="0"/>
              <a:t>Změny v komplexních systémech </a:t>
            </a:r>
            <a:r>
              <a:rPr lang="en-AE" sz="3600" b="1" dirty="0" smtClean="0"/>
              <a:t>–</a:t>
            </a:r>
            <a:r>
              <a:rPr lang="cs-CZ" sz="3600" b="1" dirty="0" smtClean="0"/>
              <a:t> příklad </a:t>
            </a:r>
            <a:r>
              <a:rPr lang="cs-CZ" sz="3600" b="1" dirty="0" err="1" smtClean="0"/>
              <a:t>Eduzměna</a:t>
            </a:r>
            <a:endParaRPr lang="en-US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Postup v EZ:</a:t>
            </a:r>
          </a:p>
          <a:p>
            <a:r>
              <a:rPr lang="cs-CZ" dirty="0" smtClean="0"/>
              <a:t>Mentální modely </a:t>
            </a:r>
            <a:r>
              <a:rPr lang="en-AE" dirty="0" smtClean="0"/>
              <a:t>–</a:t>
            </a:r>
            <a:r>
              <a:rPr lang="cs-CZ" dirty="0" smtClean="0"/>
              <a:t> Kámoši kámošů jako nová zkušenost; Zakázkový model</a:t>
            </a:r>
          </a:p>
          <a:p>
            <a:r>
              <a:rPr lang="cs-CZ" dirty="0" smtClean="0"/>
              <a:t>Systémová opatření </a:t>
            </a:r>
            <a:r>
              <a:rPr lang="en-AE" dirty="0" smtClean="0"/>
              <a:t>–</a:t>
            </a:r>
            <a:r>
              <a:rPr lang="cs-CZ" dirty="0" smtClean="0"/>
              <a:t> zavedení nových pracovních míst</a:t>
            </a:r>
          </a:p>
          <a:p>
            <a:r>
              <a:rPr lang="cs-CZ" dirty="0" smtClean="0"/>
              <a:t>Aktivity </a:t>
            </a:r>
            <a:r>
              <a:rPr lang="en-AE" dirty="0" smtClean="0"/>
              <a:t>–</a:t>
            </a:r>
            <a:r>
              <a:rPr lang="cs-CZ" dirty="0" smtClean="0"/>
              <a:t> opékání vuřtů </a:t>
            </a:r>
            <a:r>
              <a:rPr lang="en-AE" dirty="0" smtClean="0"/>
              <a:t>–</a:t>
            </a:r>
            <a:r>
              <a:rPr lang="cs-CZ" dirty="0" smtClean="0"/>
              <a:t> spor o místo; komunitní akce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cs-CZ" sz="3600" b="1" dirty="0" smtClean="0"/>
              <a:t>Téma útlaku jako specifický příklad - trajektorie </a:t>
            </a:r>
            <a:r>
              <a:rPr lang="cs-CZ" sz="3600" b="1" dirty="0" smtClean="0"/>
              <a:t>útlaku</a:t>
            </a:r>
            <a:endParaRPr lang="en-US" sz="3600" b="1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42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Pedagogika </a:t>
            </a:r>
            <a:r>
              <a:rPr lang="cs-CZ" b="1" dirty="0" smtClean="0"/>
              <a:t>utlačovaných </a:t>
            </a:r>
            <a:r>
              <a:rPr lang="en-AE" b="1" dirty="0" smtClean="0"/>
              <a:t>–</a:t>
            </a:r>
            <a:r>
              <a:rPr lang="cs-CZ" b="1" dirty="0" smtClean="0"/>
              <a:t> příklad Paul </a:t>
            </a:r>
            <a:r>
              <a:rPr lang="cs-CZ" b="1" dirty="0" err="1" smtClean="0"/>
              <a:t>Freiere</a:t>
            </a:r>
            <a:endParaRPr lang="en-US" b="1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729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4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Analýza </a:t>
            </a:r>
            <a:r>
              <a:rPr lang="cs-CZ" b="1" dirty="0" smtClean="0"/>
              <a:t>útlaku </a:t>
            </a:r>
            <a:r>
              <a:rPr lang="en-AE" b="1" dirty="0" smtClean="0"/>
              <a:t>–</a:t>
            </a:r>
            <a:r>
              <a:rPr lang="cs-CZ" b="1" dirty="0" smtClean="0"/>
              <a:t> příklady divadla utlačovaných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Rozumět vstupní situaci</a:t>
            </a:r>
          </a:p>
          <a:p>
            <a:r>
              <a:rPr lang="cs-CZ" dirty="0" smtClean="0"/>
              <a:t>Pochopit dynamiku útlaku 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onolog x dialog</a:t>
            </a:r>
          </a:p>
          <a:p>
            <a:pPr marL="0" indent="0">
              <a:buNone/>
            </a:pPr>
            <a:r>
              <a:rPr lang="cs-CZ" dirty="0" smtClean="0"/>
              <a:t>Nejde o vztah</a:t>
            </a:r>
          </a:p>
          <a:p>
            <a:pPr marL="0" indent="0">
              <a:buNone/>
            </a:pPr>
            <a:r>
              <a:rPr lang="cs-CZ" dirty="0" smtClean="0"/>
              <a:t>Cílem je ovládnout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Americký sen</a:t>
            </a:r>
            <a:r>
              <a:rPr lang="en-AE" b="1" dirty="0" smtClean="0"/>
              <a:t>…</a:t>
            </a:r>
            <a:r>
              <a:rPr lang="cs-CZ" b="1" dirty="0" smtClean="0"/>
              <a:t>.a příběh Jitky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215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cs-CZ" b="1" dirty="0" smtClean="0"/>
              <a:t>Změna je imperativ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cs-CZ" dirty="0" smtClean="0"/>
              <a:t>Princip de-mechanizace</a:t>
            </a:r>
          </a:p>
          <a:p>
            <a:r>
              <a:rPr lang="cs-CZ" dirty="0" smtClean="0"/>
              <a:t>Změna jako celostní záležitost</a:t>
            </a:r>
          </a:p>
          <a:p>
            <a:r>
              <a:rPr lang="cs-CZ" dirty="0" smtClean="0"/>
              <a:t>Změna jako odvaha ke konfrontaci</a:t>
            </a:r>
          </a:p>
          <a:p>
            <a:r>
              <a:rPr lang="cs-CZ" dirty="0" smtClean="0"/>
              <a:t>Změna pro někoho a nikoli na úkor někoho</a:t>
            </a:r>
          </a:p>
          <a:p>
            <a:r>
              <a:rPr lang="cs-CZ" dirty="0" smtClean="0"/>
              <a:t>Oddělit utlačovaného od utlačovatele</a:t>
            </a:r>
          </a:p>
          <a:p>
            <a:r>
              <a:rPr lang="cs-CZ" dirty="0" smtClean="0"/>
              <a:t>3x4 m světa</a:t>
            </a:r>
          </a:p>
        </p:txBody>
      </p:sp>
    </p:spTree>
    <p:extLst>
      <p:ext uri="{BB962C8B-B14F-4D97-AF65-F5344CB8AC3E}">
        <p14:creationId xmlns:p14="http://schemas.microsoft.com/office/powerpoint/2010/main" val="35654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347</Words>
  <Application>Microsoft Office PowerPoint</Application>
  <PresentationFormat>Širokoúhlá obrazovka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Občanství a sociální změna </vt:lpstr>
      <vt:lpstr>Změny v komplexních systémech – příklad Alfa</vt:lpstr>
      <vt:lpstr>Model změny komplexního systému</vt:lpstr>
      <vt:lpstr>Změny v komplexních systémech – příklad Eduzměna</vt:lpstr>
      <vt:lpstr>Téma útlaku jako specifický příklad - trajektorie útlaku</vt:lpstr>
      <vt:lpstr>Pedagogika utlačovaných – příklad Paul Freiere</vt:lpstr>
      <vt:lpstr>Analýza útlaku – příklady divadla utlačovaných</vt:lpstr>
      <vt:lpstr>Americký sen….a příběh Jitky</vt:lpstr>
      <vt:lpstr>Změna je imperativ</vt:lpstr>
      <vt:lpstr>Fany Coffee…a příběh o „majoritě“</vt:lpstr>
      <vt:lpstr>Empowerment – změna pro obě strany</vt:lpstr>
      <vt:lpstr>Havlonáda…a příběh o „matkách“</vt:lpstr>
      <vt:lpstr>Empowerment – jako nekonečný příběh</vt:lpstr>
      <vt:lpstr>Hlavně, že jsme zdraví…a příběh o covidu</vt:lpstr>
      <vt:lpstr>Divadlo utlačovaných</vt:lpstr>
      <vt:lpstr>Divadlo utlačovaných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Uživatel</cp:lastModifiedBy>
  <cp:revision>104</cp:revision>
  <dcterms:created xsi:type="dcterms:W3CDTF">2016-08-19T08:50:43Z</dcterms:created>
  <dcterms:modified xsi:type="dcterms:W3CDTF">2024-02-27T08:41:47Z</dcterms:modified>
</cp:coreProperties>
</file>