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615" r:id="rId2"/>
    <p:sldId id="617" r:id="rId3"/>
    <p:sldId id="618" r:id="rId4"/>
    <p:sldId id="619" r:id="rId5"/>
    <p:sldId id="620" r:id="rId6"/>
    <p:sldId id="62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stavba textu stylisticky" id="{2EE85016-0B32-4C57-A07D-4835173B15AF}">
          <p14:sldIdLst>
            <p14:sldId id="615"/>
            <p14:sldId id="617"/>
            <p14:sldId id="618"/>
            <p14:sldId id="619"/>
            <p14:sldId id="620"/>
            <p14:sldId id="6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726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EBA1BE-89E7-4ED7-B034-6AC88F5C8C6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A3F28E-253B-4888-820D-CD832E3A65D2}">
      <dgm:prSet phldrT="[Text]"/>
      <dgm:spPr/>
      <dgm:t>
        <a:bodyPr/>
        <a:lstStyle/>
        <a:p>
          <a:r>
            <a:rPr lang="cs-CZ" dirty="0"/>
            <a:t>Hlavní myšlenka</a:t>
          </a:r>
          <a:endParaRPr lang="en-US" dirty="0"/>
        </a:p>
      </dgm:t>
    </dgm:pt>
    <dgm:pt modelId="{33EAAF2D-1647-47B4-AA1D-8475DEA99964}" type="parTrans" cxnId="{0064191D-FA11-4D3E-B9CE-41BA2B4E6F1F}">
      <dgm:prSet/>
      <dgm:spPr/>
      <dgm:t>
        <a:bodyPr/>
        <a:lstStyle/>
        <a:p>
          <a:endParaRPr lang="en-US"/>
        </a:p>
      </dgm:t>
    </dgm:pt>
    <dgm:pt modelId="{771B74F3-36B9-4627-BBB3-968764A2A7E0}" type="sibTrans" cxnId="{0064191D-FA11-4D3E-B9CE-41BA2B4E6F1F}">
      <dgm:prSet/>
      <dgm:spPr/>
      <dgm:t>
        <a:bodyPr/>
        <a:lstStyle/>
        <a:p>
          <a:endParaRPr lang="en-US"/>
        </a:p>
      </dgm:t>
    </dgm:pt>
    <dgm:pt modelId="{745011EE-A977-46A6-B34F-190D15CE0580}">
      <dgm:prSet phldrT="[Text]"/>
      <dgm:spPr/>
      <dgm:t>
        <a:bodyPr/>
        <a:lstStyle/>
        <a:p>
          <a:r>
            <a:rPr lang="cs-CZ" dirty="0"/>
            <a:t>Primární doklad</a:t>
          </a:r>
          <a:endParaRPr lang="en-US" dirty="0"/>
        </a:p>
      </dgm:t>
    </dgm:pt>
    <dgm:pt modelId="{88304EA8-E5DD-4E1B-984C-305339FC0DFB}" type="parTrans" cxnId="{0F0EE53C-DF1A-430B-B86D-AB667DF1310D}">
      <dgm:prSet/>
      <dgm:spPr/>
      <dgm:t>
        <a:bodyPr/>
        <a:lstStyle/>
        <a:p>
          <a:endParaRPr lang="en-US"/>
        </a:p>
      </dgm:t>
    </dgm:pt>
    <dgm:pt modelId="{DFF614B2-11A6-421F-BEAE-1E894E1BBCA9}" type="sibTrans" cxnId="{0F0EE53C-DF1A-430B-B86D-AB667DF1310D}">
      <dgm:prSet/>
      <dgm:spPr/>
      <dgm:t>
        <a:bodyPr/>
        <a:lstStyle/>
        <a:p>
          <a:endParaRPr lang="en-US"/>
        </a:p>
      </dgm:t>
    </dgm:pt>
    <dgm:pt modelId="{ACABF66A-4D26-4AFD-AEA0-6CC34B89E2EE}">
      <dgm:prSet phldrT="[Text]"/>
      <dgm:spPr/>
      <dgm:t>
        <a:bodyPr/>
        <a:lstStyle/>
        <a:p>
          <a:r>
            <a:rPr lang="cs-CZ" dirty="0"/>
            <a:t>Sekundární doklad</a:t>
          </a:r>
          <a:endParaRPr lang="en-US" dirty="0"/>
        </a:p>
      </dgm:t>
    </dgm:pt>
    <dgm:pt modelId="{66BE3636-49C2-4A04-B53F-377CE2A235E2}" type="parTrans" cxnId="{BC86EDA1-3E6B-4FF8-A58B-A5749C4A9076}">
      <dgm:prSet/>
      <dgm:spPr/>
      <dgm:t>
        <a:bodyPr/>
        <a:lstStyle/>
        <a:p>
          <a:endParaRPr lang="en-US"/>
        </a:p>
      </dgm:t>
    </dgm:pt>
    <dgm:pt modelId="{A530A647-9975-4F70-B060-27B7DA6B87BF}" type="sibTrans" cxnId="{BC86EDA1-3E6B-4FF8-A58B-A5749C4A9076}">
      <dgm:prSet/>
      <dgm:spPr/>
      <dgm:t>
        <a:bodyPr/>
        <a:lstStyle/>
        <a:p>
          <a:endParaRPr lang="en-US"/>
        </a:p>
      </dgm:t>
    </dgm:pt>
    <dgm:pt modelId="{7CBCA19F-8197-4470-940B-4219512BB723}">
      <dgm:prSet phldrT="[Text]"/>
      <dgm:spPr/>
      <dgm:t>
        <a:bodyPr/>
        <a:lstStyle/>
        <a:p>
          <a:r>
            <a:rPr lang="cs-CZ" dirty="0"/>
            <a:t>Sekundární doklad</a:t>
          </a:r>
          <a:endParaRPr lang="en-US" dirty="0"/>
        </a:p>
      </dgm:t>
    </dgm:pt>
    <dgm:pt modelId="{CC09DDBF-36A2-44ED-9893-6CFC7F9F0F68}" type="parTrans" cxnId="{C158BA97-FC43-4765-935E-9B5A7800CF91}">
      <dgm:prSet/>
      <dgm:spPr/>
      <dgm:t>
        <a:bodyPr/>
        <a:lstStyle/>
        <a:p>
          <a:endParaRPr lang="en-US"/>
        </a:p>
      </dgm:t>
    </dgm:pt>
    <dgm:pt modelId="{7A7D7BA9-2307-4C09-943A-D750D14ED97E}" type="sibTrans" cxnId="{C158BA97-FC43-4765-935E-9B5A7800CF91}">
      <dgm:prSet/>
      <dgm:spPr/>
      <dgm:t>
        <a:bodyPr/>
        <a:lstStyle/>
        <a:p>
          <a:endParaRPr lang="en-US"/>
        </a:p>
      </dgm:t>
    </dgm:pt>
    <dgm:pt modelId="{8A1AB2D7-93BB-481B-921D-05DD6686E6FE}">
      <dgm:prSet phldrT="[Text]"/>
      <dgm:spPr/>
      <dgm:t>
        <a:bodyPr/>
        <a:lstStyle/>
        <a:p>
          <a:r>
            <a:rPr lang="cs-CZ" dirty="0"/>
            <a:t>Primární doklad</a:t>
          </a:r>
          <a:endParaRPr lang="en-US" dirty="0"/>
        </a:p>
      </dgm:t>
    </dgm:pt>
    <dgm:pt modelId="{EA9A639A-B9E8-4B83-BFB3-DC65409A1E2A}" type="parTrans" cxnId="{3707AFDF-3101-4CAC-8963-D4F74320CD66}">
      <dgm:prSet/>
      <dgm:spPr/>
      <dgm:t>
        <a:bodyPr/>
        <a:lstStyle/>
        <a:p>
          <a:endParaRPr lang="en-US"/>
        </a:p>
      </dgm:t>
    </dgm:pt>
    <dgm:pt modelId="{00F11580-825F-4888-BEFB-F71E7CDC2728}" type="sibTrans" cxnId="{3707AFDF-3101-4CAC-8963-D4F74320CD66}">
      <dgm:prSet/>
      <dgm:spPr/>
      <dgm:t>
        <a:bodyPr/>
        <a:lstStyle/>
        <a:p>
          <a:endParaRPr lang="en-US"/>
        </a:p>
      </dgm:t>
    </dgm:pt>
    <dgm:pt modelId="{77578945-72CE-47F1-B72B-7621026A4D8D}">
      <dgm:prSet phldrT="[Text]"/>
      <dgm:spPr/>
      <dgm:t>
        <a:bodyPr/>
        <a:lstStyle/>
        <a:p>
          <a:r>
            <a:rPr lang="cs-CZ" dirty="0"/>
            <a:t>Sekundární doklad</a:t>
          </a:r>
          <a:endParaRPr lang="en-US" dirty="0"/>
        </a:p>
      </dgm:t>
    </dgm:pt>
    <dgm:pt modelId="{0ECDE3CC-C5BF-4DED-8703-0DA2F299C404}" type="parTrans" cxnId="{E1BF9A4B-9404-44E5-8832-CDC639B74CE6}">
      <dgm:prSet/>
      <dgm:spPr/>
      <dgm:t>
        <a:bodyPr/>
        <a:lstStyle/>
        <a:p>
          <a:endParaRPr lang="en-US"/>
        </a:p>
      </dgm:t>
    </dgm:pt>
    <dgm:pt modelId="{DA87AE18-01A4-4A87-990B-A406440D62B0}" type="sibTrans" cxnId="{E1BF9A4B-9404-44E5-8832-CDC639B74CE6}">
      <dgm:prSet/>
      <dgm:spPr/>
      <dgm:t>
        <a:bodyPr/>
        <a:lstStyle/>
        <a:p>
          <a:endParaRPr lang="en-US"/>
        </a:p>
      </dgm:t>
    </dgm:pt>
    <dgm:pt modelId="{0973ADD3-845F-40AF-B12F-8C6304D2C8B7}" type="pres">
      <dgm:prSet presAssocID="{40EBA1BE-89E7-4ED7-B034-6AC88F5C8C6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30823EF-A809-4543-BC24-DF7A69FABE9E}" type="pres">
      <dgm:prSet presAssocID="{6DA3F28E-253B-4888-820D-CD832E3A65D2}" presName="hierRoot1" presStyleCnt="0"/>
      <dgm:spPr/>
    </dgm:pt>
    <dgm:pt modelId="{EE492B74-D850-44E2-A69E-28FEBA6B2EB4}" type="pres">
      <dgm:prSet presAssocID="{6DA3F28E-253B-4888-820D-CD832E3A65D2}" presName="composite" presStyleCnt="0"/>
      <dgm:spPr/>
    </dgm:pt>
    <dgm:pt modelId="{ECF8B81E-0B7F-4A7F-B8AE-887EB7D83B22}" type="pres">
      <dgm:prSet presAssocID="{6DA3F28E-253B-4888-820D-CD832E3A65D2}" presName="background" presStyleLbl="node0" presStyleIdx="0" presStyleCnt="1"/>
      <dgm:spPr/>
    </dgm:pt>
    <dgm:pt modelId="{AEB2DFC7-1FEB-4FED-95C7-5122318FFC2A}" type="pres">
      <dgm:prSet presAssocID="{6DA3F28E-253B-4888-820D-CD832E3A65D2}" presName="text" presStyleLbl="fgAcc0" presStyleIdx="0" presStyleCnt="1">
        <dgm:presLayoutVars>
          <dgm:chPref val="3"/>
        </dgm:presLayoutVars>
      </dgm:prSet>
      <dgm:spPr/>
    </dgm:pt>
    <dgm:pt modelId="{B0B4B505-1421-492F-A00C-F340502A39CE}" type="pres">
      <dgm:prSet presAssocID="{6DA3F28E-253B-4888-820D-CD832E3A65D2}" presName="hierChild2" presStyleCnt="0"/>
      <dgm:spPr/>
    </dgm:pt>
    <dgm:pt modelId="{32E5586F-EA75-4031-A19D-909518F9E7F3}" type="pres">
      <dgm:prSet presAssocID="{88304EA8-E5DD-4E1B-984C-305339FC0DFB}" presName="Name10" presStyleLbl="parChTrans1D2" presStyleIdx="0" presStyleCnt="2"/>
      <dgm:spPr/>
    </dgm:pt>
    <dgm:pt modelId="{FA530A9E-70A5-496F-997A-3A433014D0E9}" type="pres">
      <dgm:prSet presAssocID="{745011EE-A977-46A6-B34F-190D15CE0580}" presName="hierRoot2" presStyleCnt="0"/>
      <dgm:spPr/>
    </dgm:pt>
    <dgm:pt modelId="{7B5A32AB-042B-4DF9-96AF-F8DAE3D4C13C}" type="pres">
      <dgm:prSet presAssocID="{745011EE-A977-46A6-B34F-190D15CE0580}" presName="composite2" presStyleCnt="0"/>
      <dgm:spPr/>
    </dgm:pt>
    <dgm:pt modelId="{9822403A-2048-43BC-BE0D-E336B583AE00}" type="pres">
      <dgm:prSet presAssocID="{745011EE-A977-46A6-B34F-190D15CE0580}" presName="background2" presStyleLbl="node2" presStyleIdx="0" presStyleCnt="2"/>
      <dgm:spPr/>
    </dgm:pt>
    <dgm:pt modelId="{BD9F9E60-4A06-46C5-95DA-00C8402447BF}" type="pres">
      <dgm:prSet presAssocID="{745011EE-A977-46A6-B34F-190D15CE0580}" presName="text2" presStyleLbl="fgAcc2" presStyleIdx="0" presStyleCnt="2">
        <dgm:presLayoutVars>
          <dgm:chPref val="3"/>
        </dgm:presLayoutVars>
      </dgm:prSet>
      <dgm:spPr/>
    </dgm:pt>
    <dgm:pt modelId="{910B836B-D6C2-4F7B-9A90-40C8711DEB30}" type="pres">
      <dgm:prSet presAssocID="{745011EE-A977-46A6-B34F-190D15CE0580}" presName="hierChild3" presStyleCnt="0"/>
      <dgm:spPr/>
    </dgm:pt>
    <dgm:pt modelId="{DBCD6DAE-61C3-43B4-828D-F5EB480D5263}" type="pres">
      <dgm:prSet presAssocID="{66BE3636-49C2-4A04-B53F-377CE2A235E2}" presName="Name17" presStyleLbl="parChTrans1D3" presStyleIdx="0" presStyleCnt="3"/>
      <dgm:spPr/>
    </dgm:pt>
    <dgm:pt modelId="{06E7846C-304F-499E-8034-2917F37AD45B}" type="pres">
      <dgm:prSet presAssocID="{ACABF66A-4D26-4AFD-AEA0-6CC34B89E2EE}" presName="hierRoot3" presStyleCnt="0"/>
      <dgm:spPr/>
    </dgm:pt>
    <dgm:pt modelId="{D0A14554-7CCF-484F-B87F-6754E4DC301F}" type="pres">
      <dgm:prSet presAssocID="{ACABF66A-4D26-4AFD-AEA0-6CC34B89E2EE}" presName="composite3" presStyleCnt="0"/>
      <dgm:spPr/>
    </dgm:pt>
    <dgm:pt modelId="{0BAE46D4-58E2-49A6-9FFC-5376E12D9C85}" type="pres">
      <dgm:prSet presAssocID="{ACABF66A-4D26-4AFD-AEA0-6CC34B89E2EE}" presName="background3" presStyleLbl="node3" presStyleIdx="0" presStyleCnt="3"/>
      <dgm:spPr/>
    </dgm:pt>
    <dgm:pt modelId="{A2B56EBE-415C-400D-AC83-D9465D9F7D65}" type="pres">
      <dgm:prSet presAssocID="{ACABF66A-4D26-4AFD-AEA0-6CC34B89E2EE}" presName="text3" presStyleLbl="fgAcc3" presStyleIdx="0" presStyleCnt="3">
        <dgm:presLayoutVars>
          <dgm:chPref val="3"/>
        </dgm:presLayoutVars>
      </dgm:prSet>
      <dgm:spPr/>
    </dgm:pt>
    <dgm:pt modelId="{7B00218F-C437-4634-9941-6344BF352FD1}" type="pres">
      <dgm:prSet presAssocID="{ACABF66A-4D26-4AFD-AEA0-6CC34B89E2EE}" presName="hierChild4" presStyleCnt="0"/>
      <dgm:spPr/>
    </dgm:pt>
    <dgm:pt modelId="{90832358-5936-4007-96D4-5DF7C59ADCD7}" type="pres">
      <dgm:prSet presAssocID="{CC09DDBF-36A2-44ED-9893-6CFC7F9F0F68}" presName="Name17" presStyleLbl="parChTrans1D3" presStyleIdx="1" presStyleCnt="3"/>
      <dgm:spPr/>
    </dgm:pt>
    <dgm:pt modelId="{86B14A6B-B8F0-4005-9F5D-082647D83D42}" type="pres">
      <dgm:prSet presAssocID="{7CBCA19F-8197-4470-940B-4219512BB723}" presName="hierRoot3" presStyleCnt="0"/>
      <dgm:spPr/>
    </dgm:pt>
    <dgm:pt modelId="{28798D00-CA14-4FBF-A6FC-344FDCDE3A3F}" type="pres">
      <dgm:prSet presAssocID="{7CBCA19F-8197-4470-940B-4219512BB723}" presName="composite3" presStyleCnt="0"/>
      <dgm:spPr/>
    </dgm:pt>
    <dgm:pt modelId="{D4C672C5-CB53-4336-8B9F-12269ACD57E7}" type="pres">
      <dgm:prSet presAssocID="{7CBCA19F-8197-4470-940B-4219512BB723}" presName="background3" presStyleLbl="node3" presStyleIdx="1" presStyleCnt="3"/>
      <dgm:spPr/>
    </dgm:pt>
    <dgm:pt modelId="{7DAAC66D-0966-4F7D-8FE1-C18BC409267B}" type="pres">
      <dgm:prSet presAssocID="{7CBCA19F-8197-4470-940B-4219512BB723}" presName="text3" presStyleLbl="fgAcc3" presStyleIdx="1" presStyleCnt="3">
        <dgm:presLayoutVars>
          <dgm:chPref val="3"/>
        </dgm:presLayoutVars>
      </dgm:prSet>
      <dgm:spPr/>
    </dgm:pt>
    <dgm:pt modelId="{90280758-AF50-4FD8-885D-11BFF09A8C59}" type="pres">
      <dgm:prSet presAssocID="{7CBCA19F-8197-4470-940B-4219512BB723}" presName="hierChild4" presStyleCnt="0"/>
      <dgm:spPr/>
    </dgm:pt>
    <dgm:pt modelId="{4A096886-AA83-4642-A946-E766138140CF}" type="pres">
      <dgm:prSet presAssocID="{EA9A639A-B9E8-4B83-BFB3-DC65409A1E2A}" presName="Name10" presStyleLbl="parChTrans1D2" presStyleIdx="1" presStyleCnt="2"/>
      <dgm:spPr/>
    </dgm:pt>
    <dgm:pt modelId="{8B9BDCF8-6D52-48C0-8497-1FB0185F3E00}" type="pres">
      <dgm:prSet presAssocID="{8A1AB2D7-93BB-481B-921D-05DD6686E6FE}" presName="hierRoot2" presStyleCnt="0"/>
      <dgm:spPr/>
    </dgm:pt>
    <dgm:pt modelId="{AD5EB0F2-5B54-4939-ABE4-5477D93F2400}" type="pres">
      <dgm:prSet presAssocID="{8A1AB2D7-93BB-481B-921D-05DD6686E6FE}" presName="composite2" presStyleCnt="0"/>
      <dgm:spPr/>
    </dgm:pt>
    <dgm:pt modelId="{A9EB7559-82D0-4F1C-9B8C-13637BB42FE9}" type="pres">
      <dgm:prSet presAssocID="{8A1AB2D7-93BB-481B-921D-05DD6686E6FE}" presName="background2" presStyleLbl="node2" presStyleIdx="1" presStyleCnt="2"/>
      <dgm:spPr/>
    </dgm:pt>
    <dgm:pt modelId="{ED559883-F029-4E60-B2D7-68C354C86F84}" type="pres">
      <dgm:prSet presAssocID="{8A1AB2D7-93BB-481B-921D-05DD6686E6FE}" presName="text2" presStyleLbl="fgAcc2" presStyleIdx="1" presStyleCnt="2">
        <dgm:presLayoutVars>
          <dgm:chPref val="3"/>
        </dgm:presLayoutVars>
      </dgm:prSet>
      <dgm:spPr/>
    </dgm:pt>
    <dgm:pt modelId="{84CAFDBD-E8C5-4979-AD0F-C0EB42D7E8EA}" type="pres">
      <dgm:prSet presAssocID="{8A1AB2D7-93BB-481B-921D-05DD6686E6FE}" presName="hierChild3" presStyleCnt="0"/>
      <dgm:spPr/>
    </dgm:pt>
    <dgm:pt modelId="{AF3D0CE4-EDEB-4369-A614-F95806CD7336}" type="pres">
      <dgm:prSet presAssocID="{0ECDE3CC-C5BF-4DED-8703-0DA2F299C404}" presName="Name17" presStyleLbl="parChTrans1D3" presStyleIdx="2" presStyleCnt="3"/>
      <dgm:spPr/>
    </dgm:pt>
    <dgm:pt modelId="{892CB924-2465-410E-AAF5-AAFDD1B75CAF}" type="pres">
      <dgm:prSet presAssocID="{77578945-72CE-47F1-B72B-7621026A4D8D}" presName="hierRoot3" presStyleCnt="0"/>
      <dgm:spPr/>
    </dgm:pt>
    <dgm:pt modelId="{8A0B73FD-4D83-48BB-8A89-BD320921E1DC}" type="pres">
      <dgm:prSet presAssocID="{77578945-72CE-47F1-B72B-7621026A4D8D}" presName="composite3" presStyleCnt="0"/>
      <dgm:spPr/>
    </dgm:pt>
    <dgm:pt modelId="{4E6C38CF-B41B-4490-BC29-55D5296818F4}" type="pres">
      <dgm:prSet presAssocID="{77578945-72CE-47F1-B72B-7621026A4D8D}" presName="background3" presStyleLbl="node3" presStyleIdx="2" presStyleCnt="3"/>
      <dgm:spPr/>
    </dgm:pt>
    <dgm:pt modelId="{294E3B30-164E-4E66-AF7D-523702A6E165}" type="pres">
      <dgm:prSet presAssocID="{77578945-72CE-47F1-B72B-7621026A4D8D}" presName="text3" presStyleLbl="fgAcc3" presStyleIdx="2" presStyleCnt="3">
        <dgm:presLayoutVars>
          <dgm:chPref val="3"/>
        </dgm:presLayoutVars>
      </dgm:prSet>
      <dgm:spPr/>
    </dgm:pt>
    <dgm:pt modelId="{38A95A5D-24CB-41A4-9019-FE61AE82A5F9}" type="pres">
      <dgm:prSet presAssocID="{77578945-72CE-47F1-B72B-7621026A4D8D}" presName="hierChild4" presStyleCnt="0"/>
      <dgm:spPr/>
    </dgm:pt>
  </dgm:ptLst>
  <dgm:cxnLst>
    <dgm:cxn modelId="{1616BA07-5F4F-47DB-BE39-EBEE1F4B25FA}" type="presOf" srcId="{66BE3636-49C2-4A04-B53F-377CE2A235E2}" destId="{DBCD6DAE-61C3-43B4-828D-F5EB480D5263}" srcOrd="0" destOrd="0" presId="urn:microsoft.com/office/officeart/2005/8/layout/hierarchy1"/>
    <dgm:cxn modelId="{6F4FF60C-6EE6-4E58-ABFF-A440682F2CCC}" type="presOf" srcId="{77578945-72CE-47F1-B72B-7621026A4D8D}" destId="{294E3B30-164E-4E66-AF7D-523702A6E165}" srcOrd="0" destOrd="0" presId="urn:microsoft.com/office/officeart/2005/8/layout/hierarchy1"/>
    <dgm:cxn modelId="{0064191D-FA11-4D3E-B9CE-41BA2B4E6F1F}" srcId="{40EBA1BE-89E7-4ED7-B034-6AC88F5C8C6A}" destId="{6DA3F28E-253B-4888-820D-CD832E3A65D2}" srcOrd="0" destOrd="0" parTransId="{33EAAF2D-1647-47B4-AA1D-8475DEA99964}" sibTransId="{771B74F3-36B9-4627-BBB3-968764A2A7E0}"/>
    <dgm:cxn modelId="{350A5424-FBE1-4947-80F4-EEA934C61195}" type="presOf" srcId="{6DA3F28E-253B-4888-820D-CD832E3A65D2}" destId="{AEB2DFC7-1FEB-4FED-95C7-5122318FFC2A}" srcOrd="0" destOrd="0" presId="urn:microsoft.com/office/officeart/2005/8/layout/hierarchy1"/>
    <dgm:cxn modelId="{0F0EE53C-DF1A-430B-B86D-AB667DF1310D}" srcId="{6DA3F28E-253B-4888-820D-CD832E3A65D2}" destId="{745011EE-A977-46A6-B34F-190D15CE0580}" srcOrd="0" destOrd="0" parTransId="{88304EA8-E5DD-4E1B-984C-305339FC0DFB}" sibTransId="{DFF614B2-11A6-421F-BEAE-1E894E1BBCA9}"/>
    <dgm:cxn modelId="{1B8B8C5B-7954-46E4-BEB3-5B31638C9879}" type="presOf" srcId="{745011EE-A977-46A6-B34F-190D15CE0580}" destId="{BD9F9E60-4A06-46C5-95DA-00C8402447BF}" srcOrd="0" destOrd="0" presId="urn:microsoft.com/office/officeart/2005/8/layout/hierarchy1"/>
    <dgm:cxn modelId="{F8A59C61-0A69-4906-BD33-1CD7FE491C8D}" type="presOf" srcId="{7CBCA19F-8197-4470-940B-4219512BB723}" destId="{7DAAC66D-0966-4F7D-8FE1-C18BC409267B}" srcOrd="0" destOrd="0" presId="urn:microsoft.com/office/officeart/2005/8/layout/hierarchy1"/>
    <dgm:cxn modelId="{E1BF9A4B-9404-44E5-8832-CDC639B74CE6}" srcId="{8A1AB2D7-93BB-481B-921D-05DD6686E6FE}" destId="{77578945-72CE-47F1-B72B-7621026A4D8D}" srcOrd="0" destOrd="0" parTransId="{0ECDE3CC-C5BF-4DED-8703-0DA2F299C404}" sibTransId="{DA87AE18-01A4-4A87-990B-A406440D62B0}"/>
    <dgm:cxn modelId="{26DF7182-5A7E-4D1E-8BED-8E26B82E5B9B}" type="presOf" srcId="{ACABF66A-4D26-4AFD-AEA0-6CC34B89E2EE}" destId="{A2B56EBE-415C-400D-AC83-D9465D9F7D65}" srcOrd="0" destOrd="0" presId="urn:microsoft.com/office/officeart/2005/8/layout/hierarchy1"/>
    <dgm:cxn modelId="{C158BA97-FC43-4765-935E-9B5A7800CF91}" srcId="{745011EE-A977-46A6-B34F-190D15CE0580}" destId="{7CBCA19F-8197-4470-940B-4219512BB723}" srcOrd="1" destOrd="0" parTransId="{CC09DDBF-36A2-44ED-9893-6CFC7F9F0F68}" sibTransId="{7A7D7BA9-2307-4C09-943A-D750D14ED97E}"/>
    <dgm:cxn modelId="{62C3539B-843A-4537-A2D1-A1AEE5B44BCE}" type="presOf" srcId="{40EBA1BE-89E7-4ED7-B034-6AC88F5C8C6A}" destId="{0973ADD3-845F-40AF-B12F-8C6304D2C8B7}" srcOrd="0" destOrd="0" presId="urn:microsoft.com/office/officeart/2005/8/layout/hierarchy1"/>
    <dgm:cxn modelId="{BC86EDA1-3E6B-4FF8-A58B-A5749C4A9076}" srcId="{745011EE-A977-46A6-B34F-190D15CE0580}" destId="{ACABF66A-4D26-4AFD-AEA0-6CC34B89E2EE}" srcOrd="0" destOrd="0" parTransId="{66BE3636-49C2-4A04-B53F-377CE2A235E2}" sibTransId="{A530A647-9975-4F70-B060-27B7DA6B87BF}"/>
    <dgm:cxn modelId="{E64C70A9-EC0D-4136-BA5A-76BF5ADA15CE}" type="presOf" srcId="{8A1AB2D7-93BB-481B-921D-05DD6686E6FE}" destId="{ED559883-F029-4E60-B2D7-68C354C86F84}" srcOrd="0" destOrd="0" presId="urn:microsoft.com/office/officeart/2005/8/layout/hierarchy1"/>
    <dgm:cxn modelId="{02FE76AD-B8AD-47B8-9726-30F9206BA029}" type="presOf" srcId="{88304EA8-E5DD-4E1B-984C-305339FC0DFB}" destId="{32E5586F-EA75-4031-A19D-909518F9E7F3}" srcOrd="0" destOrd="0" presId="urn:microsoft.com/office/officeart/2005/8/layout/hierarchy1"/>
    <dgm:cxn modelId="{668D52C9-5524-4380-91C6-D39216587C89}" type="presOf" srcId="{CC09DDBF-36A2-44ED-9893-6CFC7F9F0F68}" destId="{90832358-5936-4007-96D4-5DF7C59ADCD7}" srcOrd="0" destOrd="0" presId="urn:microsoft.com/office/officeart/2005/8/layout/hierarchy1"/>
    <dgm:cxn modelId="{5C9131DF-2848-4270-B522-6724C4417335}" type="presOf" srcId="{0ECDE3CC-C5BF-4DED-8703-0DA2F299C404}" destId="{AF3D0CE4-EDEB-4369-A614-F95806CD7336}" srcOrd="0" destOrd="0" presId="urn:microsoft.com/office/officeart/2005/8/layout/hierarchy1"/>
    <dgm:cxn modelId="{3707AFDF-3101-4CAC-8963-D4F74320CD66}" srcId="{6DA3F28E-253B-4888-820D-CD832E3A65D2}" destId="{8A1AB2D7-93BB-481B-921D-05DD6686E6FE}" srcOrd="1" destOrd="0" parTransId="{EA9A639A-B9E8-4B83-BFB3-DC65409A1E2A}" sibTransId="{00F11580-825F-4888-BEFB-F71E7CDC2728}"/>
    <dgm:cxn modelId="{782962F1-EC36-4F82-B145-73AF2836A929}" type="presOf" srcId="{EA9A639A-B9E8-4B83-BFB3-DC65409A1E2A}" destId="{4A096886-AA83-4642-A946-E766138140CF}" srcOrd="0" destOrd="0" presId="urn:microsoft.com/office/officeart/2005/8/layout/hierarchy1"/>
    <dgm:cxn modelId="{08267FBC-AA38-457F-8DA8-82C0E1E0F181}" type="presParOf" srcId="{0973ADD3-845F-40AF-B12F-8C6304D2C8B7}" destId="{230823EF-A809-4543-BC24-DF7A69FABE9E}" srcOrd="0" destOrd="0" presId="urn:microsoft.com/office/officeart/2005/8/layout/hierarchy1"/>
    <dgm:cxn modelId="{78161C69-01EF-4C1C-81C4-4D34750CC157}" type="presParOf" srcId="{230823EF-A809-4543-BC24-DF7A69FABE9E}" destId="{EE492B74-D850-44E2-A69E-28FEBA6B2EB4}" srcOrd="0" destOrd="0" presId="urn:microsoft.com/office/officeart/2005/8/layout/hierarchy1"/>
    <dgm:cxn modelId="{CE17657C-ADBE-4B04-AAF4-902C61D530D3}" type="presParOf" srcId="{EE492B74-D850-44E2-A69E-28FEBA6B2EB4}" destId="{ECF8B81E-0B7F-4A7F-B8AE-887EB7D83B22}" srcOrd="0" destOrd="0" presId="urn:microsoft.com/office/officeart/2005/8/layout/hierarchy1"/>
    <dgm:cxn modelId="{7D32DCD8-0924-4BBC-B7C4-A7A6121255F1}" type="presParOf" srcId="{EE492B74-D850-44E2-A69E-28FEBA6B2EB4}" destId="{AEB2DFC7-1FEB-4FED-95C7-5122318FFC2A}" srcOrd="1" destOrd="0" presId="urn:microsoft.com/office/officeart/2005/8/layout/hierarchy1"/>
    <dgm:cxn modelId="{152A57E6-4CD0-42A4-8506-9F48868CF430}" type="presParOf" srcId="{230823EF-A809-4543-BC24-DF7A69FABE9E}" destId="{B0B4B505-1421-492F-A00C-F340502A39CE}" srcOrd="1" destOrd="0" presId="urn:microsoft.com/office/officeart/2005/8/layout/hierarchy1"/>
    <dgm:cxn modelId="{668C2EAE-FD41-47F7-A1BD-5649179745B0}" type="presParOf" srcId="{B0B4B505-1421-492F-A00C-F340502A39CE}" destId="{32E5586F-EA75-4031-A19D-909518F9E7F3}" srcOrd="0" destOrd="0" presId="urn:microsoft.com/office/officeart/2005/8/layout/hierarchy1"/>
    <dgm:cxn modelId="{0A48254B-AC9F-43CB-B9DB-D0CEB076DD6A}" type="presParOf" srcId="{B0B4B505-1421-492F-A00C-F340502A39CE}" destId="{FA530A9E-70A5-496F-997A-3A433014D0E9}" srcOrd="1" destOrd="0" presId="urn:microsoft.com/office/officeart/2005/8/layout/hierarchy1"/>
    <dgm:cxn modelId="{6737B0BD-E327-40A2-A422-DBE8873B9478}" type="presParOf" srcId="{FA530A9E-70A5-496F-997A-3A433014D0E9}" destId="{7B5A32AB-042B-4DF9-96AF-F8DAE3D4C13C}" srcOrd="0" destOrd="0" presId="urn:microsoft.com/office/officeart/2005/8/layout/hierarchy1"/>
    <dgm:cxn modelId="{A00F9516-EDE0-4EBA-A36A-032F51A94998}" type="presParOf" srcId="{7B5A32AB-042B-4DF9-96AF-F8DAE3D4C13C}" destId="{9822403A-2048-43BC-BE0D-E336B583AE00}" srcOrd="0" destOrd="0" presId="urn:microsoft.com/office/officeart/2005/8/layout/hierarchy1"/>
    <dgm:cxn modelId="{74DBD82B-BFCE-4318-AF7E-8E1B4B038EBF}" type="presParOf" srcId="{7B5A32AB-042B-4DF9-96AF-F8DAE3D4C13C}" destId="{BD9F9E60-4A06-46C5-95DA-00C8402447BF}" srcOrd="1" destOrd="0" presId="urn:microsoft.com/office/officeart/2005/8/layout/hierarchy1"/>
    <dgm:cxn modelId="{748147BB-7E92-413C-AA18-5CD45DCEE60C}" type="presParOf" srcId="{FA530A9E-70A5-496F-997A-3A433014D0E9}" destId="{910B836B-D6C2-4F7B-9A90-40C8711DEB30}" srcOrd="1" destOrd="0" presId="urn:microsoft.com/office/officeart/2005/8/layout/hierarchy1"/>
    <dgm:cxn modelId="{9C8A75C9-EB9A-49AD-897F-6E9959E3A526}" type="presParOf" srcId="{910B836B-D6C2-4F7B-9A90-40C8711DEB30}" destId="{DBCD6DAE-61C3-43B4-828D-F5EB480D5263}" srcOrd="0" destOrd="0" presId="urn:microsoft.com/office/officeart/2005/8/layout/hierarchy1"/>
    <dgm:cxn modelId="{1182CDFD-D7B1-4705-8249-A00D5335D704}" type="presParOf" srcId="{910B836B-D6C2-4F7B-9A90-40C8711DEB30}" destId="{06E7846C-304F-499E-8034-2917F37AD45B}" srcOrd="1" destOrd="0" presId="urn:microsoft.com/office/officeart/2005/8/layout/hierarchy1"/>
    <dgm:cxn modelId="{14D4D13B-BF3B-4799-958E-7ACEF20F913C}" type="presParOf" srcId="{06E7846C-304F-499E-8034-2917F37AD45B}" destId="{D0A14554-7CCF-484F-B87F-6754E4DC301F}" srcOrd="0" destOrd="0" presId="urn:microsoft.com/office/officeart/2005/8/layout/hierarchy1"/>
    <dgm:cxn modelId="{BB471922-FC73-488A-87CB-1D1D566F1A5F}" type="presParOf" srcId="{D0A14554-7CCF-484F-B87F-6754E4DC301F}" destId="{0BAE46D4-58E2-49A6-9FFC-5376E12D9C85}" srcOrd="0" destOrd="0" presId="urn:microsoft.com/office/officeart/2005/8/layout/hierarchy1"/>
    <dgm:cxn modelId="{3CC1B247-92DE-4890-A3A8-0BA96D0C47D4}" type="presParOf" srcId="{D0A14554-7CCF-484F-B87F-6754E4DC301F}" destId="{A2B56EBE-415C-400D-AC83-D9465D9F7D65}" srcOrd="1" destOrd="0" presId="urn:microsoft.com/office/officeart/2005/8/layout/hierarchy1"/>
    <dgm:cxn modelId="{745A5929-403C-4A52-B43E-43E83400E04E}" type="presParOf" srcId="{06E7846C-304F-499E-8034-2917F37AD45B}" destId="{7B00218F-C437-4634-9941-6344BF352FD1}" srcOrd="1" destOrd="0" presId="urn:microsoft.com/office/officeart/2005/8/layout/hierarchy1"/>
    <dgm:cxn modelId="{D12E5D27-930F-4E69-962B-F3241DACD895}" type="presParOf" srcId="{910B836B-D6C2-4F7B-9A90-40C8711DEB30}" destId="{90832358-5936-4007-96D4-5DF7C59ADCD7}" srcOrd="2" destOrd="0" presId="urn:microsoft.com/office/officeart/2005/8/layout/hierarchy1"/>
    <dgm:cxn modelId="{BF120B0C-603B-4178-8389-237B2B6F3472}" type="presParOf" srcId="{910B836B-D6C2-4F7B-9A90-40C8711DEB30}" destId="{86B14A6B-B8F0-4005-9F5D-082647D83D42}" srcOrd="3" destOrd="0" presId="urn:microsoft.com/office/officeart/2005/8/layout/hierarchy1"/>
    <dgm:cxn modelId="{71D02447-20B6-444A-9FF4-4A2172E69EF4}" type="presParOf" srcId="{86B14A6B-B8F0-4005-9F5D-082647D83D42}" destId="{28798D00-CA14-4FBF-A6FC-344FDCDE3A3F}" srcOrd="0" destOrd="0" presId="urn:microsoft.com/office/officeart/2005/8/layout/hierarchy1"/>
    <dgm:cxn modelId="{924A27C0-E8E0-4DB1-8804-60FC43B2B032}" type="presParOf" srcId="{28798D00-CA14-4FBF-A6FC-344FDCDE3A3F}" destId="{D4C672C5-CB53-4336-8B9F-12269ACD57E7}" srcOrd="0" destOrd="0" presId="urn:microsoft.com/office/officeart/2005/8/layout/hierarchy1"/>
    <dgm:cxn modelId="{BDA2942A-F298-4823-B546-FD6EFF251F5A}" type="presParOf" srcId="{28798D00-CA14-4FBF-A6FC-344FDCDE3A3F}" destId="{7DAAC66D-0966-4F7D-8FE1-C18BC409267B}" srcOrd="1" destOrd="0" presId="urn:microsoft.com/office/officeart/2005/8/layout/hierarchy1"/>
    <dgm:cxn modelId="{47A194F2-7F39-4B15-A645-5EAA05F3A79B}" type="presParOf" srcId="{86B14A6B-B8F0-4005-9F5D-082647D83D42}" destId="{90280758-AF50-4FD8-885D-11BFF09A8C59}" srcOrd="1" destOrd="0" presId="urn:microsoft.com/office/officeart/2005/8/layout/hierarchy1"/>
    <dgm:cxn modelId="{2F1E687F-D831-4BA6-982F-F407A9340417}" type="presParOf" srcId="{B0B4B505-1421-492F-A00C-F340502A39CE}" destId="{4A096886-AA83-4642-A946-E766138140CF}" srcOrd="2" destOrd="0" presId="urn:microsoft.com/office/officeart/2005/8/layout/hierarchy1"/>
    <dgm:cxn modelId="{D53E7F7E-10A0-41EC-90AB-AF46D7B78BB1}" type="presParOf" srcId="{B0B4B505-1421-492F-A00C-F340502A39CE}" destId="{8B9BDCF8-6D52-48C0-8497-1FB0185F3E00}" srcOrd="3" destOrd="0" presId="urn:microsoft.com/office/officeart/2005/8/layout/hierarchy1"/>
    <dgm:cxn modelId="{DE93F8E4-B2E9-4EBE-AEFC-2E9BFA825DA1}" type="presParOf" srcId="{8B9BDCF8-6D52-48C0-8497-1FB0185F3E00}" destId="{AD5EB0F2-5B54-4939-ABE4-5477D93F2400}" srcOrd="0" destOrd="0" presId="urn:microsoft.com/office/officeart/2005/8/layout/hierarchy1"/>
    <dgm:cxn modelId="{74F5E54C-AF61-404B-8C12-B7239B10016F}" type="presParOf" srcId="{AD5EB0F2-5B54-4939-ABE4-5477D93F2400}" destId="{A9EB7559-82D0-4F1C-9B8C-13637BB42FE9}" srcOrd="0" destOrd="0" presId="urn:microsoft.com/office/officeart/2005/8/layout/hierarchy1"/>
    <dgm:cxn modelId="{032BED7E-2E84-4C8D-BD20-49533C14EFE3}" type="presParOf" srcId="{AD5EB0F2-5B54-4939-ABE4-5477D93F2400}" destId="{ED559883-F029-4E60-B2D7-68C354C86F84}" srcOrd="1" destOrd="0" presId="urn:microsoft.com/office/officeart/2005/8/layout/hierarchy1"/>
    <dgm:cxn modelId="{BB3C3B80-592B-417F-BA75-072D6A0E7143}" type="presParOf" srcId="{8B9BDCF8-6D52-48C0-8497-1FB0185F3E00}" destId="{84CAFDBD-E8C5-4979-AD0F-C0EB42D7E8EA}" srcOrd="1" destOrd="0" presId="urn:microsoft.com/office/officeart/2005/8/layout/hierarchy1"/>
    <dgm:cxn modelId="{94D22D14-3DBF-42F5-8687-2388AF18DA3A}" type="presParOf" srcId="{84CAFDBD-E8C5-4979-AD0F-C0EB42D7E8EA}" destId="{AF3D0CE4-EDEB-4369-A614-F95806CD7336}" srcOrd="0" destOrd="0" presId="urn:microsoft.com/office/officeart/2005/8/layout/hierarchy1"/>
    <dgm:cxn modelId="{346F204D-23B0-49E7-A790-016FB72F01F5}" type="presParOf" srcId="{84CAFDBD-E8C5-4979-AD0F-C0EB42D7E8EA}" destId="{892CB924-2465-410E-AAF5-AAFDD1B75CAF}" srcOrd="1" destOrd="0" presId="urn:microsoft.com/office/officeart/2005/8/layout/hierarchy1"/>
    <dgm:cxn modelId="{BE119A69-DC14-48BE-B745-B23A05009219}" type="presParOf" srcId="{892CB924-2465-410E-AAF5-AAFDD1B75CAF}" destId="{8A0B73FD-4D83-48BB-8A89-BD320921E1DC}" srcOrd="0" destOrd="0" presId="urn:microsoft.com/office/officeart/2005/8/layout/hierarchy1"/>
    <dgm:cxn modelId="{720B029F-5297-4222-9CB1-7074956FDF65}" type="presParOf" srcId="{8A0B73FD-4D83-48BB-8A89-BD320921E1DC}" destId="{4E6C38CF-B41B-4490-BC29-55D5296818F4}" srcOrd="0" destOrd="0" presId="urn:microsoft.com/office/officeart/2005/8/layout/hierarchy1"/>
    <dgm:cxn modelId="{11107863-A01B-4A7D-856D-1281A7A529C2}" type="presParOf" srcId="{8A0B73FD-4D83-48BB-8A89-BD320921E1DC}" destId="{294E3B30-164E-4E66-AF7D-523702A6E165}" srcOrd="1" destOrd="0" presId="urn:microsoft.com/office/officeart/2005/8/layout/hierarchy1"/>
    <dgm:cxn modelId="{9F04CFBE-635F-415A-8263-D5722DF32FEB}" type="presParOf" srcId="{892CB924-2465-410E-AAF5-AAFDD1B75CAF}" destId="{38A95A5D-24CB-41A4-9019-FE61AE82A5F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3D0CE4-EDEB-4369-A614-F95806CD7336}">
      <dsp:nvSpPr>
        <dsp:cNvPr id="0" name=""/>
        <dsp:cNvSpPr/>
      </dsp:nvSpPr>
      <dsp:spPr>
        <a:xfrm>
          <a:off x="6104881" y="2724914"/>
          <a:ext cx="91440" cy="5074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74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096886-AA83-4642-A946-E766138140CF}">
      <dsp:nvSpPr>
        <dsp:cNvPr id="0" name=""/>
        <dsp:cNvSpPr/>
      </dsp:nvSpPr>
      <dsp:spPr>
        <a:xfrm>
          <a:off x="4551043" y="1109360"/>
          <a:ext cx="1599558" cy="507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5843"/>
              </a:lnTo>
              <a:lnTo>
                <a:pt x="1599558" y="345843"/>
              </a:lnTo>
              <a:lnTo>
                <a:pt x="1599558" y="5074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832358-5936-4007-96D4-5DF7C59ADCD7}">
      <dsp:nvSpPr>
        <dsp:cNvPr id="0" name=""/>
        <dsp:cNvSpPr/>
      </dsp:nvSpPr>
      <dsp:spPr>
        <a:xfrm>
          <a:off x="2951484" y="2724914"/>
          <a:ext cx="1066372" cy="507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5843"/>
              </a:lnTo>
              <a:lnTo>
                <a:pt x="1066372" y="345843"/>
              </a:lnTo>
              <a:lnTo>
                <a:pt x="1066372" y="5074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CD6DAE-61C3-43B4-828D-F5EB480D5263}">
      <dsp:nvSpPr>
        <dsp:cNvPr id="0" name=""/>
        <dsp:cNvSpPr/>
      </dsp:nvSpPr>
      <dsp:spPr>
        <a:xfrm>
          <a:off x="1885112" y="2724914"/>
          <a:ext cx="1066372" cy="507496"/>
        </a:xfrm>
        <a:custGeom>
          <a:avLst/>
          <a:gdLst/>
          <a:ahLst/>
          <a:cxnLst/>
          <a:rect l="0" t="0" r="0" b="0"/>
          <a:pathLst>
            <a:path>
              <a:moveTo>
                <a:pt x="1066372" y="0"/>
              </a:moveTo>
              <a:lnTo>
                <a:pt x="1066372" y="345843"/>
              </a:lnTo>
              <a:lnTo>
                <a:pt x="0" y="345843"/>
              </a:lnTo>
              <a:lnTo>
                <a:pt x="0" y="5074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E5586F-EA75-4031-A19D-909518F9E7F3}">
      <dsp:nvSpPr>
        <dsp:cNvPr id="0" name=""/>
        <dsp:cNvSpPr/>
      </dsp:nvSpPr>
      <dsp:spPr>
        <a:xfrm>
          <a:off x="2951484" y="1109360"/>
          <a:ext cx="1599558" cy="507496"/>
        </a:xfrm>
        <a:custGeom>
          <a:avLst/>
          <a:gdLst/>
          <a:ahLst/>
          <a:cxnLst/>
          <a:rect l="0" t="0" r="0" b="0"/>
          <a:pathLst>
            <a:path>
              <a:moveTo>
                <a:pt x="1599558" y="0"/>
              </a:moveTo>
              <a:lnTo>
                <a:pt x="1599558" y="345843"/>
              </a:lnTo>
              <a:lnTo>
                <a:pt x="0" y="345843"/>
              </a:lnTo>
              <a:lnTo>
                <a:pt x="0" y="5074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F8B81E-0B7F-4A7F-B8AE-887EB7D83B22}">
      <dsp:nvSpPr>
        <dsp:cNvPr id="0" name=""/>
        <dsp:cNvSpPr/>
      </dsp:nvSpPr>
      <dsp:spPr>
        <a:xfrm>
          <a:off x="3678556" y="1303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B2DFC7-1FEB-4FED-95C7-5122318FFC2A}">
      <dsp:nvSpPr>
        <dsp:cNvPr id="0" name=""/>
        <dsp:cNvSpPr/>
      </dsp:nvSpPr>
      <dsp:spPr>
        <a:xfrm>
          <a:off x="3872442" y="185494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/>
            <a:t>Hlavní myšlenka</a:t>
          </a:r>
          <a:endParaRPr lang="en-US" sz="2500" kern="1200" dirty="0"/>
        </a:p>
      </dsp:txBody>
      <dsp:txXfrm>
        <a:off x="3904896" y="217948"/>
        <a:ext cx="1680064" cy="1043149"/>
      </dsp:txXfrm>
    </dsp:sp>
    <dsp:sp modelId="{9822403A-2048-43BC-BE0D-E336B583AE00}">
      <dsp:nvSpPr>
        <dsp:cNvPr id="0" name=""/>
        <dsp:cNvSpPr/>
      </dsp:nvSpPr>
      <dsp:spPr>
        <a:xfrm>
          <a:off x="2078998" y="1616856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9F9E60-4A06-46C5-95DA-00C8402447BF}">
      <dsp:nvSpPr>
        <dsp:cNvPr id="0" name=""/>
        <dsp:cNvSpPr/>
      </dsp:nvSpPr>
      <dsp:spPr>
        <a:xfrm>
          <a:off x="2272884" y="1801048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/>
            <a:t>Primární doklad</a:t>
          </a:r>
          <a:endParaRPr lang="en-US" sz="2500" kern="1200" dirty="0"/>
        </a:p>
      </dsp:txBody>
      <dsp:txXfrm>
        <a:off x="2305338" y="1833502"/>
        <a:ext cx="1680064" cy="1043149"/>
      </dsp:txXfrm>
    </dsp:sp>
    <dsp:sp modelId="{0BAE46D4-58E2-49A6-9FFC-5376E12D9C85}">
      <dsp:nvSpPr>
        <dsp:cNvPr id="0" name=""/>
        <dsp:cNvSpPr/>
      </dsp:nvSpPr>
      <dsp:spPr>
        <a:xfrm>
          <a:off x="1012626" y="3232410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B56EBE-415C-400D-AC83-D9465D9F7D65}">
      <dsp:nvSpPr>
        <dsp:cNvPr id="0" name=""/>
        <dsp:cNvSpPr/>
      </dsp:nvSpPr>
      <dsp:spPr>
        <a:xfrm>
          <a:off x="1206512" y="3416602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/>
            <a:t>Sekundární doklad</a:t>
          </a:r>
          <a:endParaRPr lang="en-US" sz="2500" kern="1200" dirty="0"/>
        </a:p>
      </dsp:txBody>
      <dsp:txXfrm>
        <a:off x="1238966" y="3449056"/>
        <a:ext cx="1680064" cy="1043149"/>
      </dsp:txXfrm>
    </dsp:sp>
    <dsp:sp modelId="{D4C672C5-CB53-4336-8B9F-12269ACD57E7}">
      <dsp:nvSpPr>
        <dsp:cNvPr id="0" name=""/>
        <dsp:cNvSpPr/>
      </dsp:nvSpPr>
      <dsp:spPr>
        <a:xfrm>
          <a:off x="3145370" y="3232410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AAC66D-0966-4F7D-8FE1-C18BC409267B}">
      <dsp:nvSpPr>
        <dsp:cNvPr id="0" name=""/>
        <dsp:cNvSpPr/>
      </dsp:nvSpPr>
      <dsp:spPr>
        <a:xfrm>
          <a:off x="3339256" y="3416602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/>
            <a:t>Sekundární doklad</a:t>
          </a:r>
          <a:endParaRPr lang="en-US" sz="2500" kern="1200" dirty="0"/>
        </a:p>
      </dsp:txBody>
      <dsp:txXfrm>
        <a:off x="3371710" y="3449056"/>
        <a:ext cx="1680064" cy="1043149"/>
      </dsp:txXfrm>
    </dsp:sp>
    <dsp:sp modelId="{A9EB7559-82D0-4F1C-9B8C-13637BB42FE9}">
      <dsp:nvSpPr>
        <dsp:cNvPr id="0" name=""/>
        <dsp:cNvSpPr/>
      </dsp:nvSpPr>
      <dsp:spPr>
        <a:xfrm>
          <a:off x="5278115" y="1616856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559883-F029-4E60-B2D7-68C354C86F84}">
      <dsp:nvSpPr>
        <dsp:cNvPr id="0" name=""/>
        <dsp:cNvSpPr/>
      </dsp:nvSpPr>
      <dsp:spPr>
        <a:xfrm>
          <a:off x="5472000" y="1801048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/>
            <a:t>Primární doklad</a:t>
          </a:r>
          <a:endParaRPr lang="en-US" sz="2500" kern="1200" dirty="0"/>
        </a:p>
      </dsp:txBody>
      <dsp:txXfrm>
        <a:off x="5504454" y="1833502"/>
        <a:ext cx="1680064" cy="1043149"/>
      </dsp:txXfrm>
    </dsp:sp>
    <dsp:sp modelId="{4E6C38CF-B41B-4490-BC29-55D5296818F4}">
      <dsp:nvSpPr>
        <dsp:cNvPr id="0" name=""/>
        <dsp:cNvSpPr/>
      </dsp:nvSpPr>
      <dsp:spPr>
        <a:xfrm>
          <a:off x="5278115" y="3232410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4E3B30-164E-4E66-AF7D-523702A6E165}">
      <dsp:nvSpPr>
        <dsp:cNvPr id="0" name=""/>
        <dsp:cNvSpPr/>
      </dsp:nvSpPr>
      <dsp:spPr>
        <a:xfrm>
          <a:off x="5472000" y="3416602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/>
            <a:t>Sekundární doklad</a:t>
          </a:r>
          <a:endParaRPr lang="en-US" sz="2500" kern="1200" dirty="0"/>
        </a:p>
      </dsp:txBody>
      <dsp:txXfrm>
        <a:off x="5504454" y="3449056"/>
        <a:ext cx="1680064" cy="10431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4F519-A78C-4FAF-9BEF-22352783BF4B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F842BF-4863-455F-A6A2-BEA92B5608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642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STAVBA TEXTU </a:t>
            </a:r>
            <a:br>
              <a:rPr lang="cs-CZ" dirty="0"/>
            </a:br>
            <a:r>
              <a:rPr lang="cs-CZ" dirty="0"/>
              <a:t>NA ÚROVNI ODSTAVCE</a:t>
            </a:r>
            <a:endParaRPr lang="en-US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75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Nedoceněné umění napsat odstavec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Úzus anglosaského světa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Jeden odstavec = jedno téma z jednoho aspektu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Úvodní věta</a:t>
            </a:r>
          </a:p>
          <a:p>
            <a:pPr marL="0" indent="0">
              <a:buNone/>
            </a:pPr>
            <a:r>
              <a:rPr lang="cs-CZ" dirty="0"/>
              <a:t>Zbytek odstavce rozvíjí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/>
              <a:t>Česká jazykověda</a:t>
            </a:r>
          </a:p>
          <a:p>
            <a:r>
              <a:rPr lang="cs-CZ" dirty="0"/>
              <a:t>Z 800 stran textu jsou odstavci věnovány 2 odstavce</a:t>
            </a:r>
          </a:p>
          <a:p>
            <a:pPr marL="0" indent="0">
              <a:buNone/>
            </a:pPr>
            <a:r>
              <a:rPr lang="cs-CZ" dirty="0"/>
              <a:t>Zájem končí úrovní věty, popř. skočí k textu</a:t>
            </a:r>
          </a:p>
          <a:p>
            <a:endParaRPr lang="cs-CZ" b="1" dirty="0"/>
          </a:p>
          <a:p>
            <a:endParaRPr lang="cs-CZ" b="1" dirty="0"/>
          </a:p>
          <a:p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250" y="4149080"/>
            <a:ext cx="180975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4622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0808"/>
            <a:ext cx="1781175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4" descr="Výsledek obrázku pro &quot;Jak napsat odborný text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573016"/>
            <a:ext cx="1743075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6242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Anglosaské psaní odstavců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88840"/>
            <a:ext cx="4000500" cy="329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757760"/>
            <a:ext cx="3479915" cy="3526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8834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9071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Odstavec</a:t>
            </a:r>
            <a:endParaRPr lang="en-GB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6225" y="1762125"/>
            <a:ext cx="7010400" cy="4114800"/>
          </a:xfrm>
          <a:noFill/>
        </p:spPr>
        <p:txBody>
          <a:bodyPr>
            <a:normAutofit lnSpcReduction="10000"/>
          </a:bodyPr>
          <a:lstStyle/>
          <a:p>
            <a:r>
              <a:rPr lang="cs-CZ" altLang="en-US"/>
              <a:t>musí mít soudržnost celku</a:t>
            </a:r>
          </a:p>
          <a:p>
            <a:r>
              <a:rPr lang="cs-CZ" altLang="en-US"/>
              <a:t>musí mít začátek a konec</a:t>
            </a:r>
          </a:p>
          <a:p>
            <a:r>
              <a:rPr lang="cs-CZ" altLang="en-US"/>
              <a:t>soudržnost je dána základním tématem:</a:t>
            </a:r>
          </a:p>
          <a:p>
            <a:pPr lvl="1"/>
            <a:r>
              <a:rPr lang="cs-CZ" altLang="en-US"/>
              <a:t>může být stálé</a:t>
            </a:r>
          </a:p>
          <a:p>
            <a:pPr lvl="1"/>
            <a:r>
              <a:rPr lang="cs-CZ" altLang="en-US"/>
              <a:t>může se rozvíjet</a:t>
            </a:r>
          </a:p>
          <a:p>
            <a:endParaRPr lang="cs-CZ" altLang="en-US"/>
          </a:p>
          <a:p>
            <a:pPr>
              <a:buFont typeface="Wingdings" pitchFamily="2" charset="2"/>
              <a:buNone/>
            </a:pPr>
            <a:r>
              <a:rPr lang="cs-CZ" altLang="en-US"/>
              <a:t>(Mathesius, 1942, s. 98–99)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094894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1315</TotalTime>
  <Words>93</Words>
  <Application>Microsoft Office PowerPoint</Application>
  <PresentationFormat>Předvádění na obrazovce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Motiv sady Office</vt:lpstr>
      <vt:lpstr>STAVBA TEXTU  NA ÚROVNI ODSTAVCE</vt:lpstr>
      <vt:lpstr>Nedoceněné umění napsat odstavec</vt:lpstr>
      <vt:lpstr>Prezentace aplikace PowerPoint</vt:lpstr>
      <vt:lpstr>Anglosaské psaní odstavců</vt:lpstr>
      <vt:lpstr>Prezentace aplikace PowerPoint</vt:lpstr>
      <vt:lpstr>Odstavec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UVRV</dc:creator>
  <cp:lastModifiedBy>uzivatel</cp:lastModifiedBy>
  <cp:revision>174</cp:revision>
  <dcterms:created xsi:type="dcterms:W3CDTF">2015-05-10T21:12:46Z</dcterms:created>
  <dcterms:modified xsi:type="dcterms:W3CDTF">2022-12-05T16:43:38Z</dcterms:modified>
</cp:coreProperties>
</file>