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6" r:id="rId11"/>
    <p:sldId id="262" r:id="rId12"/>
    <p:sldId id="270" r:id="rId13"/>
    <p:sldId id="271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A8758-4E8C-4930-B5A3-E3477BED4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897462-0597-428B-AA68-0198FCC2D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5EF7F6-6D2C-447C-8AD0-D3372E54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3CFCAC-B434-4240-84F5-0B9F6DFB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56DB73-DA56-4591-B1EC-647695B0B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013B9D-2FBF-4334-8355-9A85CE3D8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B11120-B4E0-48A7-BDDF-9914C2F93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F2AEE3-0313-4BF8-AB21-047E5C77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D26CB8-1C3B-464F-893B-1C75AD76A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0D9397-C6D3-40AF-8014-DF000196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25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32F217F-C4EF-4557-A627-528F73835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8DA0F9-9704-429B-ABAF-041E8A11C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ECC9FD-D8B4-4607-AE46-5098DB82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B70EEA-1D51-444D-A0F0-D6543554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547656-2BB1-4F16-989A-0151FF5B0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85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DC76E-8DD6-4F23-A82F-04D059089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FC33A3-6CE3-422D-836B-2821E8CF1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196C28-48CE-4165-9CA2-62C272B1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3C6117-941C-4AA6-80F2-2D84056A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47D25A-568A-4028-93DF-8A5F43F8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68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F8C8F-216F-4BFD-9147-D378EF33E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31433D-5095-4CAA-9FD1-E9E8D31BC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D722F7-F5DB-441B-86EE-6FEA2867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8B4153-EE1A-417C-8C16-C6A9D463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2BAF82-232F-484D-B584-2B2E401F3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45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2A9D4-1AEC-4C74-A43D-AB27204C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C6E1C9-8304-4900-A897-B6CBF40E3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391BB8-1FEB-4814-B4CB-5EED553E8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65A8C0-924D-45CE-B1E3-17788C4CF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766F3E-60F8-4B49-8582-B35DB609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8FBBB6-4311-42DF-80F8-F519E5B6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8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BCECD-98E1-4197-8B66-C7118197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9732F6-0FB6-4C8E-8E0F-71E29C7B5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5BAC6D9-792C-49E0-B166-CE2A1E9F3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647D9E5-F472-413B-8EBF-D05798AD0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267EC52-6B28-4311-B632-83C0DC8AA6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72CEEB8-5CEA-472C-AFFC-14457264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B2DB3C-3483-4E2E-A414-0DAABCA7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E8713BE-195A-48CE-8124-17A8EC29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90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169DA-E772-49FB-A076-39460790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1D8DE7-9C1F-4FDC-BDE5-AD37F12CC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78B90D-6B54-47FE-AC73-6316079A1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5ECAB0-0456-4BF0-B319-C7FAE5AF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6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B81C3A3-4D7D-430B-879B-80A980AC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2E1245-8659-499D-A48A-CA33CE96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06A438-299F-489A-8A32-D39A2F80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98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615F1-E3FE-44DC-8824-66C581355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4FAEBA-2054-4417-AD19-A88F35ECF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79B4D1-4936-4167-818C-12F2EA203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4D14A3-0339-4B2F-823F-FB0D0930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94887A-9FD6-4159-84BF-CA50386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6CE2B7-BF7B-49F0-A986-7F6B25D55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32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B8805-114D-4053-B9DC-60C285274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3C8C8D6-C6AF-4CF6-9911-983811240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04B5F3-E3E9-4CD3-8412-F0845A830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B12E2E-36D3-4ABD-A4CE-EF4D7A63B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84508A-5EF2-4DBD-991D-EEA98D4FB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CD607B-1FF0-4668-96E4-B07D9515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24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C4AEC6B-2605-4D91-88EF-6875A023A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9DA23A-8248-4C76-B181-81823FE82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32B965-61F3-41CC-B255-19668F890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FDCDE-028E-47A5-A4CE-E1FE803CEDB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E26E6D-85E0-425F-8424-382AC6C7E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AC7047-5CC6-4B7C-AD7B-8C6209A89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A95-8119-4A82-B218-A486DF77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54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BF76-82E6-4A27-A0CC-E749BBBC4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A57CC1F6-2FA9-49DE-A90A-A129DA448E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210" y="365125"/>
            <a:ext cx="8831580" cy="5935980"/>
          </a:xfrm>
        </p:spPr>
      </p:pic>
    </p:spTree>
    <p:extLst>
      <p:ext uri="{BB962C8B-B14F-4D97-AF65-F5344CB8AC3E}">
        <p14:creationId xmlns:p14="http://schemas.microsoft.com/office/powerpoint/2010/main" val="1416826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DCE81-4459-40B5-9A89-13B19766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F95A1A4-6E9D-4EB2-8693-C093E3A325D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759372"/>
            <a:ext cx="6172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7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81FD9E4-493D-4D11-98A6-DE6F4459A2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0" b="6898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4665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B015A3-909F-40F3-A009-DD977359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Srovnání menšiny neslyšících a jiných menšin</a:t>
            </a:r>
            <a:endParaRPr lang="cs-CZ" dirty="0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BD21D13C-F8AA-4DBD-A038-9CE8FDBFBCE0}"/>
              </a:ext>
            </a:extLst>
          </p:cNvPr>
          <p:cNvSpPr/>
          <p:nvPr/>
        </p:nvSpPr>
        <p:spPr>
          <a:xfrm>
            <a:off x="1049720" y="2669626"/>
            <a:ext cx="3995246" cy="3058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menšina neslyšících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B3C848C0-730D-42E5-963F-7E44B03C572E}"/>
              </a:ext>
            </a:extLst>
          </p:cNvPr>
          <p:cNvSpPr/>
          <p:nvPr/>
        </p:nvSpPr>
        <p:spPr>
          <a:xfrm>
            <a:off x="7332278" y="2665221"/>
            <a:ext cx="3995246" cy="29517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EB86125-DBEC-42D9-8E8D-79CA33661BE8}"/>
              </a:ext>
            </a:extLst>
          </p:cNvPr>
          <p:cNvSpPr txBox="1"/>
          <p:nvPr/>
        </p:nvSpPr>
        <p:spPr>
          <a:xfrm>
            <a:off x="7930053" y="2899057"/>
            <a:ext cx="2751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jiné menšiny 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(např. Romů, </a:t>
            </a:r>
            <a:r>
              <a:rPr lang="cs-CZ" dirty="0" err="1">
                <a:solidFill>
                  <a:schemeClr val="bg1"/>
                </a:solidFill>
              </a:rPr>
              <a:t>Čínanů</a:t>
            </a:r>
            <a:r>
              <a:rPr lang="cs-CZ" dirty="0">
                <a:solidFill>
                  <a:schemeClr val="bg1"/>
                </a:solidFill>
              </a:rPr>
              <a:t> atd.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2EE672DD-3F93-478E-AB53-A301EE2F73BE}"/>
              </a:ext>
            </a:extLst>
          </p:cNvPr>
          <p:cNvSpPr/>
          <p:nvPr/>
        </p:nvSpPr>
        <p:spPr>
          <a:xfrm>
            <a:off x="7630510" y="4141076"/>
            <a:ext cx="851338" cy="7987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D77553DA-DBB1-4610-A4D3-9056897034B7}"/>
              </a:ext>
            </a:extLst>
          </p:cNvPr>
          <p:cNvSpPr/>
          <p:nvPr/>
        </p:nvSpPr>
        <p:spPr>
          <a:xfrm>
            <a:off x="8734097" y="3752193"/>
            <a:ext cx="851338" cy="7987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553615C3-91CE-425E-B10F-CEB552C21DE5}"/>
              </a:ext>
            </a:extLst>
          </p:cNvPr>
          <p:cNvSpPr/>
          <p:nvPr/>
        </p:nvSpPr>
        <p:spPr>
          <a:xfrm>
            <a:off x="9479017" y="4602301"/>
            <a:ext cx="851338" cy="78827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AB50F761-26B1-4A34-A4B2-2EEE0213E9BC}"/>
              </a:ext>
            </a:extLst>
          </p:cNvPr>
          <p:cNvSpPr/>
          <p:nvPr/>
        </p:nvSpPr>
        <p:spPr>
          <a:xfrm>
            <a:off x="9942786" y="3516445"/>
            <a:ext cx="798786" cy="7987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76AEDEF7-C67D-4C1A-A396-17EB70202C4C}"/>
              </a:ext>
            </a:extLst>
          </p:cNvPr>
          <p:cNvSpPr txBox="1"/>
          <p:nvPr/>
        </p:nvSpPr>
        <p:spPr>
          <a:xfrm>
            <a:off x="5087007" y="2070593"/>
            <a:ext cx="2751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Jaké rozdíly?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03F2622-9B32-4EB6-96F1-16D256AA0A0D}"/>
              </a:ext>
            </a:extLst>
          </p:cNvPr>
          <p:cNvSpPr txBox="1"/>
          <p:nvPr/>
        </p:nvSpPr>
        <p:spPr>
          <a:xfrm>
            <a:off x="6009288" y="3915838"/>
            <a:ext cx="1229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808469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B015A3-909F-40F3-A009-DD977359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Srovnání menšiny neslyšících a jiných menšin</a:t>
            </a:r>
            <a:endParaRPr lang="cs-CZ" dirty="0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BD21D13C-F8AA-4DBD-A038-9CE8FDBFBCE0}"/>
              </a:ext>
            </a:extLst>
          </p:cNvPr>
          <p:cNvSpPr/>
          <p:nvPr/>
        </p:nvSpPr>
        <p:spPr>
          <a:xfrm>
            <a:off x="1049720" y="2669626"/>
            <a:ext cx="3995246" cy="3058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menšina neslyšících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B3C848C0-730D-42E5-963F-7E44B03C572E}"/>
              </a:ext>
            </a:extLst>
          </p:cNvPr>
          <p:cNvSpPr/>
          <p:nvPr/>
        </p:nvSpPr>
        <p:spPr>
          <a:xfrm>
            <a:off x="7332278" y="2665221"/>
            <a:ext cx="3995246" cy="29517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EB86125-DBEC-42D9-8E8D-79CA33661BE8}"/>
              </a:ext>
            </a:extLst>
          </p:cNvPr>
          <p:cNvSpPr txBox="1"/>
          <p:nvPr/>
        </p:nvSpPr>
        <p:spPr>
          <a:xfrm>
            <a:off x="7930053" y="2899057"/>
            <a:ext cx="2751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jiné menšiny 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(např. Romů, </a:t>
            </a:r>
            <a:r>
              <a:rPr lang="cs-CZ" dirty="0" err="1">
                <a:solidFill>
                  <a:schemeClr val="bg1"/>
                </a:solidFill>
              </a:rPr>
              <a:t>Čínanů</a:t>
            </a:r>
            <a:r>
              <a:rPr lang="cs-CZ" dirty="0">
                <a:solidFill>
                  <a:schemeClr val="bg1"/>
                </a:solidFill>
              </a:rPr>
              <a:t> atd.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2EE672DD-3F93-478E-AB53-A301EE2F73BE}"/>
              </a:ext>
            </a:extLst>
          </p:cNvPr>
          <p:cNvSpPr/>
          <p:nvPr/>
        </p:nvSpPr>
        <p:spPr>
          <a:xfrm>
            <a:off x="7630510" y="4141076"/>
            <a:ext cx="851338" cy="7987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D77553DA-DBB1-4610-A4D3-9056897034B7}"/>
              </a:ext>
            </a:extLst>
          </p:cNvPr>
          <p:cNvSpPr/>
          <p:nvPr/>
        </p:nvSpPr>
        <p:spPr>
          <a:xfrm>
            <a:off x="8734097" y="3752193"/>
            <a:ext cx="851338" cy="7987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553615C3-91CE-425E-B10F-CEB552C21DE5}"/>
              </a:ext>
            </a:extLst>
          </p:cNvPr>
          <p:cNvSpPr/>
          <p:nvPr/>
        </p:nvSpPr>
        <p:spPr>
          <a:xfrm>
            <a:off x="9479017" y="4602301"/>
            <a:ext cx="851338" cy="78827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AB50F761-26B1-4A34-A4B2-2EEE0213E9BC}"/>
              </a:ext>
            </a:extLst>
          </p:cNvPr>
          <p:cNvSpPr/>
          <p:nvPr/>
        </p:nvSpPr>
        <p:spPr>
          <a:xfrm>
            <a:off x="9942786" y="3516445"/>
            <a:ext cx="798786" cy="7987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76AEDEF7-C67D-4C1A-A396-17EB70202C4C}"/>
              </a:ext>
            </a:extLst>
          </p:cNvPr>
          <p:cNvSpPr txBox="1"/>
          <p:nvPr/>
        </p:nvSpPr>
        <p:spPr>
          <a:xfrm>
            <a:off x="4677102" y="2086423"/>
            <a:ext cx="3499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Co mají stejné?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03F2622-9B32-4EB6-96F1-16D256AA0A0D}"/>
              </a:ext>
            </a:extLst>
          </p:cNvPr>
          <p:cNvSpPr txBox="1"/>
          <p:nvPr/>
        </p:nvSpPr>
        <p:spPr>
          <a:xfrm>
            <a:off x="6009288" y="3915838"/>
            <a:ext cx="1229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26579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12309-0E1B-4FDE-8760-4BE1549E6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9493270-BB05-4F12-85C9-C6327FCC6A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24" y="0"/>
            <a:ext cx="8816340" cy="6560820"/>
          </a:xfrm>
        </p:spPr>
      </p:pic>
    </p:spTree>
    <p:extLst>
      <p:ext uri="{BB962C8B-B14F-4D97-AF65-F5344CB8AC3E}">
        <p14:creationId xmlns:p14="http://schemas.microsoft.com/office/powerpoint/2010/main" val="304832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6A622-7281-479B-8379-282F354C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Audiologický aspekt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DE75436-A16F-4AED-8700-BAF474D44B1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9403" y="817645"/>
            <a:ext cx="3414713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82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DCE81-4459-40B5-9A89-13B19766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F95A1A4-6E9D-4EB2-8693-C093E3A325D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759372"/>
            <a:ext cx="6172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52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57878-5953-465C-BDC3-0FB31324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Lingvistický aspekt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1F532EF-389C-41EF-AABF-C69673FE5FA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2673" y="671512"/>
            <a:ext cx="3414713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5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DCE81-4459-40B5-9A89-13B19766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F95A1A4-6E9D-4EB2-8693-C093E3A325D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759372"/>
            <a:ext cx="6172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1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8ABE9-3903-4B49-934C-F9A07832E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aspekt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5E42D32-2614-4FCE-89A2-E7AD71D538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7324" y="2787021"/>
            <a:ext cx="71151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3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DCE81-4459-40B5-9A89-13B19766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F95A1A4-6E9D-4EB2-8693-C093E3A325D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759372"/>
            <a:ext cx="6172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648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94BC4-2EC4-47B8-8F2D-4C3DA4E23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Politický aspekt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5D9D0A3-6ECB-4D99-8B1B-488C3AC75E2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2594" y="2850356"/>
            <a:ext cx="7100888" cy="115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36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53</Words>
  <Application>Microsoft Office PowerPoint</Application>
  <PresentationFormat>Širokoúhlá obrazovka</PresentationFormat>
  <Paragraphs>16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Audiologický aspekt</vt:lpstr>
      <vt:lpstr>Prezentace aplikace PowerPoint</vt:lpstr>
      <vt:lpstr>Lingvistický aspekt</vt:lpstr>
      <vt:lpstr>Prezentace aplikace PowerPoint</vt:lpstr>
      <vt:lpstr>Sociální aspekt</vt:lpstr>
      <vt:lpstr>Prezentace aplikace PowerPoint</vt:lpstr>
      <vt:lpstr>Politický aspekt</vt:lpstr>
      <vt:lpstr>Prezentace aplikace PowerPoint</vt:lpstr>
      <vt:lpstr>Prezentace aplikace PowerPoint</vt:lpstr>
      <vt:lpstr>Srovnání menšiny neslyšících a jiných menšin</vt:lpstr>
      <vt:lpstr>Srovnání menšiny neslyšících a jiných menšin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Nováková, Radka</dc:creator>
  <cp:lastModifiedBy>Nováková, Radka</cp:lastModifiedBy>
  <cp:revision>4</cp:revision>
  <dcterms:created xsi:type="dcterms:W3CDTF">2020-10-20T18:35:43Z</dcterms:created>
  <dcterms:modified xsi:type="dcterms:W3CDTF">2020-10-20T19:54:41Z</dcterms:modified>
</cp:coreProperties>
</file>