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2125B-5667-4061-B48A-EA83B94E06E9}" type="datetimeFigureOut">
              <a:rPr lang="cs-CZ" smtClean="0"/>
              <a:pPr/>
              <a:t>13.4.2018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55F1C-3866-4088-A7F4-7A0EE0F159A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Adjektiva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Vyjadřují vlastnosti osob, zvířat, věcí nebo jevů označených substantivem, anebo jejich význam zpřesňují či jinak vymezují. </a:t>
            </a:r>
          </a:p>
          <a:p>
            <a:r>
              <a:rPr lang="cs-CZ" dirty="0" smtClean="0"/>
              <a:t>Stejné gramatické kategorie jako substantiva: pád, číslo, rod a životnost.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Adjektiva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Adjektiva kvalitativní (jakostní) – vyjadřují příznak jako kvalitu:</a:t>
            </a:r>
          </a:p>
          <a:p>
            <a:r>
              <a:rPr lang="cs-CZ" dirty="0" smtClean="0"/>
              <a:t>a) deskriptivní – </a:t>
            </a:r>
            <a:r>
              <a:rPr lang="cs-CZ" i="1" dirty="0" smtClean="0"/>
              <a:t>nahý, živý</a:t>
            </a:r>
          </a:p>
          <a:p>
            <a:r>
              <a:rPr lang="cs-CZ" dirty="0" smtClean="0"/>
              <a:t>b) kvalifikační – </a:t>
            </a:r>
            <a:r>
              <a:rPr lang="cs-CZ" i="1" dirty="0" smtClean="0"/>
              <a:t>vysoký, veselý</a:t>
            </a:r>
          </a:p>
          <a:p>
            <a:r>
              <a:rPr lang="cs-CZ" dirty="0" smtClean="0"/>
              <a:t>Adjektiva relační (vztahová) – vyjadřují příznak jako vztah – </a:t>
            </a:r>
            <a:r>
              <a:rPr lang="cs-CZ" i="1" dirty="0" smtClean="0"/>
              <a:t>dřevěný, dětský, včerejší, prací </a:t>
            </a:r>
            <a:r>
              <a:rPr lang="cs-CZ" dirty="0" smtClean="0"/>
              <a:t>(též se sem řadí přivlastňovací – </a:t>
            </a:r>
            <a:r>
              <a:rPr lang="cs-CZ" i="1" dirty="0" smtClean="0"/>
              <a:t>otcův, matčin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Adjektiva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Tvary složené (tvrdé – </a:t>
            </a:r>
            <a:r>
              <a:rPr lang="cs-CZ" i="1" dirty="0" smtClean="0"/>
              <a:t>mladý</a:t>
            </a:r>
            <a:r>
              <a:rPr lang="cs-CZ" dirty="0" smtClean="0"/>
              <a:t>, měkké – </a:t>
            </a:r>
            <a:r>
              <a:rPr lang="cs-CZ" i="1" dirty="0" smtClean="0"/>
              <a:t>jarní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Tvary jmenné tvrdé – </a:t>
            </a:r>
            <a:r>
              <a:rPr lang="cs-CZ" i="1" dirty="0" smtClean="0"/>
              <a:t>mlád, zdráv, šťasten </a:t>
            </a:r>
          </a:p>
          <a:p>
            <a:r>
              <a:rPr lang="cs-CZ" dirty="0" smtClean="0"/>
              <a:t>Přivlastňovací – </a:t>
            </a:r>
            <a:r>
              <a:rPr lang="cs-CZ" i="1" dirty="0" smtClean="0"/>
              <a:t>otcův, matčin  </a:t>
            </a:r>
          </a:p>
          <a:p>
            <a:endParaRPr lang="cs-CZ" dirty="0"/>
          </a:p>
          <a:p>
            <a:r>
              <a:rPr lang="cs-CZ" dirty="0" smtClean="0"/>
              <a:t>Komparace: -í, -</a:t>
            </a:r>
            <a:r>
              <a:rPr lang="cs-CZ" dirty="0" err="1" smtClean="0"/>
              <a:t>ší</a:t>
            </a:r>
            <a:r>
              <a:rPr lang="cs-CZ" dirty="0" smtClean="0"/>
              <a:t>, -</a:t>
            </a:r>
            <a:r>
              <a:rPr lang="cs-CZ" dirty="0" err="1" smtClean="0"/>
              <a:t>ejší</a:t>
            </a:r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Adjektiva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Pozor: </a:t>
            </a:r>
          </a:p>
          <a:p>
            <a:endParaRPr lang="cs-CZ" dirty="0"/>
          </a:p>
          <a:p>
            <a:r>
              <a:rPr lang="cs-CZ" dirty="0" smtClean="0"/>
              <a:t>Brandýs + </a:t>
            </a:r>
            <a:r>
              <a:rPr lang="cs-CZ" dirty="0" err="1" smtClean="0"/>
              <a:t>ský</a:t>
            </a:r>
            <a:r>
              <a:rPr lang="cs-CZ" dirty="0" smtClean="0"/>
              <a:t> = brandýský, brandýští</a:t>
            </a:r>
          </a:p>
          <a:p>
            <a:r>
              <a:rPr lang="cs-CZ" dirty="0"/>
              <a:t>h</a:t>
            </a:r>
            <a:r>
              <a:rPr lang="cs-CZ" dirty="0" smtClean="0"/>
              <a:t>erec + </a:t>
            </a:r>
            <a:r>
              <a:rPr lang="cs-CZ" dirty="0" err="1" smtClean="0"/>
              <a:t>ský</a:t>
            </a:r>
            <a:r>
              <a:rPr lang="cs-CZ" dirty="0" smtClean="0"/>
              <a:t> = herecký, herečtí</a:t>
            </a:r>
          </a:p>
          <a:p>
            <a:r>
              <a:rPr lang="cs-CZ" dirty="0"/>
              <a:t>č</a:t>
            </a:r>
            <a:r>
              <a:rPr lang="cs-CZ" dirty="0" smtClean="0"/>
              <a:t>ernoch + </a:t>
            </a:r>
            <a:r>
              <a:rPr lang="cs-CZ" dirty="0" err="1" smtClean="0"/>
              <a:t>ský</a:t>
            </a:r>
            <a:r>
              <a:rPr lang="cs-CZ" dirty="0" smtClean="0"/>
              <a:t> = černošský, černošští </a:t>
            </a:r>
          </a:p>
          <a:p>
            <a:r>
              <a:rPr lang="cs-CZ" dirty="0" smtClean="0"/>
              <a:t>Paříž + </a:t>
            </a:r>
            <a:r>
              <a:rPr lang="cs-CZ" dirty="0" err="1" smtClean="0"/>
              <a:t>ský</a:t>
            </a:r>
            <a:r>
              <a:rPr lang="cs-CZ" dirty="0" smtClean="0"/>
              <a:t> = pařížský, pařížští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 smtClean="0"/>
              <a:t>Pronomina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Zastupují substantiva a adjektiva.</a:t>
            </a:r>
          </a:p>
          <a:p>
            <a:r>
              <a:rPr lang="cs-CZ" dirty="0" smtClean="0"/>
              <a:t>Nepojmenovávají skutečnost přímo, nýbrž k ní poukazují, a to buď přímo, nebo k jejímu označení v kontextu. </a:t>
            </a:r>
            <a:endParaRPr lang="cs-CZ" dirty="0"/>
          </a:p>
          <a:p>
            <a:r>
              <a:rPr lang="cs-CZ" dirty="0" smtClean="0"/>
              <a:t>Mají funkci deiktickou – situační nebo kontextovou.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 smtClean="0"/>
              <a:t>Pronomina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Osobní – </a:t>
            </a:r>
            <a:r>
              <a:rPr lang="cs-CZ" i="1" dirty="0" smtClean="0"/>
              <a:t>já, ty, on, my, vy, oni, se </a:t>
            </a:r>
            <a:r>
              <a:rPr lang="cs-CZ" dirty="0" smtClean="0"/>
              <a:t>(</a:t>
            </a:r>
            <a:r>
              <a:rPr lang="cs-CZ" i="1" dirty="0" smtClean="0"/>
              <a:t>umyla se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Přivlastňovací – </a:t>
            </a:r>
            <a:r>
              <a:rPr lang="cs-CZ" i="1" dirty="0" smtClean="0"/>
              <a:t>můj, tvůj, svůj</a:t>
            </a:r>
          </a:p>
          <a:p>
            <a:r>
              <a:rPr lang="cs-CZ" dirty="0" smtClean="0"/>
              <a:t>Ukazovací – </a:t>
            </a:r>
            <a:r>
              <a:rPr lang="cs-CZ" i="1" dirty="0" smtClean="0"/>
              <a:t>ten, tento, onen, tentýž, takový, sám</a:t>
            </a:r>
          </a:p>
          <a:p>
            <a:r>
              <a:rPr lang="cs-CZ" dirty="0" smtClean="0"/>
              <a:t>Tázací – </a:t>
            </a:r>
            <a:r>
              <a:rPr lang="cs-CZ" i="1" dirty="0" smtClean="0"/>
              <a:t>kdo, co, který, jaký, čí </a:t>
            </a:r>
          </a:p>
          <a:p>
            <a:r>
              <a:rPr lang="cs-CZ" dirty="0" smtClean="0"/>
              <a:t>Vztažná – jako tázací + </a:t>
            </a:r>
            <a:r>
              <a:rPr lang="cs-CZ" i="1" dirty="0" smtClean="0"/>
              <a:t>jenž, kdož, což</a:t>
            </a:r>
          </a:p>
          <a:p>
            <a:r>
              <a:rPr lang="cs-CZ" dirty="0" smtClean="0"/>
              <a:t>Neurčitá – </a:t>
            </a:r>
            <a:r>
              <a:rPr lang="cs-CZ" i="1" dirty="0" smtClean="0"/>
              <a:t>ně-, </a:t>
            </a:r>
            <a:r>
              <a:rPr lang="cs-CZ" i="1" dirty="0" err="1" smtClean="0"/>
              <a:t>lec</a:t>
            </a:r>
            <a:r>
              <a:rPr lang="cs-CZ" i="1" dirty="0" smtClean="0"/>
              <a:t>-, leda-, -</a:t>
            </a:r>
            <a:r>
              <a:rPr lang="cs-CZ" i="1" dirty="0" err="1" smtClean="0"/>
              <a:t>koli</a:t>
            </a:r>
            <a:r>
              <a:rPr lang="cs-CZ" i="1" dirty="0" smtClean="0"/>
              <a:t>, -si, každý, všechen, bůhvíco, sotvakdo, kdejaký, </a:t>
            </a:r>
            <a:r>
              <a:rPr lang="cs-CZ" i="1" dirty="0" err="1" smtClean="0"/>
              <a:t>nevímco</a:t>
            </a:r>
            <a:endParaRPr lang="cs-CZ" i="1" dirty="0" smtClean="0"/>
          </a:p>
          <a:p>
            <a:r>
              <a:rPr lang="cs-CZ" dirty="0" smtClean="0"/>
              <a:t>Záporná – </a:t>
            </a:r>
            <a:r>
              <a:rPr lang="cs-CZ" i="1" dirty="0" smtClean="0"/>
              <a:t>ni-, žádný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 smtClean="0"/>
              <a:t>Numeralia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Vydělují se pouze na základě obsahově-sémantického kritéria (číselný význam)</a:t>
            </a:r>
          </a:p>
          <a:p>
            <a:r>
              <a:rPr lang="cs-CZ" dirty="0" smtClean="0"/>
              <a:t>Skloňování dle jiných slovních druhů (substantiva – </a:t>
            </a:r>
            <a:r>
              <a:rPr lang="cs-CZ" i="1" dirty="0" smtClean="0"/>
              <a:t>milión</a:t>
            </a:r>
            <a:r>
              <a:rPr lang="cs-CZ" dirty="0" smtClean="0"/>
              <a:t>, adjektiva – </a:t>
            </a:r>
            <a:r>
              <a:rPr lang="cs-CZ" i="1" dirty="0" smtClean="0"/>
              <a:t>pátý</a:t>
            </a:r>
            <a:r>
              <a:rPr lang="cs-CZ" dirty="0" smtClean="0"/>
              <a:t>, zájmena – </a:t>
            </a:r>
            <a:r>
              <a:rPr lang="cs-CZ" i="1" dirty="0" smtClean="0"/>
              <a:t>jeden</a:t>
            </a:r>
            <a:r>
              <a:rPr lang="cs-CZ" dirty="0" smtClean="0"/>
              <a:t>), nebo nesklonné</a:t>
            </a:r>
          </a:p>
          <a:p>
            <a:r>
              <a:rPr lang="cs-CZ" dirty="0" smtClean="0"/>
              <a:t>Určité (</a:t>
            </a:r>
            <a:r>
              <a:rPr lang="cs-CZ" i="1" dirty="0" smtClean="0"/>
              <a:t>první</a:t>
            </a:r>
            <a:r>
              <a:rPr lang="cs-CZ" dirty="0" smtClean="0"/>
              <a:t>) a neurčité (</a:t>
            </a:r>
            <a:r>
              <a:rPr lang="cs-CZ" i="1" dirty="0" smtClean="0"/>
              <a:t>několikátý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 smtClean="0"/>
              <a:t>Numeralia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– </a:t>
            </a:r>
            <a:r>
              <a:rPr lang="cs-CZ" i="1" dirty="0" smtClean="0"/>
              <a:t>jeden, dva, oba, milión, několik, mnoho </a:t>
            </a:r>
          </a:p>
          <a:p>
            <a:r>
              <a:rPr lang="cs-CZ" dirty="0" smtClean="0"/>
              <a:t>Řadové – </a:t>
            </a:r>
            <a:r>
              <a:rPr lang="cs-CZ" i="1" dirty="0" smtClean="0"/>
              <a:t>první, desátý, tisící, několikátý </a:t>
            </a:r>
          </a:p>
          <a:p>
            <a:r>
              <a:rPr lang="cs-CZ" i="1" dirty="0" smtClean="0"/>
              <a:t>Druhové – dvojí, dvoje, tisícero, tisícerý, několikero, několikerý</a:t>
            </a:r>
          </a:p>
          <a:p>
            <a:r>
              <a:rPr lang="cs-CZ" dirty="0" smtClean="0"/>
              <a:t>Násobné </a:t>
            </a:r>
            <a:r>
              <a:rPr lang="cs-CZ" i="1" dirty="0" smtClean="0"/>
              <a:t>– dvakrát, stokrát, stonásobný, několikrát, několikanásobný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371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Adjektiva</vt:lpstr>
      <vt:lpstr>Adjektiva </vt:lpstr>
      <vt:lpstr>Adjektiva </vt:lpstr>
      <vt:lpstr>Adjektiva </vt:lpstr>
      <vt:lpstr>Pronomina </vt:lpstr>
      <vt:lpstr>Pronomina </vt:lpstr>
      <vt:lpstr>Numeralia </vt:lpstr>
      <vt:lpstr>Numeralia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Adjektiva</dc:title>
  <dc:creator>Pavla</dc:creator>
  <cp:lastModifiedBy>Radka</cp:lastModifiedBy>
  <cp:revision>7</cp:revision>
  <dcterms:created xsi:type="dcterms:W3CDTF">2013-04-21T10:08:30Z</dcterms:created>
  <dcterms:modified xsi:type="dcterms:W3CDTF">2018-04-13T07:03:20Z</dcterms:modified>
</cp:coreProperties>
</file>