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 smtClean="0"/>
              <a:t>Improvizované </a:t>
            </a:r>
            <a:r>
              <a:rPr lang="cs-CZ" dirty="0"/>
              <a:t>transportní prostředky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</a:t>
            </a:r>
            <a:r>
              <a:rPr lang="cs-CZ" dirty="0" smtClean="0"/>
              <a:t>seznámení s možnostmi improvizovaného transportu ve VL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Využití improvizovaných transportních prostředků ve VL.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Nosička z rukou ve dvojici.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Nosička z batohu.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Nosička z lana (krátká, střední a dlouhé oko, osmička z lana).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Improvizovaná nosítka (z lana, z </a:t>
            </a:r>
            <a:r>
              <a:rPr lang="cs-CZ" dirty="0" err="1" smtClean="0"/>
              <a:t>bivakovacího</a:t>
            </a:r>
            <a:r>
              <a:rPr lang="cs-CZ" dirty="0" smtClean="0"/>
              <a:t> pytle, </a:t>
            </a:r>
            <a:r>
              <a:rPr lang="cs-CZ" smtClean="0"/>
              <a:t>improvizované dlahy).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2F2607-2055-4A0F-B495-687BC9E70F0A}"/>
</file>

<file path=customXml/itemProps2.xml><?xml version="1.0" encoding="utf-8"?>
<ds:datastoreItem xmlns:ds="http://schemas.openxmlformats.org/officeDocument/2006/customXml" ds:itemID="{288B00F1-51F3-409D-9D4F-0174F340691B}"/>
</file>

<file path=customXml/itemProps3.xml><?xml version="1.0" encoding="utf-8"?>
<ds:datastoreItem xmlns:ds="http://schemas.openxmlformats.org/officeDocument/2006/customXml" ds:itemID="{DF8FBDCA-7A2C-4D3B-83FB-4073ABB9F6A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254</Words>
  <Application>Microsoft Office PowerPoint</Application>
  <PresentationFormat>Předvádění na obrazovce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37</cp:revision>
  <dcterms:modified xsi:type="dcterms:W3CDTF">2021-12-13T20:43:20Z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