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698" autoAdjust="0"/>
  </p:normalViewPr>
  <p:slideViewPr>
    <p:cSldViewPr>
      <p:cViewPr varScale="1">
        <p:scale>
          <a:sx n="146" d="100"/>
          <a:sy n="146" d="100"/>
        </p:scale>
        <p:origin x="22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648CC-26C5-4A4C-8459-BADE765CAE99}" type="datetimeFigureOut">
              <a:rPr lang="cs-CZ" smtClean="0"/>
              <a:t>16.05.2018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B24C5-7925-4D83-AEAA-7990C77735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469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Impact of selectively reporting significant studies. Each marker reports an effect size estimate (Cohen’s d) based on a meta-analysis per- formed on about 5,000 statistically significant simulated studies. In Panel A, all studies have 20 observations per cell and assume a fixed effect size. In Panel B, the same number of statistically significant studies with each sample size between n = 5 and n = 35 per cell are included in the meta- analysis. Panel C is the same as Panel B, except effect sizes are drawn from a normal distribution with mean d, standard deviation σ = .2. Trim and Fill and p-curve estimates are based exclusively on p &lt; .05 results.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B24C5-7925-4D83-AEAA-7990C77735F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206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expected</a:t>
            </a:r>
            <a:r>
              <a:rPr lang="cs-CZ" dirty="0"/>
              <a:t> p </a:t>
            </a:r>
            <a:r>
              <a:rPr lang="cs-CZ" dirty="0" err="1"/>
              <a:t>curves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various</a:t>
            </a:r>
            <a:r>
              <a:rPr lang="cs-CZ" dirty="0"/>
              <a:t> </a:t>
            </a:r>
            <a:r>
              <a:rPr lang="cs-CZ" dirty="0" err="1"/>
              <a:t>powers</a:t>
            </a:r>
            <a:r>
              <a:rPr lang="cs-CZ" dirty="0"/>
              <a:t> </a:t>
            </a:r>
            <a:r>
              <a:rPr lang="cs-CZ" dirty="0" err="1"/>
              <a:t>showing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shape</a:t>
            </a:r>
            <a:r>
              <a:rPr lang="cs-CZ" dirty="0"/>
              <a:t> </a:t>
            </a:r>
            <a:r>
              <a:rPr lang="cs-CZ" dirty="0" err="1"/>
              <a:t>depends</a:t>
            </a:r>
            <a:r>
              <a:rPr lang="cs-CZ" dirty="0"/>
              <a:t> </a:t>
            </a:r>
            <a:r>
              <a:rPr lang="cs-CZ" dirty="0" err="1"/>
              <a:t>solely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power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8B24C5-7925-4D83-AEAA-7990C77735F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008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900DA-D3AE-4BCF-A92D-1AB1C98BD273}" type="datetimeFigureOut">
              <a:rPr lang="en-US" smtClean="0"/>
              <a:t>16-May-18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15199-E3BA-47D0-A027-3844A921892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p-</a:t>
            </a:r>
            <a:r>
              <a:rPr lang="cs-CZ" dirty="0" err="1"/>
              <a:t>Curve</a:t>
            </a:r>
            <a:r>
              <a:rPr lang="cs-CZ" dirty="0"/>
              <a:t> </a:t>
            </a:r>
            <a:r>
              <a:rPr lang="cs-CZ" dirty="0" err="1"/>
              <a:t>analysis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490" y="0"/>
            <a:ext cx="81610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42" name="Picture 2" descr="https://mfr.osf.io/export?url=https://osf.io/ze9rj/?action=download%26direct%26mode=render&amp;initialWidth=812&amp;childId=mfrIframe&amp;format=1200x120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0"/>
            <a:ext cx="7239000" cy="66840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find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there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good</a:t>
            </a:r>
            <a:r>
              <a:rPr lang="cs-CZ" dirty="0"/>
              <a:t> evidence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effect</a:t>
            </a:r>
            <a:r>
              <a:rPr lang="cs-CZ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meta-</a:t>
            </a:r>
            <a:r>
              <a:rPr lang="cs-CZ" dirty="0" err="1"/>
              <a:t>analysis</a:t>
            </a:r>
            <a:r>
              <a:rPr lang="cs-CZ" dirty="0"/>
              <a:t>?</a:t>
            </a:r>
          </a:p>
          <a:p>
            <a:r>
              <a:rPr lang="cs-CZ" dirty="0" err="1"/>
              <a:t>but</a:t>
            </a:r>
            <a:r>
              <a:rPr lang="cs-CZ" dirty="0"/>
              <a:t> – GIGO (</a:t>
            </a:r>
            <a:r>
              <a:rPr lang="cs-CZ" dirty="0" err="1"/>
              <a:t>garbage</a:t>
            </a:r>
            <a:r>
              <a:rPr lang="cs-CZ" dirty="0"/>
              <a:t> in, </a:t>
            </a:r>
            <a:r>
              <a:rPr lang="cs-CZ" dirty="0" err="1"/>
              <a:t>garbage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!)</a:t>
            </a:r>
          </a:p>
          <a:p>
            <a:r>
              <a:rPr lang="cs-CZ" dirty="0"/>
              <a:t>i.</a:t>
            </a:r>
            <a:r>
              <a:rPr lang="cs-CZ" dirty="0" err="1"/>
              <a:t>e</a:t>
            </a:r>
            <a:r>
              <a:rPr lang="cs-CZ" dirty="0"/>
              <a:t>.,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publication</a:t>
            </a:r>
            <a:r>
              <a:rPr lang="cs-CZ" dirty="0"/>
              <a:t> </a:t>
            </a:r>
            <a:r>
              <a:rPr lang="cs-CZ" dirty="0" err="1"/>
              <a:t>bias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rampant</a:t>
            </a:r>
            <a:r>
              <a:rPr lang="cs-CZ" dirty="0"/>
              <a:t>, meta-</a:t>
            </a:r>
            <a:r>
              <a:rPr lang="cs-CZ" dirty="0" err="1"/>
              <a:t>analytical</a:t>
            </a:r>
            <a:r>
              <a:rPr lang="cs-CZ" dirty="0"/>
              <a:t> </a:t>
            </a:r>
            <a:r>
              <a:rPr lang="cs-CZ" dirty="0" err="1"/>
              <a:t>estimates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widely</a:t>
            </a:r>
            <a:r>
              <a:rPr lang="cs-CZ" dirty="0"/>
              <a:t> </a:t>
            </a:r>
            <a:r>
              <a:rPr lang="cs-CZ" dirty="0" err="1"/>
              <a:t>misleading</a:t>
            </a:r>
            <a:r>
              <a:rPr lang="cs-CZ" dirty="0"/>
              <a:t>...</a:t>
            </a:r>
          </a:p>
          <a:p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techniques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correcting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bias</a:t>
            </a:r>
            <a:r>
              <a:rPr lang="cs-CZ" dirty="0"/>
              <a:t>?</a:t>
            </a:r>
          </a:p>
          <a:p>
            <a:r>
              <a:rPr lang="cs-CZ" dirty="0" err="1"/>
              <a:t>well</a:t>
            </a:r>
            <a:r>
              <a:rPr lang="cs-CZ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91277"/>
            <a:ext cx="8915401" cy="6406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9F176C7E-CCAE-4C5D-8179-B064B827BD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3057525"/>
            <a:ext cx="4914900" cy="742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 b="1099"/>
          <a:stretch>
            <a:fillRect/>
          </a:stretch>
        </p:blipFill>
        <p:spPr bwMode="auto">
          <a:xfrm>
            <a:off x="1143000" y="0"/>
            <a:ext cx="713814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063" y="1119188"/>
            <a:ext cx="7381875" cy="461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063" y="1347788"/>
            <a:ext cx="738187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all</a:t>
            </a:r>
            <a:r>
              <a:rPr lang="cs-CZ" dirty="0"/>
              <a:t> test </a:t>
            </a:r>
            <a:r>
              <a:rPr lang="cs-CZ" dirty="0" err="1"/>
              <a:t>must</a:t>
            </a:r>
            <a:r>
              <a:rPr lang="cs-CZ" dirty="0"/>
              <a:t> </a:t>
            </a:r>
            <a:r>
              <a:rPr lang="cs-CZ" dirty="0" err="1"/>
              <a:t>concern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same</a:t>
            </a:r>
            <a:r>
              <a:rPr lang="cs-CZ" dirty="0"/>
              <a:t> </a:t>
            </a:r>
            <a:r>
              <a:rPr lang="cs-CZ" dirty="0" err="1"/>
              <a:t>hypothesis</a:t>
            </a:r>
            <a:r>
              <a:rPr lang="cs-CZ" dirty="0"/>
              <a:t> / </a:t>
            </a:r>
            <a:r>
              <a:rPr lang="cs-CZ" dirty="0" err="1"/>
              <a:t>effect</a:t>
            </a:r>
            <a:endParaRPr lang="cs-CZ" dirty="0"/>
          </a:p>
          <a:p>
            <a:pPr lvl="1"/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slight</a:t>
            </a:r>
            <a:r>
              <a:rPr lang="cs-CZ" dirty="0"/>
              <a:t> heterogenity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allowed</a:t>
            </a:r>
            <a:endParaRPr lang="cs-CZ" dirty="0"/>
          </a:p>
          <a:p>
            <a:pPr lvl="1"/>
            <a:r>
              <a:rPr lang="cs-CZ" dirty="0" err="1"/>
              <a:t>usually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get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meta-</a:t>
            </a:r>
            <a:r>
              <a:rPr lang="cs-CZ" dirty="0" err="1"/>
              <a:t>analysis</a:t>
            </a:r>
            <a:endParaRPr lang="cs-CZ" dirty="0"/>
          </a:p>
          <a:p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results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same</a:t>
            </a:r>
            <a:r>
              <a:rPr lang="cs-CZ" dirty="0"/>
              <a:t> sign are </a:t>
            </a:r>
            <a:r>
              <a:rPr lang="cs-CZ" dirty="0" err="1"/>
              <a:t>entered</a:t>
            </a:r>
            <a:endParaRPr lang="cs-CZ" dirty="0"/>
          </a:p>
          <a:p>
            <a:pPr lvl="1"/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would</a:t>
            </a:r>
            <a:r>
              <a:rPr lang="cs-CZ" dirty="0"/>
              <a:t> not </a:t>
            </a:r>
            <a:r>
              <a:rPr lang="cs-CZ" dirty="0" err="1"/>
              <a:t>make</a:t>
            </a:r>
            <a:r>
              <a:rPr lang="cs-CZ" dirty="0"/>
              <a:t> </a:t>
            </a:r>
            <a:r>
              <a:rPr lang="cs-CZ" dirty="0" err="1"/>
              <a:t>sense</a:t>
            </a:r>
            <a:r>
              <a:rPr lang="cs-CZ" dirty="0"/>
              <a:t> to </a:t>
            </a:r>
            <a:r>
              <a:rPr lang="cs-CZ" dirty="0" err="1"/>
              <a:t>caluclate</a:t>
            </a:r>
            <a:r>
              <a:rPr lang="cs-CZ" dirty="0"/>
              <a:t> p-</a:t>
            </a:r>
            <a:r>
              <a:rPr lang="cs-CZ" dirty="0" err="1"/>
              <a:t>curve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e.g</a:t>
            </a:r>
            <a:r>
              <a:rPr lang="cs-CZ" dirty="0"/>
              <a:t>. </a:t>
            </a:r>
            <a:r>
              <a:rPr lang="cs-CZ" dirty="0" err="1"/>
              <a:t>rs</a:t>
            </a:r>
            <a:r>
              <a:rPr lang="cs-CZ" dirty="0"/>
              <a:t> = + 0.5 </a:t>
            </a:r>
            <a:r>
              <a:rPr lang="cs-CZ" dirty="0" err="1"/>
              <a:t>and</a:t>
            </a:r>
            <a:r>
              <a:rPr lang="cs-CZ" dirty="0"/>
              <a:t> - 0.5 – </a:t>
            </a:r>
            <a:r>
              <a:rPr lang="cs-CZ" dirty="0" err="1"/>
              <a:t>they</a:t>
            </a:r>
            <a:r>
              <a:rPr lang="cs-CZ" dirty="0"/>
              <a:t> are </a:t>
            </a:r>
            <a:r>
              <a:rPr lang="cs-CZ" dirty="0" err="1"/>
              <a:t>clearly</a:t>
            </a:r>
            <a:r>
              <a:rPr lang="cs-CZ" dirty="0"/>
              <a:t> not </a:t>
            </a:r>
            <a:r>
              <a:rPr lang="cs-CZ" dirty="0" err="1"/>
              <a:t>testing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same</a:t>
            </a:r>
            <a:r>
              <a:rPr lang="cs-CZ" dirty="0"/>
              <a:t> </a:t>
            </a:r>
            <a:r>
              <a:rPr lang="cs-CZ" dirty="0" err="1"/>
              <a:t>effect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p-</a:t>
            </a:r>
            <a:r>
              <a:rPr lang="cs-CZ" dirty="0" err="1"/>
              <a:t>curve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test </a:t>
            </a:r>
            <a:r>
              <a:rPr lang="cs-CZ" dirty="0" err="1"/>
              <a:t>of</a:t>
            </a:r>
            <a:r>
              <a:rPr lang="cs-CZ" dirty="0"/>
              <a:t> evidence, not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theory</a:t>
            </a:r>
            <a:r>
              <a:rPr lang="cs-CZ" dirty="0"/>
              <a:t> </a:t>
            </a:r>
            <a:r>
              <a:rPr lang="cs-CZ" dirty="0" err="1"/>
              <a:t>itself</a:t>
            </a:r>
            <a:endParaRPr lang="cs-CZ" dirty="0"/>
          </a:p>
          <a:p>
            <a:r>
              <a:rPr lang="cs-CZ" dirty="0"/>
              <a:t>(i.</a:t>
            </a:r>
            <a:r>
              <a:rPr lang="cs-CZ" dirty="0" err="1"/>
              <a:t>e</a:t>
            </a:r>
            <a:r>
              <a:rPr lang="cs-CZ" dirty="0"/>
              <a:t>. absence </a:t>
            </a:r>
            <a:r>
              <a:rPr lang="cs-CZ" dirty="0" err="1"/>
              <a:t>of</a:t>
            </a:r>
            <a:r>
              <a:rPr lang="cs-CZ" dirty="0"/>
              <a:t> evidence </a:t>
            </a:r>
            <a:r>
              <a:rPr lang="cs-CZ" dirty="0" err="1"/>
              <a:t>is</a:t>
            </a:r>
            <a:r>
              <a:rPr lang="cs-CZ" dirty="0"/>
              <a:t> not </a:t>
            </a:r>
            <a:r>
              <a:rPr lang="cs-CZ" dirty="0" err="1"/>
              <a:t>an</a:t>
            </a:r>
            <a:r>
              <a:rPr lang="cs-CZ" dirty="0"/>
              <a:t> evidence </a:t>
            </a:r>
            <a:r>
              <a:rPr lang="cs-CZ" dirty="0" err="1"/>
              <a:t>of</a:t>
            </a:r>
            <a:r>
              <a:rPr lang="cs-CZ" dirty="0"/>
              <a:t> absence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effect</a:t>
            </a:r>
            <a:r>
              <a:rPr lang="cs-CZ" dirty="0"/>
              <a:t> in </a:t>
            </a:r>
            <a:r>
              <a:rPr lang="cs-CZ" dirty="0" err="1"/>
              <a:t>question</a:t>
            </a:r>
            <a:r>
              <a:rPr lang="cs-CZ" dirty="0"/>
              <a:t>)</a:t>
            </a:r>
          </a:p>
          <a:p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also</a:t>
            </a:r>
            <a:r>
              <a:rPr lang="cs-CZ" dirty="0"/>
              <a:t> not a test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publication</a:t>
            </a:r>
            <a:r>
              <a:rPr lang="cs-CZ" dirty="0"/>
              <a:t> </a:t>
            </a:r>
            <a:r>
              <a:rPr lang="cs-CZ" dirty="0" err="1"/>
              <a:t>bias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301</Words>
  <Application>Microsoft Office PowerPoint</Application>
  <PresentationFormat>Předvádění na obrazovce (4:3)</PresentationFormat>
  <Paragraphs>19</Paragraphs>
  <Slides>10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p-Curve analysis</vt:lpstr>
      <vt:lpstr>Prezentace aplikace PowerPoint</vt:lpstr>
      <vt:lpstr>How can we find out if there is good evidence for an effect?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p-Curve analysis</dc:title>
  <dc:creator>Marek Vranka</dc:creator>
  <cp:lastModifiedBy>mV</cp:lastModifiedBy>
  <cp:revision>13</cp:revision>
  <dcterms:created xsi:type="dcterms:W3CDTF">2016-12-06T11:09:29Z</dcterms:created>
  <dcterms:modified xsi:type="dcterms:W3CDTF">2018-05-17T07:26:20Z</dcterms:modified>
</cp:coreProperties>
</file>