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1" r:id="rId6"/>
    <p:sldId id="262" r:id="rId7"/>
    <p:sldId id="263"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86" d="100"/>
          <a:sy n="86" d="100"/>
        </p:scale>
        <p:origin x="27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C801C4-C33F-4207-90B0-A857CC881089}" type="datetimeFigureOut">
              <a:rPr lang="cs-CZ" smtClean="0"/>
              <a:t>11.02.2026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B21CAB-347A-4636-BE8B-B2D575FFDB74}" type="slidenum">
              <a:rPr lang="cs-CZ" smtClean="0"/>
              <a:t>‹#›</a:t>
            </a:fld>
            <a:endParaRPr lang="cs-CZ"/>
          </a:p>
        </p:txBody>
      </p:sp>
    </p:spTree>
    <p:extLst>
      <p:ext uri="{BB962C8B-B14F-4D97-AF65-F5344CB8AC3E}">
        <p14:creationId xmlns:p14="http://schemas.microsoft.com/office/powerpoint/2010/main" val="2050320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2DB21CAB-347A-4636-BE8B-B2D575FFDB74}" type="slidenum">
              <a:rPr lang="cs-CZ" smtClean="0"/>
              <a:t>2</a:t>
            </a:fld>
            <a:endParaRPr lang="cs-CZ"/>
          </a:p>
        </p:txBody>
      </p:sp>
    </p:spTree>
    <p:extLst>
      <p:ext uri="{BB962C8B-B14F-4D97-AF65-F5344CB8AC3E}">
        <p14:creationId xmlns:p14="http://schemas.microsoft.com/office/powerpoint/2010/main" val="1826538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2DB21CAB-347A-4636-BE8B-B2D575FFDB74}" type="slidenum">
              <a:rPr lang="cs-CZ" smtClean="0"/>
              <a:t>4</a:t>
            </a:fld>
            <a:endParaRPr lang="cs-CZ"/>
          </a:p>
        </p:txBody>
      </p:sp>
    </p:spTree>
    <p:extLst>
      <p:ext uri="{BB962C8B-B14F-4D97-AF65-F5344CB8AC3E}">
        <p14:creationId xmlns:p14="http://schemas.microsoft.com/office/powerpoint/2010/main" val="1244379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EBF1A0-5370-1585-2A1C-B1D85B30BCA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A1BDE56-A4EF-FE74-D982-455E17038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C35D329-97A4-9610-1ED2-EE7A195707E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0D278F61-7569-9C6D-AC01-E21F58E7E1F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03799B-2C4C-7297-D73C-43A01CCB911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729961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1CB5-A53D-D4B3-2E7E-B6CB98613B9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CC49B5C-4ADC-C7A5-919A-BCF2983BED4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52252F5-FE4C-338C-23FC-BB8D2CABE833}"/>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AF6C5DDD-C6FA-A099-D334-E6F2D37B3EA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64FC92E-3786-0783-EB34-B6B672D9C569}"/>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2048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500B31F-7EDE-C0D2-4301-051648AB9B6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28C47C0-22AE-5964-5390-13F8EC78733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629286-A3D5-F5F1-D2DC-F3AF17AC110C}"/>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3AF9CCA6-42B2-C5DF-D6DF-3782541470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729057-CFD4-2CBF-BCD7-1F350D3B464E}"/>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71451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27489-E959-D1CF-5229-D9E1C1BB292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4D7B77F-82D1-E6AF-9282-57449ACC8D3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5C7A1C-ADF4-2077-19BC-A675B0F038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873E5E78-97F4-9410-4871-3E8BD9E5912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EA9619C-84D0-E194-F21D-3BE6A3C6D14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342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194AD-1809-8DC6-7441-53E41C6EC7D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C621BEB-DCBB-8BAD-DF73-406E2E0B59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DE58722-73B6-06C8-4EDE-CF7ADFFB9B6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7734DEDC-8DF9-1CF1-71DF-46263D2564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D7B14B-331C-596E-5558-653D96061F6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305455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399D9-1729-85B3-F300-FD9ABD7A5CA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F22B9A1-9764-5389-6CC2-F1322D6AF15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6A5B099-BBB7-1D94-8FCF-85B37A7544E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6FF0055-EF89-003C-82C0-4F257F10DBB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BA8350FF-964C-A1FD-8097-6358400F6D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731285-BDD2-77F3-BF32-B386BB226AE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053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943D4E-6823-9F15-1389-E68D6CBE72B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FFE0889-CFE3-C06D-3320-C9E6A3B79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67904C0-03DE-DC41-3453-F41B7EF21DB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A633F0E-974F-06F0-1BC5-DADC748D64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AF52639-A4DE-9402-A65F-8F70F592ED6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C0BB2FC-1184-EC7A-B41B-D74A54DB0D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8" name="Zástupný symbol pro zápatí 7">
            <a:extLst>
              <a:ext uri="{FF2B5EF4-FFF2-40B4-BE49-F238E27FC236}">
                <a16:creationId xmlns:a16="http://schemas.microsoft.com/office/drawing/2014/main" id="{FD4CC24E-E81D-D570-CB61-196E43FAEE1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0CA3DF1-2A35-D5E1-685E-6599E81EF3F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18174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59C63F-E937-0AB3-0B98-DD34E27ED22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815E6AC-99FE-C9A6-754C-038EE2CB899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4" name="Zástupný symbol pro zápatí 3">
            <a:extLst>
              <a:ext uri="{FF2B5EF4-FFF2-40B4-BE49-F238E27FC236}">
                <a16:creationId xmlns:a16="http://schemas.microsoft.com/office/drawing/2014/main" id="{A5057E81-0725-8B6E-2E91-5A7BF020563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2C5FACE-8CF5-DB7F-99AA-875B6880F4C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8430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DFE7096-E804-9538-ABE1-717A310D96A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3" name="Zástupný symbol pro zápatí 2">
            <a:extLst>
              <a:ext uri="{FF2B5EF4-FFF2-40B4-BE49-F238E27FC236}">
                <a16:creationId xmlns:a16="http://schemas.microsoft.com/office/drawing/2014/main" id="{BE73BE1C-23B1-0AE5-0DED-7F2768FE2D8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08B06CF-08C9-9C08-862B-BF980213FAC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1168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08ADF-BFD8-6C15-A461-33B8CDDD01A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3EF605A-9761-CB20-5739-B9D427DD39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DE1E7BA-BB91-B564-86F8-6DD8D9730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960E3C9-A3F7-E83A-D1C8-B5A8D567FE5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D64329C8-929C-163E-7E73-153B8390726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8CEBA96-2DF7-5802-543E-CE54195C397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074435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74FC6-351E-611B-48E7-6EAF6E50A5C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AB2A488-7808-A1EB-D250-95731E028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DCA7A1E-5238-82BE-C8E6-E3491A6DC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60F7AD9-0EFA-CF6D-4039-B5439A24A83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686F463D-7C56-5DB0-B0BA-085D778FF49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3FAB7B8-EA72-4B38-0851-96E46FA6384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99238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DAF97CC-A07B-D095-948C-306006848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5670753-451D-B581-44E2-4F109BD4AA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BBD0841-19C9-D655-96D6-C62B498F5D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FB7CFC9D-A958-BD1E-1440-0086A2FDF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0F4E34-1017-F696-1859-964CACEFAE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9AA9A-6A0F-4ABF-92B7-C8DE36222905}" type="slidenum">
              <a:rPr lang="cs-CZ" smtClean="0"/>
              <a:t>‹#›</a:t>
            </a:fld>
            <a:endParaRPr lang="cs-CZ"/>
          </a:p>
        </p:txBody>
      </p:sp>
    </p:spTree>
    <p:extLst>
      <p:ext uri="{BB962C8B-B14F-4D97-AF65-F5344CB8AC3E}">
        <p14:creationId xmlns:p14="http://schemas.microsoft.com/office/powerpoint/2010/main" val="4121017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PR7icDcFihg"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594917-E666-1935-F261-61569ACD0C4A}"/>
              </a:ext>
            </a:extLst>
          </p:cNvPr>
          <p:cNvSpPr>
            <a:spLocks noGrp="1"/>
          </p:cNvSpPr>
          <p:nvPr>
            <p:ph type="ctrTitle"/>
          </p:nvPr>
        </p:nvSpPr>
        <p:spPr>
          <a:xfrm>
            <a:off x="1274618" y="684559"/>
            <a:ext cx="9144000" cy="2387600"/>
          </a:xfrm>
        </p:spPr>
        <p:txBody>
          <a:bodyPr/>
          <a:lstStyle/>
          <a:p>
            <a:r>
              <a:rPr lang="cs-CZ" dirty="0"/>
              <a:t>JC IV</a:t>
            </a:r>
          </a:p>
        </p:txBody>
      </p:sp>
      <p:sp>
        <p:nvSpPr>
          <p:cNvPr id="3" name="Podnadpis 2">
            <a:extLst>
              <a:ext uri="{FF2B5EF4-FFF2-40B4-BE49-F238E27FC236}">
                <a16:creationId xmlns:a16="http://schemas.microsoft.com/office/drawing/2014/main" id="{CA107634-696E-4D7A-6906-495A4FBB3BBD}"/>
              </a:ext>
            </a:extLst>
          </p:cNvPr>
          <p:cNvSpPr>
            <a:spLocks noGrp="1"/>
          </p:cNvSpPr>
          <p:nvPr>
            <p:ph type="subTitle" idx="1"/>
          </p:nvPr>
        </p:nvSpPr>
        <p:spPr>
          <a:xfrm>
            <a:off x="1274618" y="3072159"/>
            <a:ext cx="9144000" cy="1655762"/>
          </a:xfrm>
        </p:spPr>
        <p:txBody>
          <a:bodyPr>
            <a:normAutofit/>
          </a:bodyPr>
          <a:lstStyle/>
          <a:p>
            <a:r>
              <a:rPr lang="ru-RU" sz="3600" dirty="0"/>
              <a:t>Дружба</a:t>
            </a:r>
            <a:endParaRPr lang="cs-CZ" sz="3600" dirty="0"/>
          </a:p>
        </p:txBody>
      </p:sp>
    </p:spTree>
    <p:extLst>
      <p:ext uri="{BB962C8B-B14F-4D97-AF65-F5344CB8AC3E}">
        <p14:creationId xmlns:p14="http://schemas.microsoft.com/office/powerpoint/2010/main" val="321856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83ED4B4-F619-552E-EEF6-D04E67DD6ACE}"/>
              </a:ext>
            </a:extLst>
          </p:cNvPr>
          <p:cNvPicPr>
            <a:picLocks noChangeAspect="1"/>
          </p:cNvPicPr>
          <p:nvPr/>
        </p:nvPicPr>
        <p:blipFill>
          <a:blip r:embed="rId3"/>
          <a:srcRect l="13151" t="3874" r="17516"/>
          <a:stretch>
            <a:fillRect/>
          </a:stretch>
        </p:blipFill>
        <p:spPr>
          <a:xfrm>
            <a:off x="60960" y="3729408"/>
            <a:ext cx="2961053" cy="3078952"/>
          </a:xfrm>
          <a:prstGeom prst="rect">
            <a:avLst/>
          </a:prstGeom>
        </p:spPr>
      </p:pic>
      <p:pic>
        <p:nvPicPr>
          <p:cNvPr id="3" name="Obrázek 2">
            <a:extLst>
              <a:ext uri="{FF2B5EF4-FFF2-40B4-BE49-F238E27FC236}">
                <a16:creationId xmlns:a16="http://schemas.microsoft.com/office/drawing/2014/main" id="{98086D52-8B9B-FD02-A5EF-74B697516ECE}"/>
              </a:ext>
            </a:extLst>
          </p:cNvPr>
          <p:cNvPicPr>
            <a:picLocks noChangeAspect="1"/>
          </p:cNvPicPr>
          <p:nvPr/>
        </p:nvPicPr>
        <p:blipFill>
          <a:blip r:embed="rId4"/>
          <a:stretch>
            <a:fillRect/>
          </a:stretch>
        </p:blipFill>
        <p:spPr>
          <a:xfrm>
            <a:off x="7045022" y="1"/>
            <a:ext cx="5146978" cy="3429000"/>
          </a:xfrm>
          <a:prstGeom prst="rect">
            <a:avLst/>
          </a:prstGeom>
        </p:spPr>
      </p:pic>
      <p:pic>
        <p:nvPicPr>
          <p:cNvPr id="4" name="Obrázek 3">
            <a:extLst>
              <a:ext uri="{FF2B5EF4-FFF2-40B4-BE49-F238E27FC236}">
                <a16:creationId xmlns:a16="http://schemas.microsoft.com/office/drawing/2014/main" id="{B26F02E2-DFC9-B034-61A9-86A055286A18}"/>
              </a:ext>
            </a:extLst>
          </p:cNvPr>
          <p:cNvPicPr>
            <a:picLocks noChangeAspect="1"/>
          </p:cNvPicPr>
          <p:nvPr/>
        </p:nvPicPr>
        <p:blipFill>
          <a:blip r:embed="rId5"/>
          <a:stretch>
            <a:fillRect/>
          </a:stretch>
        </p:blipFill>
        <p:spPr>
          <a:xfrm>
            <a:off x="6972566" y="3428999"/>
            <a:ext cx="5219434" cy="3429000"/>
          </a:xfrm>
          <a:prstGeom prst="rect">
            <a:avLst/>
          </a:prstGeom>
        </p:spPr>
      </p:pic>
      <p:pic>
        <p:nvPicPr>
          <p:cNvPr id="5" name="Obrázek 4">
            <a:extLst>
              <a:ext uri="{FF2B5EF4-FFF2-40B4-BE49-F238E27FC236}">
                <a16:creationId xmlns:a16="http://schemas.microsoft.com/office/drawing/2014/main" id="{24710C91-DD0E-5173-4BB1-A9C5DFD29163}"/>
              </a:ext>
            </a:extLst>
          </p:cNvPr>
          <p:cNvPicPr>
            <a:picLocks noChangeAspect="1"/>
          </p:cNvPicPr>
          <p:nvPr/>
        </p:nvPicPr>
        <p:blipFill>
          <a:blip r:embed="rId6"/>
          <a:stretch>
            <a:fillRect/>
          </a:stretch>
        </p:blipFill>
        <p:spPr>
          <a:xfrm>
            <a:off x="2889386" y="3325092"/>
            <a:ext cx="4083180" cy="3532908"/>
          </a:xfrm>
          <a:prstGeom prst="rect">
            <a:avLst/>
          </a:prstGeom>
        </p:spPr>
      </p:pic>
      <p:pic>
        <p:nvPicPr>
          <p:cNvPr id="7" name="Obrázek 6">
            <a:extLst>
              <a:ext uri="{FF2B5EF4-FFF2-40B4-BE49-F238E27FC236}">
                <a16:creationId xmlns:a16="http://schemas.microsoft.com/office/drawing/2014/main" id="{4E8271AC-A6FE-A466-AA35-BC6AF71CD0E9}"/>
              </a:ext>
            </a:extLst>
          </p:cNvPr>
          <p:cNvPicPr>
            <a:picLocks noChangeAspect="1"/>
          </p:cNvPicPr>
          <p:nvPr/>
        </p:nvPicPr>
        <p:blipFill>
          <a:blip r:embed="rId7"/>
          <a:stretch>
            <a:fillRect/>
          </a:stretch>
        </p:blipFill>
        <p:spPr>
          <a:xfrm>
            <a:off x="-8314" y="0"/>
            <a:ext cx="5004262" cy="3336175"/>
          </a:xfrm>
          <a:prstGeom prst="rect">
            <a:avLst/>
          </a:prstGeom>
        </p:spPr>
      </p:pic>
      <p:pic>
        <p:nvPicPr>
          <p:cNvPr id="8" name="Obrázek 7">
            <a:extLst>
              <a:ext uri="{FF2B5EF4-FFF2-40B4-BE49-F238E27FC236}">
                <a16:creationId xmlns:a16="http://schemas.microsoft.com/office/drawing/2014/main" id="{B3E5EF2A-B9C2-5EB1-7A83-8FCAA6443B55}"/>
              </a:ext>
            </a:extLst>
          </p:cNvPr>
          <p:cNvPicPr>
            <a:picLocks noChangeAspect="1"/>
          </p:cNvPicPr>
          <p:nvPr/>
        </p:nvPicPr>
        <p:blipFill>
          <a:blip r:embed="rId8"/>
          <a:srcRect l="21645" r="21988"/>
          <a:stretch>
            <a:fillRect/>
          </a:stretch>
        </p:blipFill>
        <p:spPr>
          <a:xfrm>
            <a:off x="4760422" y="-72778"/>
            <a:ext cx="2754284" cy="3449823"/>
          </a:xfrm>
          <a:prstGeom prst="rect">
            <a:avLst/>
          </a:prstGeom>
        </p:spPr>
      </p:pic>
      <p:sp>
        <p:nvSpPr>
          <p:cNvPr id="9" name="TextovéPole 8">
            <a:extLst>
              <a:ext uri="{FF2B5EF4-FFF2-40B4-BE49-F238E27FC236}">
                <a16:creationId xmlns:a16="http://schemas.microsoft.com/office/drawing/2014/main" id="{907D41AE-9807-BF31-380F-57469915C06F}"/>
              </a:ext>
            </a:extLst>
          </p:cNvPr>
          <p:cNvSpPr txBox="1"/>
          <p:nvPr/>
        </p:nvSpPr>
        <p:spPr>
          <a:xfrm>
            <a:off x="4117570" y="94211"/>
            <a:ext cx="354677" cy="584775"/>
          </a:xfrm>
          <a:prstGeom prst="rect">
            <a:avLst/>
          </a:prstGeom>
          <a:solidFill>
            <a:schemeClr val="bg1"/>
          </a:solidFill>
        </p:spPr>
        <p:txBody>
          <a:bodyPr wrap="square" rtlCol="0">
            <a:spAutoFit/>
          </a:bodyPr>
          <a:lstStyle/>
          <a:p>
            <a:r>
              <a:rPr lang="ru-RU" sz="3200" b="1" dirty="0"/>
              <a:t>1</a:t>
            </a:r>
            <a:endParaRPr lang="cs-CZ" sz="3200" b="1" dirty="0"/>
          </a:p>
        </p:txBody>
      </p:sp>
      <p:sp>
        <p:nvSpPr>
          <p:cNvPr id="11" name="TextovéPole 10">
            <a:extLst>
              <a:ext uri="{FF2B5EF4-FFF2-40B4-BE49-F238E27FC236}">
                <a16:creationId xmlns:a16="http://schemas.microsoft.com/office/drawing/2014/main" id="{9793156B-346B-379A-EA5D-D6E346A143D8}"/>
              </a:ext>
            </a:extLst>
          </p:cNvPr>
          <p:cNvSpPr txBox="1"/>
          <p:nvPr/>
        </p:nvSpPr>
        <p:spPr>
          <a:xfrm>
            <a:off x="4826923" y="-72778"/>
            <a:ext cx="354677" cy="584775"/>
          </a:xfrm>
          <a:prstGeom prst="rect">
            <a:avLst/>
          </a:prstGeom>
          <a:solidFill>
            <a:schemeClr val="tx1">
              <a:lumMod val="50000"/>
              <a:lumOff val="50000"/>
            </a:schemeClr>
          </a:solidFill>
        </p:spPr>
        <p:txBody>
          <a:bodyPr wrap="square" rtlCol="0">
            <a:spAutoFit/>
          </a:bodyPr>
          <a:lstStyle/>
          <a:p>
            <a:r>
              <a:rPr lang="ru-RU" sz="3200" b="1" dirty="0"/>
              <a:t>2</a:t>
            </a:r>
            <a:endParaRPr lang="cs-CZ" sz="3200" b="1" dirty="0"/>
          </a:p>
        </p:txBody>
      </p:sp>
      <p:sp>
        <p:nvSpPr>
          <p:cNvPr id="12" name="TextovéPole 11">
            <a:extLst>
              <a:ext uri="{FF2B5EF4-FFF2-40B4-BE49-F238E27FC236}">
                <a16:creationId xmlns:a16="http://schemas.microsoft.com/office/drawing/2014/main" id="{29021B29-E795-678F-FEC6-6C67744C549B}"/>
              </a:ext>
            </a:extLst>
          </p:cNvPr>
          <p:cNvSpPr txBox="1"/>
          <p:nvPr/>
        </p:nvSpPr>
        <p:spPr>
          <a:xfrm>
            <a:off x="7625542" y="94210"/>
            <a:ext cx="354677" cy="584775"/>
          </a:xfrm>
          <a:prstGeom prst="rect">
            <a:avLst/>
          </a:prstGeom>
          <a:solidFill>
            <a:schemeClr val="bg1"/>
          </a:solidFill>
        </p:spPr>
        <p:txBody>
          <a:bodyPr wrap="square" rtlCol="0">
            <a:spAutoFit/>
          </a:bodyPr>
          <a:lstStyle/>
          <a:p>
            <a:r>
              <a:rPr lang="ru-RU" sz="3200" b="1" dirty="0"/>
              <a:t>3</a:t>
            </a:r>
            <a:endParaRPr lang="cs-CZ" sz="3200" b="1" dirty="0"/>
          </a:p>
        </p:txBody>
      </p:sp>
      <p:sp>
        <p:nvSpPr>
          <p:cNvPr id="13" name="TextovéPole 12">
            <a:extLst>
              <a:ext uri="{FF2B5EF4-FFF2-40B4-BE49-F238E27FC236}">
                <a16:creationId xmlns:a16="http://schemas.microsoft.com/office/drawing/2014/main" id="{6121B661-FE64-9BE5-BC6C-55780753BD4B}"/>
              </a:ext>
            </a:extLst>
          </p:cNvPr>
          <p:cNvSpPr txBox="1"/>
          <p:nvPr/>
        </p:nvSpPr>
        <p:spPr>
          <a:xfrm>
            <a:off x="102523" y="4070466"/>
            <a:ext cx="354677" cy="584775"/>
          </a:xfrm>
          <a:prstGeom prst="rect">
            <a:avLst/>
          </a:prstGeom>
          <a:solidFill>
            <a:schemeClr val="tx1">
              <a:lumMod val="50000"/>
              <a:lumOff val="50000"/>
            </a:schemeClr>
          </a:solidFill>
        </p:spPr>
        <p:txBody>
          <a:bodyPr wrap="square" rtlCol="0">
            <a:spAutoFit/>
          </a:bodyPr>
          <a:lstStyle/>
          <a:p>
            <a:r>
              <a:rPr lang="ru-RU" sz="3200" b="1" dirty="0"/>
              <a:t>4</a:t>
            </a:r>
            <a:endParaRPr lang="cs-CZ" sz="3200" b="1" dirty="0"/>
          </a:p>
        </p:txBody>
      </p:sp>
      <p:sp>
        <p:nvSpPr>
          <p:cNvPr id="14" name="TextovéPole 13">
            <a:extLst>
              <a:ext uri="{FF2B5EF4-FFF2-40B4-BE49-F238E27FC236}">
                <a16:creationId xmlns:a16="http://schemas.microsoft.com/office/drawing/2014/main" id="{3ED69181-4EB0-FAAD-2D16-F25AD8358209}"/>
              </a:ext>
            </a:extLst>
          </p:cNvPr>
          <p:cNvSpPr txBox="1"/>
          <p:nvPr/>
        </p:nvSpPr>
        <p:spPr>
          <a:xfrm>
            <a:off x="3153294" y="3563389"/>
            <a:ext cx="354677" cy="584775"/>
          </a:xfrm>
          <a:prstGeom prst="rect">
            <a:avLst/>
          </a:prstGeom>
          <a:solidFill>
            <a:schemeClr val="bg1"/>
          </a:solidFill>
        </p:spPr>
        <p:txBody>
          <a:bodyPr wrap="square" rtlCol="0">
            <a:spAutoFit/>
          </a:bodyPr>
          <a:lstStyle/>
          <a:p>
            <a:r>
              <a:rPr lang="ru-RU" sz="3200" b="1" dirty="0"/>
              <a:t>5</a:t>
            </a:r>
            <a:endParaRPr lang="cs-CZ" sz="3200" b="1" dirty="0"/>
          </a:p>
        </p:txBody>
      </p:sp>
      <p:sp>
        <p:nvSpPr>
          <p:cNvPr id="17" name="TextovéPole 16">
            <a:extLst>
              <a:ext uri="{FF2B5EF4-FFF2-40B4-BE49-F238E27FC236}">
                <a16:creationId xmlns:a16="http://schemas.microsoft.com/office/drawing/2014/main" id="{5A956AC8-9845-73C8-45D9-A557A25B8A8D}"/>
              </a:ext>
            </a:extLst>
          </p:cNvPr>
          <p:cNvSpPr txBox="1"/>
          <p:nvPr/>
        </p:nvSpPr>
        <p:spPr>
          <a:xfrm>
            <a:off x="7160029" y="4148164"/>
            <a:ext cx="354677" cy="584775"/>
          </a:xfrm>
          <a:prstGeom prst="rect">
            <a:avLst/>
          </a:prstGeom>
          <a:solidFill>
            <a:schemeClr val="bg1"/>
          </a:solidFill>
        </p:spPr>
        <p:txBody>
          <a:bodyPr wrap="square" rtlCol="0">
            <a:spAutoFit/>
          </a:bodyPr>
          <a:lstStyle/>
          <a:p>
            <a:r>
              <a:rPr lang="ru-RU" sz="3200" b="1" dirty="0"/>
              <a:t>6</a:t>
            </a:r>
            <a:endParaRPr lang="cs-CZ" sz="3200" b="1" dirty="0"/>
          </a:p>
        </p:txBody>
      </p:sp>
    </p:spTree>
    <p:extLst>
      <p:ext uri="{BB962C8B-B14F-4D97-AF65-F5344CB8AC3E}">
        <p14:creationId xmlns:p14="http://schemas.microsoft.com/office/powerpoint/2010/main" val="1673820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033375-D728-9065-6D60-2BA9D8D749AD}"/>
              </a:ext>
            </a:extLst>
          </p:cNvPr>
          <p:cNvSpPr>
            <a:spLocks noChangeArrowheads="1"/>
          </p:cNvSpPr>
          <p:nvPr/>
        </p:nvSpPr>
        <p:spPr bwMode="auto">
          <a:xfrm>
            <a:off x="55418" y="169231"/>
            <a:ext cx="12081164" cy="619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ru-RU" sz="2000" b="1" i="0" u="none" strike="noStrike" cap="none" normalizeH="0" baseline="0" noProof="0" dirty="0">
                <a:ln>
                  <a:noFill/>
                </a:ln>
                <a:solidFill>
                  <a:schemeClr val="tx1"/>
                </a:solidFill>
                <a:effectLst/>
                <a:latin typeface="Arial" panose="020B0604020202020204" pitchFamily="34" charset="0"/>
              </a:rPr>
              <a:t>Темы для дискуссии:</a:t>
            </a:r>
          </a:p>
          <a:p>
            <a:pPr marL="0" marR="0" lvl="0" indent="0" algn="l" defTabSz="914400" rtl="0" eaLnBrk="0" fontAlgn="base" latinLnBrk="0" hangingPunct="0">
              <a:lnSpc>
                <a:spcPct val="100000"/>
              </a:lnSpc>
              <a:spcBef>
                <a:spcPct val="0"/>
              </a:spcBef>
              <a:spcAft>
                <a:spcPct val="0"/>
              </a:spcAft>
              <a:buClrTx/>
              <a:buSzTx/>
              <a:tabLst/>
            </a:pPr>
            <a:endParaRPr kumimoji="0" lang="ru-RU" sz="2000" b="1" i="0" u="none" strike="noStrike" cap="none" normalizeH="0" baseline="0" noProof="0" dirty="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Должна ли дружба быть равноправной?</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Может ли дружба пережить серьёзное социальное неравенство?</a:t>
            </a:r>
          </a:p>
          <a:p>
            <a:pPr marL="457200" indent="-457200" eaLnBrk="0" fontAlgn="base" hangingPunct="0">
              <a:lnSpc>
                <a:spcPct val="150000"/>
              </a:lnSpc>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Где проходит граница между дружбой и выгодными отношениями?</a:t>
            </a:r>
            <a:r>
              <a:rPr lang="ru-RU" sz="2000" dirty="0">
                <a:latin typeface="Arial" panose="020B0604020202020204" pitchFamily="34" charset="0"/>
              </a:rPr>
              <a:t> Разрушают ли деньги дружеские отношения?</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457200" indent="-457200" eaLnBrk="0" fontAlgn="base" hangingPunct="0">
              <a:lnSpc>
                <a:spcPct val="150000"/>
              </a:lnSpc>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Обязан ли друг всегда поддерживать, даже если не согласен?</a:t>
            </a:r>
            <a:r>
              <a:rPr lang="ru-RU" sz="2000" dirty="0">
                <a:latin typeface="Arial" panose="020B0604020202020204" pitchFamily="34" charset="0"/>
              </a:rPr>
              <a:t> Возможна ли настоящая дружба без конфликтов? Должен ли друг говорить правду, если она может ранить?</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Может ли дружба быть важнее семьи?</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Возможна ли дружба между людьми с противоположными ценностями? А между мужчиной и женщиной?</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Может ли дружба сохраняться на расстоянии? Бывает ли дружба по привычке?</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Можно ли найти настоящих друзей во взрослом возрасте? Теряет ли дружба ценность во взрослом возрасте?</a:t>
            </a:r>
          </a:p>
        </p:txBody>
      </p:sp>
    </p:spTree>
    <p:extLst>
      <p:ext uri="{BB962C8B-B14F-4D97-AF65-F5344CB8AC3E}">
        <p14:creationId xmlns:p14="http://schemas.microsoft.com/office/powerpoint/2010/main" val="67470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83FC3EB-65CB-A0A8-5FBD-7770F9BCA67E}"/>
              </a:ext>
            </a:extLst>
          </p:cNvPr>
          <p:cNvPicPr>
            <a:picLocks noChangeAspect="1"/>
          </p:cNvPicPr>
          <p:nvPr/>
        </p:nvPicPr>
        <p:blipFill>
          <a:blip r:embed="rId3"/>
          <a:srcRect l="28054" t="29907" r="44332" b="23985"/>
          <a:stretch>
            <a:fillRect/>
          </a:stretch>
        </p:blipFill>
        <p:spPr>
          <a:xfrm>
            <a:off x="38793" y="50668"/>
            <a:ext cx="6794269" cy="6712430"/>
          </a:xfrm>
          <a:prstGeom prst="rect">
            <a:avLst/>
          </a:prstGeom>
        </p:spPr>
      </p:pic>
      <p:sp>
        <p:nvSpPr>
          <p:cNvPr id="4" name="TextovéPole 3">
            <a:extLst>
              <a:ext uri="{FF2B5EF4-FFF2-40B4-BE49-F238E27FC236}">
                <a16:creationId xmlns:a16="http://schemas.microsoft.com/office/drawing/2014/main" id="{B38D285C-9B68-53F3-8E53-66B74BCF2F43}"/>
              </a:ext>
            </a:extLst>
          </p:cNvPr>
          <p:cNvSpPr txBox="1"/>
          <p:nvPr/>
        </p:nvSpPr>
        <p:spPr>
          <a:xfrm>
            <a:off x="7043651" y="3198167"/>
            <a:ext cx="4450080" cy="461665"/>
          </a:xfrm>
          <a:prstGeom prst="rect">
            <a:avLst/>
          </a:prstGeom>
          <a:noFill/>
        </p:spPr>
        <p:txBody>
          <a:bodyPr wrap="square" rtlCol="0">
            <a:spAutoFit/>
          </a:bodyPr>
          <a:lstStyle/>
          <a:p>
            <a:r>
              <a:rPr lang="ru-RU" sz="2400" b="1" dirty="0"/>
              <a:t>Задавайте вопросы, отвечайте</a:t>
            </a:r>
            <a:endParaRPr lang="cs-CZ" sz="2400" b="1" dirty="0"/>
          </a:p>
        </p:txBody>
      </p:sp>
    </p:spTree>
    <p:extLst>
      <p:ext uri="{BB962C8B-B14F-4D97-AF65-F5344CB8AC3E}">
        <p14:creationId xmlns:p14="http://schemas.microsoft.com/office/powerpoint/2010/main" val="2524733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FAE5B3A-ED84-476D-BA17-126CFFCBF127}"/>
              </a:ext>
            </a:extLst>
          </p:cNvPr>
          <p:cNvSpPr txBox="1"/>
          <p:nvPr/>
        </p:nvSpPr>
        <p:spPr>
          <a:xfrm>
            <a:off x="578079" y="3001926"/>
            <a:ext cx="9598429" cy="707886"/>
          </a:xfrm>
          <a:prstGeom prst="rect">
            <a:avLst/>
          </a:prstGeom>
          <a:noFill/>
        </p:spPr>
        <p:txBody>
          <a:bodyPr wrap="square">
            <a:spAutoFit/>
          </a:bodyPr>
          <a:lstStyle/>
          <a:p>
            <a:r>
              <a:rPr lang="cs-CZ" sz="2000" dirty="0" err="1">
                <a:hlinkClick r:id="rId2"/>
              </a:rPr>
              <a:t>Russian</a:t>
            </a:r>
            <a:r>
              <a:rPr lang="cs-CZ" sz="2000" dirty="0">
                <a:hlinkClick r:id="rId2"/>
              </a:rPr>
              <a:t> </a:t>
            </a:r>
            <a:r>
              <a:rPr lang="cs-CZ" sz="2000" dirty="0" err="1">
                <a:hlinkClick r:id="rId2"/>
              </a:rPr>
              <a:t>Listening</a:t>
            </a:r>
            <a:r>
              <a:rPr lang="cs-CZ" sz="2000" dirty="0">
                <a:hlinkClick r:id="rId2"/>
              </a:rPr>
              <a:t> </a:t>
            </a:r>
            <a:r>
              <a:rPr lang="cs-CZ" sz="2000" dirty="0" err="1">
                <a:hlinkClick r:id="rId2"/>
              </a:rPr>
              <a:t>Practice</a:t>
            </a:r>
            <a:r>
              <a:rPr lang="cs-CZ" sz="2000" dirty="0">
                <a:hlinkClick r:id="rId2"/>
              </a:rPr>
              <a:t> </a:t>
            </a:r>
            <a:r>
              <a:rPr lang="cs-CZ" sz="2000" dirty="0" err="1">
                <a:hlinkClick r:id="rId2"/>
              </a:rPr>
              <a:t>Podcast</a:t>
            </a:r>
            <a:r>
              <a:rPr lang="cs-CZ" sz="2000" dirty="0">
                <a:hlinkClick r:id="rId2"/>
              </a:rPr>
              <a:t> (B1) — </a:t>
            </a:r>
            <a:r>
              <a:rPr lang="cs-CZ" sz="2000" dirty="0" err="1">
                <a:hlinkClick r:id="rId2"/>
              </a:rPr>
              <a:t>Friendship</a:t>
            </a:r>
            <a:r>
              <a:rPr lang="cs-CZ" sz="2000" dirty="0">
                <a:hlinkClick r:id="rId2"/>
              </a:rPr>
              <a:t> | </a:t>
            </a:r>
            <a:r>
              <a:rPr lang="bg-BG" sz="2000" dirty="0">
                <a:hlinkClick r:id="rId2"/>
              </a:rPr>
              <a:t>Подкаст на русском языке для практики</a:t>
            </a:r>
            <a:endParaRPr lang="cs-CZ" sz="2000" dirty="0"/>
          </a:p>
        </p:txBody>
      </p:sp>
      <p:sp>
        <p:nvSpPr>
          <p:cNvPr id="4" name="TextovéPole 1">
            <a:extLst>
              <a:ext uri="{FF2B5EF4-FFF2-40B4-BE49-F238E27FC236}">
                <a16:creationId xmlns:a16="http://schemas.microsoft.com/office/drawing/2014/main" id="{A09ED6A5-E98B-04DA-297E-68C66A6B7169}"/>
              </a:ext>
            </a:extLst>
          </p:cNvPr>
          <p:cNvSpPr txBox="1"/>
          <p:nvPr/>
        </p:nvSpPr>
        <p:spPr>
          <a:xfrm>
            <a:off x="397279" y="453909"/>
            <a:ext cx="2674620" cy="552450"/>
          </a:xfrm>
          <a:prstGeom prst="rect">
            <a:avLst/>
          </a:prstGeom>
          <a:noFill/>
        </p:spPr>
        <p:txBody>
          <a:bodyPr wrap="square" rtlCol="0">
            <a:spAutoFit/>
          </a:bodyPr>
          <a:lstStyle/>
          <a:p>
            <a:pPr>
              <a:lnSpc>
                <a:spcPct val="115000"/>
              </a:lnSpc>
              <a:spcAft>
                <a:spcPts val="800"/>
              </a:spcAft>
              <a:buNone/>
            </a:pPr>
            <a:r>
              <a:rPr lang="ru-RU" sz="2000" b="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АУДИРОВАНИЕ</a:t>
            </a:r>
            <a:endParaRPr lang="cs-C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ovéPole 4">
            <a:extLst>
              <a:ext uri="{FF2B5EF4-FFF2-40B4-BE49-F238E27FC236}">
                <a16:creationId xmlns:a16="http://schemas.microsoft.com/office/drawing/2014/main" id="{B60B6655-224A-8CF9-15F8-3AB5A2797701}"/>
              </a:ext>
            </a:extLst>
          </p:cNvPr>
          <p:cNvSpPr txBox="1"/>
          <p:nvPr/>
        </p:nvSpPr>
        <p:spPr>
          <a:xfrm>
            <a:off x="489410" y="1194781"/>
            <a:ext cx="9537470" cy="1323439"/>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a:t>На основе ролика дайте определение дружбы, настоящего друга.</a:t>
            </a:r>
          </a:p>
          <a:p>
            <a:pPr marL="342900" indent="-342900">
              <a:buFont typeface="Wingdings" panose="05000000000000000000" pitchFamily="2" charset="2"/>
              <a:buChar char="Ø"/>
            </a:pPr>
            <a:r>
              <a:rPr lang="ru-RU" sz="2000" b="1" dirty="0"/>
              <a:t>Что помогает сохранить дружбу?</a:t>
            </a:r>
          </a:p>
          <a:p>
            <a:pPr marL="342900" indent="-342900">
              <a:buFont typeface="Wingdings" panose="05000000000000000000" pitchFamily="2" charset="2"/>
              <a:buChar char="Ø"/>
            </a:pPr>
            <a:r>
              <a:rPr lang="ru-RU" sz="2000" b="1" dirty="0"/>
              <a:t>Сколько друзей должно быть у человека?</a:t>
            </a:r>
          </a:p>
          <a:p>
            <a:pPr marL="342900" indent="-342900">
              <a:buFont typeface="Wingdings" panose="05000000000000000000" pitchFamily="2" charset="2"/>
              <a:buChar char="Ø"/>
            </a:pPr>
            <a:r>
              <a:rPr lang="ru-RU" sz="2000" b="1" dirty="0"/>
              <a:t>Вы согласны с автором?</a:t>
            </a:r>
            <a:endParaRPr lang="cs-CZ" sz="2000" b="1" dirty="0"/>
          </a:p>
        </p:txBody>
      </p:sp>
    </p:spTree>
    <p:extLst>
      <p:ext uri="{BB962C8B-B14F-4D97-AF65-F5344CB8AC3E}">
        <p14:creationId xmlns:p14="http://schemas.microsoft.com/office/powerpoint/2010/main" val="2698901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7E50D9BF-DD38-E440-2493-AA4921CA5681}"/>
              </a:ext>
            </a:extLst>
          </p:cNvPr>
          <p:cNvSpPr txBox="1"/>
          <p:nvPr/>
        </p:nvSpPr>
        <p:spPr>
          <a:xfrm>
            <a:off x="1756756" y="1745672"/>
            <a:ext cx="8894619" cy="1938992"/>
          </a:xfrm>
          <a:prstGeom prst="rect">
            <a:avLst/>
          </a:prstGeom>
          <a:noFill/>
        </p:spPr>
        <p:txBody>
          <a:bodyPr wrap="square" rtlCol="0">
            <a:spAutoFit/>
          </a:bodyPr>
          <a:lstStyle/>
          <a:p>
            <a:r>
              <a:rPr lang="ru-RU" sz="2400" b="1" dirty="0"/>
              <a:t>Темы для эссе (письменное домашнее задание)</a:t>
            </a:r>
          </a:p>
          <a:p>
            <a:endParaRPr lang="ru-RU" sz="2400" b="1" dirty="0"/>
          </a:p>
          <a:p>
            <a:pPr marL="457200" indent="-457200">
              <a:buFont typeface="+mj-lt"/>
              <a:buAutoNum type="arabicPeriod"/>
            </a:pPr>
            <a:r>
              <a:rPr lang="ru-RU" sz="2400" dirty="0"/>
              <a:t>Эволюция дружеских отношений на разных этапах жизни</a:t>
            </a:r>
          </a:p>
          <a:p>
            <a:pPr marL="457200" indent="-457200">
              <a:buFont typeface="+mj-lt"/>
              <a:buAutoNum type="arabicPeriod"/>
            </a:pPr>
            <a:r>
              <a:rPr lang="ru-RU" sz="2400" dirty="0"/>
              <a:t>Роль доверия в формировании крепкой дружбы</a:t>
            </a:r>
          </a:p>
          <a:p>
            <a:pPr marL="457200" indent="-457200">
              <a:buFont typeface="+mj-lt"/>
              <a:buAutoNum type="arabicPeriod"/>
            </a:pPr>
            <a:r>
              <a:rPr lang="ru-RU" sz="2400" dirty="0"/>
              <a:t>Дружба и личные границы</a:t>
            </a:r>
            <a:endParaRPr lang="cs-CZ" sz="2400" dirty="0"/>
          </a:p>
        </p:txBody>
      </p:sp>
    </p:spTree>
    <p:extLst>
      <p:ext uri="{BB962C8B-B14F-4D97-AF65-F5344CB8AC3E}">
        <p14:creationId xmlns:p14="http://schemas.microsoft.com/office/powerpoint/2010/main" val="2542706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00ADB4E7-D898-CC6E-D4A7-549521969A31}"/>
              </a:ext>
            </a:extLst>
          </p:cNvPr>
          <p:cNvSpPr txBox="1"/>
          <p:nvPr/>
        </p:nvSpPr>
        <p:spPr>
          <a:xfrm>
            <a:off x="149627" y="227216"/>
            <a:ext cx="11709863" cy="6247864"/>
          </a:xfrm>
          <a:prstGeom prst="rect">
            <a:avLst/>
          </a:prstGeom>
          <a:noFill/>
        </p:spPr>
        <p:txBody>
          <a:bodyPr wrap="square" rtlCol="0">
            <a:spAutoFit/>
          </a:bodyPr>
          <a:lstStyle/>
          <a:p>
            <a:r>
              <a:rPr lang="ru-RU" sz="2000" b="1" dirty="0">
                <a:latin typeface="Arial" panose="020B0604020202020204" pitchFamily="34" charset="0"/>
                <a:cs typeface="Arial" panose="020B0604020202020204" pitchFamily="34" charset="0"/>
              </a:rPr>
              <a:t>Лексический минимум по теме: Дружба</a:t>
            </a:r>
          </a:p>
          <a:p>
            <a:endParaRPr lang="ru-RU" sz="2000" b="1"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Существительные: </a:t>
            </a:r>
            <a:r>
              <a:rPr lang="ru-RU" sz="2000" dirty="0">
                <a:latin typeface="Arial" panose="020B0604020202020204" pitchFamily="34" charset="0"/>
                <a:cs typeface="Arial" panose="020B0604020202020204" pitchFamily="34" charset="0"/>
              </a:rPr>
              <a:t>дружба, друг, подруга, товарищ, приятель, близкий человек, знакомый, круг общения, социальная связь, доверие, поддержка, взаимопонимание, привязанность, симпатия, общение, контакт, отношения, союз, компания, сообщество, конфликт, ссора, недоразумение, примирение, компромисс, преданность, верность, искренность, честность, ответственность, ожидания, разочарование, эмоциональная близость, жизненный опыт, совместное времяпрепровождение</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Прилагательные: </a:t>
            </a:r>
            <a:r>
              <a:rPr lang="ru-RU" sz="2000" dirty="0">
                <a:latin typeface="Arial" panose="020B0604020202020204" pitchFamily="34" charset="0"/>
                <a:cs typeface="Arial" panose="020B0604020202020204" pitchFamily="34" charset="0"/>
              </a:rPr>
              <a:t>дружеский, товарищеский, близкий, надёжный, искренний, доверительный, верный, преданный, открытый, честный, равноправный, поддерживающий, внимательный, чуткий, поверхностный, формальный, прочный, устойчивый, нестабильный, временный, тёплый, холодный, взаимный, односторонний, длительный, краткосрочный, осознанный, бескорыстный, избирательный, зрелый</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Глаголы:</a:t>
            </a:r>
            <a:r>
              <a:rPr lang="ru-RU" sz="2000" dirty="0">
                <a:latin typeface="Arial" panose="020B0604020202020204" pitchFamily="34" charset="0"/>
                <a:cs typeface="Arial" panose="020B0604020202020204" pitchFamily="34" charset="0"/>
              </a:rPr>
              <a:t> дружить, сближаться, знакомиться, доверять, поддерживать, помогать, выручать, общаться, поддерживать контакт, делиться, откровенничать, понимать, принимать, уважать, ценить, заботиться, проводить время вместе, ссориться, конфликтовать, выяснять отношения, мириться, прощать, идти на компромисс, сохранять отношения, разрывать отношения, терять контакт, укреплять дружбу, пересматривать отношения</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62813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410</Words>
  <Application>Microsoft Office PowerPoint</Application>
  <PresentationFormat>Širokoúhlá obrazovka</PresentationFormat>
  <Paragraphs>39</Paragraphs>
  <Slides>7</Slides>
  <Notes>2</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7</vt:i4>
      </vt:variant>
    </vt:vector>
  </HeadingPairs>
  <TitlesOfParts>
    <vt:vector size="13" baseType="lpstr">
      <vt:lpstr>Aptos</vt:lpstr>
      <vt:lpstr>Arial</vt:lpstr>
      <vt:lpstr>Calibri</vt:lpstr>
      <vt:lpstr>Calibri Light</vt:lpstr>
      <vt:lpstr>Wingdings</vt:lpstr>
      <vt:lpstr>Motiv Office</vt:lpstr>
      <vt:lpstr>JC IV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15</cp:revision>
  <dcterms:created xsi:type="dcterms:W3CDTF">2026-02-04T12:29:06Z</dcterms:created>
  <dcterms:modified xsi:type="dcterms:W3CDTF">2026-02-11T10:07:08Z</dcterms:modified>
</cp:coreProperties>
</file>