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900" y="3432620"/>
            <a:ext cx="8458200" cy="1296144"/>
          </a:xfrm>
        </p:spPr>
        <p:txBody>
          <a:bodyPr/>
          <a:lstStyle/>
          <a:p>
            <a:r>
              <a:rPr lang="cs-CZ" dirty="0"/>
              <a:t> Zásady výstupů po laně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získání základního povědomí a využití technik výstupů po laně ve VL improvizovanou technikou pomocí samosvorných uzlů.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Hlavní bezpečnostní zásady u výstupů po </a:t>
            </a:r>
            <a:r>
              <a:rPr lang="cs-CZ" dirty="0" smtClean="0"/>
              <a:t>laně, opakování</a:t>
            </a:r>
            <a:r>
              <a:rPr lang="cs-CZ" dirty="0"/>
              <a:t>.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mtClean="0"/>
              <a:t>Výstup </a:t>
            </a:r>
            <a:r>
              <a:rPr lang="cs-CZ" dirty="0" smtClean="0"/>
              <a:t>jednolanovou technikou.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Sestup </a:t>
            </a:r>
            <a:r>
              <a:rPr lang="cs-CZ" dirty="0"/>
              <a:t>jednolanovou technikou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60B6B9-8218-4F69-84F1-AD4AE1DA14A8}"/>
</file>

<file path=customXml/itemProps2.xml><?xml version="1.0" encoding="utf-8"?>
<ds:datastoreItem xmlns:ds="http://schemas.openxmlformats.org/officeDocument/2006/customXml" ds:itemID="{97ECB830-75D9-48EF-9335-4984A517FA97}"/>
</file>

<file path=customXml/itemProps3.xml><?xml version="1.0" encoding="utf-8"?>
<ds:datastoreItem xmlns:ds="http://schemas.openxmlformats.org/officeDocument/2006/customXml" ds:itemID="{C265F7C9-B669-414A-B2C7-68A250A25453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156</TotalTime>
  <Words>237</Words>
  <Application>Microsoft Office PowerPoint</Application>
  <PresentationFormat>Předvádění na obrazovce (4:3)</PresentationFormat>
  <Paragraphs>26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Ladyk</cp:lastModifiedBy>
  <cp:revision>31</cp:revision>
  <dcterms:modified xsi:type="dcterms:W3CDTF">2021-12-13T20:13:27Z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