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9" r:id="rId3"/>
    <p:sldId id="261" r:id="rId4"/>
    <p:sldId id="257" r:id="rId5"/>
    <p:sldId id="258" r:id="rId6"/>
    <p:sldId id="259" r:id="rId7"/>
    <p:sldId id="260" r:id="rId8"/>
    <p:sldId id="272" r:id="rId9"/>
    <p:sldId id="273" r:id="rId10"/>
    <p:sldId id="263" r:id="rId11"/>
    <p:sldId id="265" r:id="rId12"/>
    <p:sldId id="267" r:id="rId13"/>
    <p:sldId id="270" r:id="rId14"/>
    <p:sldId id="266" r:id="rId15"/>
    <p:sldId id="276" r:id="rId16"/>
    <p:sldId id="271" r:id="rId17"/>
    <p:sldId id="275" r:id="rId18"/>
    <p:sldId id="268" r:id="rId19"/>
    <p:sldId id="262" r:id="rId20"/>
    <p:sldId id="26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1689" autoAdjust="0"/>
  </p:normalViewPr>
  <p:slideViewPr>
    <p:cSldViewPr snapToGrid="0">
      <p:cViewPr varScale="1">
        <p:scale>
          <a:sx n="53" d="100"/>
          <a:sy n="53" d="100"/>
        </p:scale>
        <p:origin x="117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02934-F1F1-49B7-84E3-F33A9A5EAE39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D17793-B6B3-4F1D-B811-4814D89FD0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543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GB" dirty="0" smtClean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dirty="0" smtClean="0"/>
              <a:t>5. </a:t>
            </a:r>
            <a:r>
              <a:rPr lang="en-GB" b="1" dirty="0" err="1" smtClean="0"/>
              <a:t>Passieve</a:t>
            </a:r>
            <a:r>
              <a:rPr lang="en-GB" b="1" dirty="0" smtClean="0"/>
              <a:t> </a:t>
            </a:r>
            <a:r>
              <a:rPr lang="en-GB" b="1" dirty="0" err="1" smtClean="0"/>
              <a:t>zinnen</a:t>
            </a:r>
            <a:r>
              <a:rPr lang="en-GB" b="1" dirty="0" smtClean="0"/>
              <a:t> met ER / </a:t>
            </a:r>
            <a:r>
              <a:rPr lang="en-GB" dirty="0" err="1" smtClean="0">
                <a:solidFill>
                  <a:srgbClr val="0070C0"/>
                </a:solidFill>
              </a:rPr>
              <a:t>trpný</a:t>
            </a:r>
            <a:r>
              <a:rPr lang="en-GB" dirty="0" smtClean="0">
                <a:solidFill>
                  <a:srgbClr val="0070C0"/>
                </a:solidFill>
              </a:rPr>
              <a:t> rod s ER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GB" i="1" dirty="0" smtClean="0"/>
          </a:p>
          <a:p>
            <a:pPr lvl="1"/>
            <a:r>
              <a:rPr lang="en-GB" i="1" dirty="0" err="1" smtClean="0">
                <a:solidFill>
                  <a:srgbClr val="FF0000"/>
                </a:solidFill>
              </a:rPr>
              <a:t>Er</a:t>
            </a:r>
            <a:r>
              <a:rPr lang="en-GB" i="1" dirty="0" smtClean="0">
                <a:solidFill>
                  <a:srgbClr val="FF0000"/>
                </a:solidFill>
              </a:rPr>
              <a:t> </a:t>
            </a:r>
            <a:r>
              <a:rPr lang="en-GB" i="1" dirty="0" err="1" smtClean="0">
                <a:solidFill>
                  <a:srgbClr val="FF0000"/>
                </a:solidFill>
              </a:rPr>
              <a:t>wordt</a:t>
            </a:r>
            <a:r>
              <a:rPr lang="en-GB" i="1" dirty="0" smtClean="0">
                <a:solidFill>
                  <a:srgbClr val="FF0000"/>
                </a:solidFill>
              </a:rPr>
              <a:t> </a:t>
            </a:r>
            <a:r>
              <a:rPr lang="en-GB" i="1" dirty="0" err="1" smtClean="0">
                <a:solidFill>
                  <a:srgbClr val="FF0000"/>
                </a:solidFill>
              </a:rPr>
              <a:t>veel</a:t>
            </a:r>
            <a:r>
              <a:rPr lang="en-GB" i="1" baseline="0" dirty="0" smtClean="0">
                <a:solidFill>
                  <a:srgbClr val="FF0000"/>
                </a:solidFill>
              </a:rPr>
              <a:t> bier </a:t>
            </a:r>
            <a:r>
              <a:rPr lang="en-GB" i="1" dirty="0" err="1" smtClean="0">
                <a:solidFill>
                  <a:srgbClr val="FF0000"/>
                </a:solidFill>
              </a:rPr>
              <a:t>gedronken</a:t>
            </a:r>
            <a:r>
              <a:rPr lang="en-GB" i="1" dirty="0" smtClean="0">
                <a:solidFill>
                  <a:srgbClr val="FF0000"/>
                </a:solidFill>
              </a:rPr>
              <a:t> in </a:t>
            </a:r>
            <a:r>
              <a:rPr lang="en-GB" i="1" dirty="0" err="1" smtClean="0">
                <a:solidFill>
                  <a:srgbClr val="FF0000"/>
                </a:solidFill>
              </a:rPr>
              <a:t>Tsjechië</a:t>
            </a:r>
            <a:r>
              <a:rPr lang="en-GB" i="1" dirty="0" smtClean="0">
                <a:solidFill>
                  <a:srgbClr val="FF0000"/>
                </a:solidFill>
              </a:rPr>
              <a:t>. 	</a:t>
            </a:r>
            <a:r>
              <a:rPr lang="en-GB" i="1" dirty="0" smtClean="0"/>
              <a:t>(</a:t>
            </a:r>
            <a:r>
              <a:rPr lang="en-GB" i="1" dirty="0" err="1" smtClean="0"/>
              <a:t>přítomnost</a:t>
            </a:r>
            <a:r>
              <a:rPr lang="en-GB" i="1" dirty="0" smtClean="0"/>
              <a:t>) – V </a:t>
            </a:r>
            <a:r>
              <a:rPr lang="en-GB" i="1" dirty="0" err="1" smtClean="0"/>
              <a:t>Cesku</a:t>
            </a:r>
            <a:r>
              <a:rPr lang="en-GB" i="1" dirty="0" smtClean="0"/>
              <a:t> se </a:t>
            </a:r>
            <a:r>
              <a:rPr lang="en-GB" i="1" dirty="0" err="1" smtClean="0"/>
              <a:t>pije</a:t>
            </a:r>
            <a:r>
              <a:rPr lang="en-GB" i="1" dirty="0" smtClean="0"/>
              <a:t> </a:t>
            </a:r>
            <a:r>
              <a:rPr lang="en-GB" i="1" dirty="0" err="1" smtClean="0"/>
              <a:t>hodně</a:t>
            </a:r>
            <a:r>
              <a:rPr lang="en-GB" i="1" dirty="0" smtClean="0"/>
              <a:t> </a:t>
            </a:r>
            <a:r>
              <a:rPr lang="en-GB" i="1" dirty="0" err="1" smtClean="0"/>
              <a:t>piva</a:t>
            </a:r>
            <a:r>
              <a:rPr lang="en-GB" i="1" dirty="0" smtClean="0"/>
              <a:t>.</a:t>
            </a:r>
          </a:p>
          <a:p>
            <a:pPr lvl="1"/>
            <a:r>
              <a:rPr lang="en-GB" i="1" dirty="0" err="1" smtClean="0">
                <a:solidFill>
                  <a:srgbClr val="FF0000"/>
                </a:solidFill>
              </a:rPr>
              <a:t>Er</a:t>
            </a:r>
            <a:r>
              <a:rPr lang="en-GB" i="1" dirty="0" smtClean="0">
                <a:solidFill>
                  <a:srgbClr val="FF0000"/>
                </a:solidFill>
              </a:rPr>
              <a:t> is </a:t>
            </a:r>
            <a:r>
              <a:rPr lang="en-GB" i="1" dirty="0" err="1" smtClean="0">
                <a:solidFill>
                  <a:srgbClr val="FF0000"/>
                </a:solidFill>
              </a:rPr>
              <a:t>veel</a:t>
            </a:r>
            <a:r>
              <a:rPr lang="en-GB" i="1" dirty="0" smtClean="0">
                <a:solidFill>
                  <a:srgbClr val="FF0000"/>
                </a:solidFill>
              </a:rPr>
              <a:t> </a:t>
            </a:r>
            <a:r>
              <a:rPr lang="en-GB" i="1" dirty="0" err="1" smtClean="0">
                <a:solidFill>
                  <a:srgbClr val="FF0000"/>
                </a:solidFill>
              </a:rPr>
              <a:t>gepraat</a:t>
            </a:r>
            <a:r>
              <a:rPr lang="en-GB" i="1" dirty="0" smtClean="0">
                <a:solidFill>
                  <a:srgbClr val="FF0000"/>
                </a:solidFill>
              </a:rPr>
              <a:t> </a:t>
            </a:r>
            <a:r>
              <a:rPr lang="en-GB" i="1" dirty="0" err="1" smtClean="0">
                <a:solidFill>
                  <a:srgbClr val="FF0000"/>
                </a:solidFill>
              </a:rPr>
              <a:t>tijdens</a:t>
            </a:r>
            <a:r>
              <a:rPr lang="en-GB" i="1" dirty="0" smtClean="0">
                <a:solidFill>
                  <a:srgbClr val="FF0000"/>
                </a:solidFill>
              </a:rPr>
              <a:t> de les. 		</a:t>
            </a:r>
            <a:r>
              <a:rPr lang="en-GB" i="1" dirty="0" smtClean="0"/>
              <a:t>(</a:t>
            </a:r>
            <a:r>
              <a:rPr lang="en-GB" i="1" dirty="0" err="1" smtClean="0"/>
              <a:t>minulost</a:t>
            </a:r>
            <a:r>
              <a:rPr lang="en-GB" i="1" dirty="0" smtClean="0"/>
              <a:t>) – Na </a:t>
            </a:r>
            <a:r>
              <a:rPr lang="en-GB" i="1" dirty="0" err="1" smtClean="0"/>
              <a:t>hodině</a:t>
            </a:r>
            <a:r>
              <a:rPr lang="en-GB" i="1" dirty="0" smtClean="0"/>
              <a:t> se </a:t>
            </a:r>
            <a:r>
              <a:rPr lang="en-GB" i="1" dirty="0" err="1" smtClean="0"/>
              <a:t>hodně</a:t>
            </a:r>
            <a:r>
              <a:rPr lang="en-GB" i="1" dirty="0" smtClean="0"/>
              <a:t> </a:t>
            </a:r>
            <a:r>
              <a:rPr lang="en-GB" i="1" dirty="0" err="1" smtClean="0"/>
              <a:t>mluvilo</a:t>
            </a:r>
            <a:r>
              <a:rPr lang="en-GB" i="1" dirty="0" smtClean="0"/>
              <a:t>.</a:t>
            </a:r>
          </a:p>
          <a:p>
            <a:pPr lvl="1"/>
            <a:r>
              <a:rPr lang="en-GB" i="1" dirty="0" err="1" smtClean="0"/>
              <a:t>Er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wordt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altijd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veel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gedanst</a:t>
            </a:r>
            <a:r>
              <a:rPr lang="en-GB" i="1" baseline="0" dirty="0" smtClean="0"/>
              <a:t> op </a:t>
            </a:r>
            <a:r>
              <a:rPr lang="en-GB" i="1" baseline="0" dirty="0" err="1" smtClean="0"/>
              <a:t>haar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feesten</a:t>
            </a:r>
            <a:r>
              <a:rPr lang="en-GB" i="1" baseline="0" dirty="0" smtClean="0"/>
              <a:t>. 	(</a:t>
            </a:r>
            <a:r>
              <a:rPr lang="en-GB" i="1" baseline="0" dirty="0" err="1" smtClean="0"/>
              <a:t>přítomnost</a:t>
            </a:r>
            <a:r>
              <a:rPr lang="en-GB" i="1" baseline="0" dirty="0" smtClean="0"/>
              <a:t>) –  U </a:t>
            </a:r>
            <a:r>
              <a:rPr lang="en-GB" i="1" baseline="0" dirty="0" err="1" smtClean="0"/>
              <a:t>ní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na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večírku</a:t>
            </a:r>
            <a:r>
              <a:rPr lang="en-GB" i="1" baseline="0" dirty="0" smtClean="0"/>
              <a:t> se </a:t>
            </a:r>
            <a:r>
              <a:rPr lang="en-GB" i="1" baseline="0" dirty="0" err="1" smtClean="0"/>
              <a:t>vždy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hodně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tančí</a:t>
            </a:r>
            <a:r>
              <a:rPr lang="en-GB" i="1" baseline="0" dirty="0" smtClean="0"/>
              <a:t>.</a:t>
            </a:r>
            <a:endParaRPr lang="en-GB" i="1" dirty="0" smtClean="0"/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17793-B6B3-4F1D-B811-4814D89FD00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303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F723-8482-4AD3-9EA5-DDE414245766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383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17793-B6B3-4F1D-B811-4814D89FD001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391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17793-B6B3-4F1D-B811-4814D89FD00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507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 OP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verwijst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naar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telbare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zaken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cs-CZ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</a:t>
            </a:r>
            <a:r>
              <a:rPr lang="cs-CZ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cs-CZ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nog</a:t>
            </a:r>
            <a:r>
              <a:rPr lang="cs-CZ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</a:t>
            </a:r>
            <a:r>
              <a:rPr lang="cs-CZ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broodje</a:t>
            </a:r>
            <a:r>
              <a:rPr lang="cs-CZ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– </a:t>
            </a:r>
            <a:r>
              <a:rPr lang="cs-CZ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</a:t>
            </a:r>
            <a:r>
              <a:rPr lang="cs-CZ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</a:t>
            </a:r>
            <a:r>
              <a:rPr lang="cs-CZ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</a:t>
            </a:r>
            <a:r>
              <a:rPr lang="cs-CZ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cs-CZ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éé</a:t>
            </a:r>
            <a:r>
              <a:rPr lang="cs-CZ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n.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X  </a:t>
            </a:r>
            <a:r>
              <a:rPr lang="cs-CZ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</a:t>
            </a:r>
            <a:r>
              <a:rPr lang="cs-CZ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cs-CZ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nog</a:t>
            </a:r>
            <a:r>
              <a:rPr lang="cs-CZ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koffie</a:t>
            </a:r>
            <a:r>
              <a:rPr lang="cs-CZ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– </a:t>
            </a:r>
            <a:r>
              <a:rPr lang="cs-CZ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</a:t>
            </a:r>
            <a:r>
              <a:rPr lang="cs-CZ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</a:t>
            </a:r>
            <a:r>
              <a:rPr lang="cs-CZ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heb</a:t>
            </a:r>
            <a:r>
              <a:rPr lang="cs-CZ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nog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17793-B6B3-4F1D-B811-4814D89FD00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891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POZOR: </a:t>
            </a:r>
          </a:p>
          <a:p>
            <a:r>
              <a:rPr lang="en-GB" dirty="0" smtClean="0"/>
              <a:t>V </a:t>
            </a:r>
            <a:r>
              <a:rPr lang="en-GB" dirty="0" err="1" smtClean="0"/>
              <a:t>kombinaci</a:t>
            </a:r>
            <a:r>
              <a:rPr lang="en-GB" dirty="0" smtClean="0"/>
              <a:t> s </a:t>
            </a:r>
            <a:r>
              <a:rPr lang="en-GB" dirty="0" err="1" smtClean="0"/>
              <a:t>předložkou</a:t>
            </a:r>
            <a:r>
              <a:rPr lang="en-GB" dirty="0" smtClean="0"/>
              <a:t> </a:t>
            </a:r>
            <a:r>
              <a:rPr lang="en-GB" dirty="0" err="1" smtClean="0"/>
              <a:t>lze</a:t>
            </a:r>
            <a:r>
              <a:rPr lang="en-GB" dirty="0" smtClean="0"/>
              <a:t> </a:t>
            </a:r>
            <a:r>
              <a:rPr lang="en-GB" dirty="0" err="1" smtClean="0"/>
              <a:t>použít</a:t>
            </a:r>
            <a:r>
              <a:rPr lang="en-GB" baseline="0" dirty="0" smtClean="0"/>
              <a:t> I </a:t>
            </a:r>
            <a:r>
              <a:rPr lang="en-GB" baseline="0" dirty="0" err="1" smtClean="0"/>
              <a:t>daar</a:t>
            </a:r>
            <a:r>
              <a:rPr lang="en-GB" baseline="0" dirty="0" smtClean="0"/>
              <a:t> (</a:t>
            </a:r>
            <a:r>
              <a:rPr lang="en-GB" baseline="0" dirty="0" err="1" smtClean="0"/>
              <a:t>daarvan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daaraan</a:t>
            </a:r>
            <a:r>
              <a:rPr lang="en-GB" baseline="0" dirty="0" smtClean="0"/>
              <a:t>) </a:t>
            </a:r>
            <a:r>
              <a:rPr lang="en-GB" baseline="0" dirty="0" err="1" smtClean="0"/>
              <a:t>nebo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hier</a:t>
            </a:r>
            <a:r>
              <a:rPr lang="en-GB" baseline="0" dirty="0" smtClean="0"/>
              <a:t> (</a:t>
            </a:r>
            <a:r>
              <a:rPr lang="en-GB" baseline="0" dirty="0" err="1" smtClean="0"/>
              <a:t>hierover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hierop</a:t>
            </a:r>
            <a:r>
              <a:rPr lang="en-GB" baseline="0" dirty="0" smtClean="0"/>
              <a:t>), v </a:t>
            </a:r>
            <a:r>
              <a:rPr lang="en-GB" baseline="0" dirty="0" err="1" smtClean="0"/>
              <a:t>otázce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pak</a:t>
            </a:r>
            <a:r>
              <a:rPr lang="en-GB" baseline="0" dirty="0" smtClean="0"/>
              <a:t> </a:t>
            </a:r>
            <a:r>
              <a:rPr lang="en-GB" baseline="0" dirty="0" err="1" smtClean="0"/>
              <a:t>waar</a:t>
            </a:r>
            <a:r>
              <a:rPr lang="en-GB" baseline="0" dirty="0" smtClean="0"/>
              <a:t> (</a:t>
            </a:r>
            <a:r>
              <a:rPr lang="en-GB" baseline="0" dirty="0" err="1" smtClean="0"/>
              <a:t>waaraan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waarover</a:t>
            </a:r>
            <a:r>
              <a:rPr lang="en-GB" baseline="0" dirty="0" smtClean="0"/>
              <a:t>). </a:t>
            </a:r>
            <a:r>
              <a:rPr lang="en-GB" baseline="0" dirty="0" err="1" smtClean="0"/>
              <a:t>Tohle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budeme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probírat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později</a:t>
            </a:r>
            <a:r>
              <a:rPr lang="en-GB" baseline="0" dirty="0" smtClean="0"/>
              <a:t>…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17793-B6B3-4F1D-B811-4814D89FD00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797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POZOR: </a:t>
            </a:r>
          </a:p>
          <a:p>
            <a:r>
              <a:rPr lang="en-GB" dirty="0" smtClean="0"/>
              <a:t>V </a:t>
            </a:r>
            <a:r>
              <a:rPr lang="en-GB" dirty="0" err="1" smtClean="0"/>
              <a:t>kombinaci</a:t>
            </a:r>
            <a:r>
              <a:rPr lang="en-GB" dirty="0" smtClean="0"/>
              <a:t> s </a:t>
            </a:r>
            <a:r>
              <a:rPr lang="en-GB" dirty="0" err="1" smtClean="0"/>
              <a:t>předložkou</a:t>
            </a:r>
            <a:r>
              <a:rPr lang="en-GB" dirty="0" smtClean="0"/>
              <a:t> </a:t>
            </a:r>
            <a:r>
              <a:rPr lang="en-GB" dirty="0" err="1" smtClean="0"/>
              <a:t>lze</a:t>
            </a:r>
            <a:r>
              <a:rPr lang="en-GB" dirty="0" smtClean="0"/>
              <a:t> </a:t>
            </a:r>
            <a:r>
              <a:rPr lang="en-GB" dirty="0" err="1" smtClean="0"/>
              <a:t>použít</a:t>
            </a:r>
            <a:r>
              <a:rPr lang="en-GB" baseline="0" dirty="0" smtClean="0"/>
              <a:t> I </a:t>
            </a:r>
            <a:r>
              <a:rPr lang="en-GB" baseline="0" dirty="0" err="1" smtClean="0"/>
              <a:t>daar</a:t>
            </a:r>
            <a:r>
              <a:rPr lang="en-GB" baseline="0" dirty="0" smtClean="0"/>
              <a:t> (</a:t>
            </a:r>
            <a:r>
              <a:rPr lang="en-GB" baseline="0" dirty="0" err="1" smtClean="0"/>
              <a:t>daarvan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daaraan</a:t>
            </a:r>
            <a:r>
              <a:rPr lang="en-GB" baseline="0" dirty="0" smtClean="0"/>
              <a:t>) </a:t>
            </a:r>
            <a:r>
              <a:rPr lang="en-GB" baseline="0" dirty="0" err="1" smtClean="0"/>
              <a:t>nebo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hier</a:t>
            </a:r>
            <a:r>
              <a:rPr lang="en-GB" baseline="0" dirty="0" smtClean="0"/>
              <a:t> (</a:t>
            </a:r>
            <a:r>
              <a:rPr lang="en-GB" baseline="0" dirty="0" err="1" smtClean="0"/>
              <a:t>hierover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hierop</a:t>
            </a:r>
            <a:r>
              <a:rPr lang="en-GB" baseline="0" dirty="0" smtClean="0"/>
              <a:t>), v </a:t>
            </a:r>
            <a:r>
              <a:rPr lang="en-GB" baseline="0" dirty="0" err="1" smtClean="0"/>
              <a:t>otázce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pak</a:t>
            </a:r>
            <a:r>
              <a:rPr lang="en-GB" baseline="0" dirty="0" smtClean="0"/>
              <a:t> </a:t>
            </a:r>
            <a:r>
              <a:rPr lang="en-GB" baseline="0" dirty="0" err="1" smtClean="0"/>
              <a:t>waar</a:t>
            </a:r>
            <a:r>
              <a:rPr lang="en-GB" baseline="0" dirty="0" smtClean="0"/>
              <a:t> (</a:t>
            </a:r>
            <a:r>
              <a:rPr lang="en-GB" baseline="0" dirty="0" err="1" smtClean="0"/>
              <a:t>waaraan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waarover</a:t>
            </a:r>
            <a:r>
              <a:rPr lang="en-GB" baseline="0" dirty="0" smtClean="0"/>
              <a:t>). </a:t>
            </a:r>
            <a:r>
              <a:rPr lang="en-GB" baseline="0" dirty="0" err="1" smtClean="0"/>
              <a:t>Tohle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budeme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probírat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později</a:t>
            </a:r>
            <a:r>
              <a:rPr lang="en-GB" baseline="0" dirty="0" smtClean="0"/>
              <a:t>…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17793-B6B3-4F1D-B811-4814D89FD00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33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F723-8482-4AD3-9EA5-DDE414245766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9217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Existenciální konstrukce</a:t>
            </a:r>
            <a:r>
              <a:rPr lang="cs-CZ" baseline="0" dirty="0" smtClean="0"/>
              <a:t> – AJ </a:t>
            </a:r>
            <a:r>
              <a:rPr lang="cs-CZ" baseline="0" dirty="0" err="1" smtClean="0"/>
              <a:t>There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is</a:t>
            </a:r>
            <a:r>
              <a:rPr lang="cs-CZ" baseline="0" dirty="0" smtClean="0"/>
              <a:t> / are, ESP: </a:t>
            </a:r>
            <a:r>
              <a:rPr lang="cs-CZ" baseline="0" dirty="0" err="1" smtClean="0"/>
              <a:t>Hay</a:t>
            </a:r>
            <a:r>
              <a:rPr lang="cs-CZ" baseline="0" dirty="0" smtClean="0"/>
              <a:t>…, NJ-. Es </a:t>
            </a:r>
            <a:r>
              <a:rPr lang="cs-CZ" baseline="0" dirty="0" err="1" smtClean="0"/>
              <a:t>gibt</a:t>
            </a:r>
            <a:r>
              <a:rPr lang="cs-CZ" baseline="0" dirty="0" smtClean="0"/>
              <a:t> …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V kombinaci s neurčitým / nulovým členem.</a:t>
            </a:r>
          </a:p>
          <a:p>
            <a:pPr marL="171450" indent="-171450">
              <a:buFontTx/>
              <a:buChar char="-"/>
            </a:pPr>
            <a:endParaRPr lang="cs-CZ" baseline="0" dirty="0" smtClean="0"/>
          </a:p>
          <a:p>
            <a:pPr marL="171450" indent="-171450">
              <a:buFontTx/>
              <a:buChar char="-"/>
            </a:pPr>
            <a:endParaRPr lang="en-GB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17793-B6B3-4F1D-B811-4814D89FD00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775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baseline="0" dirty="0" smtClean="0"/>
          </a:p>
          <a:p>
            <a:pPr marL="171450" indent="-171450">
              <a:buFontTx/>
              <a:buChar char="-"/>
            </a:pPr>
            <a:endParaRPr lang="en-GB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17793-B6B3-4F1D-B811-4814D89FD00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817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Existenciální konstrukce</a:t>
            </a:r>
            <a:r>
              <a:rPr lang="cs-CZ" baseline="0" dirty="0" smtClean="0"/>
              <a:t> – AJ </a:t>
            </a:r>
            <a:r>
              <a:rPr lang="cs-CZ" baseline="0" dirty="0" err="1" smtClean="0"/>
              <a:t>There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is</a:t>
            </a:r>
            <a:r>
              <a:rPr lang="cs-CZ" baseline="0" dirty="0" smtClean="0"/>
              <a:t> / are, ESP: </a:t>
            </a:r>
            <a:r>
              <a:rPr lang="cs-CZ" baseline="0" dirty="0" err="1" smtClean="0"/>
              <a:t>Hay</a:t>
            </a:r>
            <a:r>
              <a:rPr lang="cs-CZ" baseline="0" dirty="0" smtClean="0"/>
              <a:t>…, NJ-. Es </a:t>
            </a:r>
            <a:r>
              <a:rPr lang="cs-CZ" baseline="0" dirty="0" err="1" smtClean="0"/>
              <a:t>gibt</a:t>
            </a:r>
            <a:r>
              <a:rPr lang="cs-CZ" baseline="0" dirty="0" smtClean="0"/>
              <a:t> …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V kombinaci s neurčitým / nulovým členem.</a:t>
            </a:r>
          </a:p>
          <a:p>
            <a:pPr marL="171450" indent="-171450">
              <a:buFontTx/>
              <a:buChar char="-"/>
            </a:pPr>
            <a:endParaRPr lang="cs-CZ" baseline="0" dirty="0" smtClean="0"/>
          </a:p>
          <a:p>
            <a:pPr marL="171450" indent="-171450">
              <a:buFontTx/>
              <a:buChar char="-"/>
            </a:pPr>
            <a:endParaRPr lang="en-GB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17793-B6B3-4F1D-B811-4814D89FD00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160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C1A2C-0136-4C89-9A8A-BE803E26C97B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1141B-C01E-4054-A07E-4EF080B61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765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C1A2C-0136-4C89-9A8A-BE803E26C97B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1141B-C01E-4054-A07E-4EF080B61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90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C1A2C-0136-4C89-9A8A-BE803E26C97B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1141B-C01E-4054-A07E-4EF080B61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77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C1A2C-0136-4C89-9A8A-BE803E26C97B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1141B-C01E-4054-A07E-4EF080B61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899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C1A2C-0136-4C89-9A8A-BE803E26C97B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1141B-C01E-4054-A07E-4EF080B61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10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C1A2C-0136-4C89-9A8A-BE803E26C97B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1141B-C01E-4054-A07E-4EF080B61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850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C1A2C-0136-4C89-9A8A-BE803E26C97B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1141B-C01E-4054-A07E-4EF080B61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511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C1A2C-0136-4C89-9A8A-BE803E26C97B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1141B-C01E-4054-A07E-4EF080B61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432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C1A2C-0136-4C89-9A8A-BE803E26C97B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1141B-C01E-4054-A07E-4EF080B61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87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C1A2C-0136-4C89-9A8A-BE803E26C97B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1141B-C01E-4054-A07E-4EF080B61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24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C1A2C-0136-4C89-9A8A-BE803E26C97B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1141B-C01E-4054-A07E-4EF080B61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954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C1A2C-0136-4C89-9A8A-BE803E26C97B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1141B-C01E-4054-A07E-4EF080B61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748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XoC0dNPTFo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zichtbaarnederlands.nl/nl/adverbium/er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zichtbaarnederlands.nl/nl/adverbium/er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2484" y="1142999"/>
            <a:ext cx="5911516" cy="1576136"/>
          </a:xfrm>
        </p:spPr>
        <p:txBody>
          <a:bodyPr/>
          <a:lstStyle/>
          <a:p>
            <a:r>
              <a:rPr lang="en-GB" b="1" dirty="0" smtClean="0">
                <a:solidFill>
                  <a:srgbClr val="C00000"/>
                </a:solidFill>
                <a:latin typeface="+mn-lt"/>
              </a:rPr>
              <a:t>ER-WOORDJE</a:t>
            </a:r>
            <a:endParaRPr lang="en-GB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4479758" cy="1066215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TAALVERWERVING, 1STE JAAR</a:t>
            </a:r>
            <a:endParaRPr lang="cs-CZ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©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Iva Rezková PhD.</a:t>
            </a:r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305" y="2699668"/>
            <a:ext cx="4339390" cy="385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5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66474" y="365126"/>
            <a:ext cx="8887326" cy="621464"/>
          </a:xfrm>
        </p:spPr>
        <p:txBody>
          <a:bodyPr>
            <a:normAutofit fontScale="90000"/>
          </a:bodyPr>
          <a:lstStyle/>
          <a:p>
            <a:r>
              <a:rPr lang="en-GB" b="1" dirty="0" err="1">
                <a:latin typeface="+mn-lt"/>
              </a:rPr>
              <a:t>e</a:t>
            </a:r>
            <a:r>
              <a:rPr lang="en-GB" b="1" dirty="0" err="1" smtClean="0">
                <a:latin typeface="+mn-lt"/>
              </a:rPr>
              <a:t>rmee</a:t>
            </a:r>
            <a:r>
              <a:rPr lang="en-GB" b="1" dirty="0" smtClean="0">
                <a:latin typeface="+mn-lt"/>
              </a:rPr>
              <a:t>   / </a:t>
            </a:r>
            <a:r>
              <a:rPr lang="en-GB" b="1" dirty="0" err="1" smtClean="0">
                <a:latin typeface="+mn-lt"/>
              </a:rPr>
              <a:t>ertoe</a:t>
            </a:r>
            <a:r>
              <a:rPr lang="en-GB" b="1" dirty="0" smtClean="0">
                <a:latin typeface="+mn-lt"/>
              </a:rPr>
              <a:t>  / </a:t>
            </a:r>
            <a:r>
              <a:rPr lang="en-GB" b="1" dirty="0" err="1" smtClean="0">
                <a:latin typeface="+mn-lt"/>
              </a:rPr>
              <a:t>ernaartoe</a:t>
            </a:r>
            <a:endParaRPr lang="en-GB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6568" y="806116"/>
            <a:ext cx="11490158" cy="585937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GB" u="sng" dirty="0" smtClean="0"/>
          </a:p>
          <a:p>
            <a:pPr marL="0" indent="0">
              <a:buNone/>
            </a:pPr>
            <a:r>
              <a:rPr lang="en-GB" u="sng" dirty="0" smtClean="0"/>
              <a:t>LET</a:t>
            </a:r>
            <a:r>
              <a:rPr lang="cs-CZ" u="sng" dirty="0" smtClean="0"/>
              <a:t> </a:t>
            </a:r>
            <a:r>
              <a:rPr lang="cs-CZ" u="sng" dirty="0"/>
              <a:t>OP</a:t>
            </a:r>
            <a:r>
              <a:rPr lang="en-GB" i="1" dirty="0"/>
              <a:t>! 	 	</a:t>
            </a:r>
            <a:r>
              <a:rPr lang="en-GB" i="1" dirty="0" smtClean="0"/>
              <a:t>	met </a:t>
            </a:r>
            <a:r>
              <a:rPr lang="en-GB" i="1" dirty="0" err="1" smtClean="0"/>
              <a:t>iets</a:t>
            </a:r>
            <a:r>
              <a:rPr lang="en-GB" i="1" dirty="0" smtClean="0"/>
              <a:t> </a:t>
            </a:r>
            <a:r>
              <a:rPr lang="cs-CZ" i="1" dirty="0" smtClean="0"/>
              <a:t>→</a:t>
            </a:r>
            <a:r>
              <a:rPr lang="en-GB" i="1" dirty="0" smtClean="0"/>
              <a:t> </a:t>
            </a:r>
            <a:r>
              <a:rPr lang="en-GB" i="1" dirty="0" err="1" smtClean="0"/>
              <a:t>ermee</a:t>
            </a:r>
            <a:endParaRPr lang="en-GB" i="1" dirty="0" smtClean="0"/>
          </a:p>
          <a:p>
            <a:pPr marL="0" indent="0">
              <a:buNone/>
            </a:pPr>
            <a:r>
              <a:rPr lang="en-GB" i="1" dirty="0"/>
              <a:t>	</a:t>
            </a:r>
            <a:r>
              <a:rPr lang="en-GB" i="1" dirty="0" smtClean="0"/>
              <a:t>			tot </a:t>
            </a:r>
            <a:r>
              <a:rPr lang="en-GB" i="1" dirty="0" err="1"/>
              <a:t>iets</a:t>
            </a:r>
            <a:r>
              <a:rPr lang="en-GB" i="1" dirty="0"/>
              <a:t> </a:t>
            </a:r>
            <a:r>
              <a:rPr lang="cs-CZ" i="1" dirty="0"/>
              <a:t>→</a:t>
            </a:r>
            <a:r>
              <a:rPr lang="en-GB" i="1" dirty="0"/>
              <a:t> </a:t>
            </a:r>
            <a:r>
              <a:rPr lang="en-GB" i="1" dirty="0" err="1" smtClean="0"/>
              <a:t>ertoe</a:t>
            </a:r>
            <a:endParaRPr lang="en-GB" i="1" dirty="0" smtClean="0"/>
          </a:p>
          <a:p>
            <a:pPr marL="0" indent="0">
              <a:buNone/>
            </a:pPr>
            <a:r>
              <a:rPr lang="en-GB" i="1" dirty="0"/>
              <a:t>	</a:t>
            </a:r>
            <a:r>
              <a:rPr lang="en-GB" i="1" dirty="0" smtClean="0"/>
              <a:t>			</a:t>
            </a:r>
            <a:r>
              <a:rPr lang="en-GB" i="1" dirty="0" err="1" smtClean="0"/>
              <a:t>naar</a:t>
            </a:r>
            <a:r>
              <a:rPr lang="en-GB" i="1" dirty="0" smtClean="0"/>
              <a:t> </a:t>
            </a:r>
            <a:r>
              <a:rPr lang="en-GB" i="1" dirty="0" err="1" smtClean="0"/>
              <a:t>een</a:t>
            </a:r>
            <a:r>
              <a:rPr lang="en-GB" i="1" dirty="0" smtClean="0"/>
              <a:t> </a:t>
            </a:r>
            <a:r>
              <a:rPr lang="en-GB" i="1" dirty="0" err="1" smtClean="0"/>
              <a:t>plaats</a:t>
            </a:r>
            <a:r>
              <a:rPr lang="en-GB" i="1" dirty="0" smtClean="0"/>
              <a:t> </a:t>
            </a:r>
            <a:r>
              <a:rPr lang="cs-CZ" i="1" dirty="0" smtClean="0"/>
              <a:t>→</a:t>
            </a:r>
            <a:r>
              <a:rPr lang="en-GB" i="1" dirty="0" smtClean="0"/>
              <a:t> </a:t>
            </a:r>
            <a:r>
              <a:rPr lang="en-GB" i="1" dirty="0" err="1" smtClean="0"/>
              <a:t>ernaartoe</a:t>
            </a:r>
            <a:endParaRPr lang="en-GB" i="1" dirty="0" smtClean="0"/>
          </a:p>
          <a:p>
            <a:pPr marL="0" indent="0">
              <a:buNone/>
            </a:pPr>
            <a:r>
              <a:rPr lang="en-GB" i="1" dirty="0"/>
              <a:t>	</a:t>
            </a:r>
            <a:r>
              <a:rPr lang="en-GB" i="1" dirty="0" smtClean="0"/>
              <a:t>			van </a:t>
            </a:r>
            <a:r>
              <a:rPr lang="en-GB" i="1" dirty="0" err="1" smtClean="0"/>
              <a:t>een</a:t>
            </a:r>
            <a:r>
              <a:rPr lang="en-GB" i="1" dirty="0" smtClean="0"/>
              <a:t> </a:t>
            </a:r>
            <a:r>
              <a:rPr lang="en-GB" i="1" dirty="0" err="1" smtClean="0"/>
              <a:t>plaats</a:t>
            </a:r>
            <a:r>
              <a:rPr lang="en-GB" i="1" dirty="0" smtClean="0"/>
              <a:t> </a:t>
            </a:r>
            <a:r>
              <a:rPr lang="cs-CZ" i="1" dirty="0" smtClean="0"/>
              <a:t>→</a:t>
            </a:r>
            <a:r>
              <a:rPr lang="en-GB" i="1" dirty="0" smtClean="0"/>
              <a:t> </a:t>
            </a:r>
            <a:r>
              <a:rPr lang="en-GB" i="1" dirty="0" err="1" smtClean="0"/>
              <a:t>ervandaan</a:t>
            </a:r>
            <a:endParaRPr lang="en-GB" i="1" dirty="0"/>
          </a:p>
          <a:p>
            <a:pPr marL="0" indent="0">
              <a:buNone/>
            </a:pPr>
            <a:endParaRPr lang="en-GB" i="1" dirty="0" smtClean="0"/>
          </a:p>
          <a:p>
            <a:r>
              <a:rPr lang="en-GB" i="1" dirty="0" smtClean="0"/>
              <a:t>De </a:t>
            </a:r>
            <a:r>
              <a:rPr lang="en-GB" i="1" dirty="0" err="1" smtClean="0"/>
              <a:t>hond</a:t>
            </a:r>
            <a:r>
              <a:rPr lang="en-GB" i="1" dirty="0" smtClean="0"/>
              <a:t> </a:t>
            </a:r>
            <a:r>
              <a:rPr lang="en-GB" i="1" dirty="0" err="1" smtClean="0"/>
              <a:t>speelt</a:t>
            </a:r>
            <a:r>
              <a:rPr lang="en-GB" i="1" dirty="0" smtClean="0"/>
              <a:t> met de </a:t>
            </a:r>
            <a:r>
              <a:rPr lang="en-GB" i="1" dirty="0" err="1" smtClean="0"/>
              <a:t>schoen</a:t>
            </a:r>
            <a:r>
              <a:rPr lang="en-GB" i="1" dirty="0" smtClean="0"/>
              <a:t>.   </a:t>
            </a:r>
            <a:r>
              <a:rPr lang="cs-CZ" b="1" i="1" dirty="0">
                <a:solidFill>
                  <a:srgbClr val="FF0000"/>
                </a:solidFill>
              </a:rPr>
              <a:t>→ </a:t>
            </a:r>
            <a:r>
              <a:rPr lang="en-GB" b="1" i="1" dirty="0" err="1">
                <a:solidFill>
                  <a:srgbClr val="FF0000"/>
                </a:solidFill>
              </a:rPr>
              <a:t>Hij</a:t>
            </a:r>
            <a:r>
              <a:rPr lang="en-GB" b="1" i="1" dirty="0">
                <a:solidFill>
                  <a:srgbClr val="FF0000"/>
                </a:solidFill>
              </a:rPr>
              <a:t> </a:t>
            </a:r>
            <a:r>
              <a:rPr lang="en-GB" b="1" i="1" dirty="0" err="1">
                <a:solidFill>
                  <a:srgbClr val="FF0000"/>
                </a:solidFill>
              </a:rPr>
              <a:t>speelt</a:t>
            </a:r>
            <a:r>
              <a:rPr lang="en-GB" b="1" i="1" dirty="0">
                <a:solidFill>
                  <a:srgbClr val="FF0000"/>
                </a:solidFill>
              </a:rPr>
              <a:t> </a:t>
            </a:r>
            <a:r>
              <a:rPr lang="en-GB" b="1" i="1" u="sng" dirty="0" err="1">
                <a:solidFill>
                  <a:srgbClr val="FF0000"/>
                </a:solidFill>
              </a:rPr>
              <a:t>ermee</a:t>
            </a:r>
            <a:r>
              <a:rPr lang="en-GB" i="1" dirty="0">
                <a:solidFill>
                  <a:srgbClr val="FF0000"/>
                </a:solidFill>
              </a:rPr>
              <a:t>. </a:t>
            </a:r>
          </a:p>
          <a:p>
            <a:r>
              <a:rPr lang="en-GB" i="1" dirty="0" smtClean="0"/>
              <a:t>Het </a:t>
            </a:r>
            <a:r>
              <a:rPr lang="en-GB" i="1" dirty="0" err="1" smtClean="0"/>
              <a:t>behoort</a:t>
            </a:r>
            <a:r>
              <a:rPr lang="en-GB" i="1" dirty="0" smtClean="0"/>
              <a:t> tot de club</a:t>
            </a:r>
            <a:r>
              <a:rPr lang="en-GB" i="1" dirty="0" smtClean="0">
                <a:solidFill>
                  <a:srgbClr val="FF0000"/>
                </a:solidFill>
              </a:rPr>
              <a:t>. </a:t>
            </a:r>
            <a:r>
              <a:rPr lang="cs-CZ" i="1" dirty="0">
                <a:solidFill>
                  <a:srgbClr val="FF0000"/>
                </a:solidFill>
              </a:rPr>
              <a:t>→ </a:t>
            </a:r>
            <a:r>
              <a:rPr lang="en-GB" i="1" dirty="0" smtClean="0">
                <a:solidFill>
                  <a:srgbClr val="FF0000"/>
                </a:solidFill>
              </a:rPr>
              <a:t> </a:t>
            </a:r>
            <a:r>
              <a:rPr lang="en-GB" b="1" i="1" dirty="0">
                <a:solidFill>
                  <a:srgbClr val="FF0000"/>
                </a:solidFill>
              </a:rPr>
              <a:t>Het </a:t>
            </a:r>
            <a:r>
              <a:rPr lang="en-GB" b="1" i="1" dirty="0" err="1">
                <a:solidFill>
                  <a:srgbClr val="FF0000"/>
                </a:solidFill>
              </a:rPr>
              <a:t>behoort</a:t>
            </a:r>
            <a:r>
              <a:rPr lang="en-GB" b="1" i="1" dirty="0">
                <a:solidFill>
                  <a:srgbClr val="FF0000"/>
                </a:solidFill>
              </a:rPr>
              <a:t> </a:t>
            </a:r>
            <a:r>
              <a:rPr lang="en-GB" b="1" i="1" u="sng" dirty="0" err="1" smtClean="0">
                <a:solidFill>
                  <a:srgbClr val="FF0000"/>
                </a:solidFill>
              </a:rPr>
              <a:t>ertoe</a:t>
            </a:r>
            <a:r>
              <a:rPr lang="en-GB" b="1" i="1" dirty="0" smtClean="0">
                <a:solidFill>
                  <a:srgbClr val="FF0000"/>
                </a:solidFill>
              </a:rPr>
              <a:t>. </a:t>
            </a:r>
          </a:p>
          <a:p>
            <a:r>
              <a:rPr lang="en-GB" i="1" dirty="0" err="1"/>
              <a:t>Ik</a:t>
            </a:r>
            <a:r>
              <a:rPr lang="en-GB" i="1" dirty="0"/>
              <a:t> </a:t>
            </a:r>
            <a:r>
              <a:rPr lang="en-GB" i="1" dirty="0" err="1"/>
              <a:t>ga</a:t>
            </a:r>
            <a:r>
              <a:rPr lang="en-GB" i="1" dirty="0"/>
              <a:t> </a:t>
            </a:r>
            <a:r>
              <a:rPr lang="en-GB" i="1" dirty="0" err="1"/>
              <a:t>naar</a:t>
            </a:r>
            <a:r>
              <a:rPr lang="en-GB" i="1" dirty="0"/>
              <a:t> de </a:t>
            </a:r>
            <a:r>
              <a:rPr lang="en-GB" i="1" dirty="0" err="1"/>
              <a:t>bioscoop</a:t>
            </a:r>
            <a:r>
              <a:rPr lang="en-GB" i="1" dirty="0"/>
              <a:t>. </a:t>
            </a:r>
            <a:r>
              <a:rPr lang="cs-CZ" i="1" dirty="0">
                <a:solidFill>
                  <a:srgbClr val="FF0000"/>
                </a:solidFill>
              </a:rPr>
              <a:t>→ </a:t>
            </a:r>
            <a:r>
              <a:rPr lang="en-GB" i="1" dirty="0"/>
              <a:t> </a:t>
            </a:r>
            <a:r>
              <a:rPr lang="en-GB" b="1" i="1" dirty="0" err="1" smtClean="0">
                <a:solidFill>
                  <a:srgbClr val="FF0000"/>
                </a:solidFill>
              </a:rPr>
              <a:t>Goed</a:t>
            </a:r>
            <a:r>
              <a:rPr lang="en-GB" b="1" i="1" dirty="0" smtClean="0">
                <a:solidFill>
                  <a:srgbClr val="FF0000"/>
                </a:solidFill>
              </a:rPr>
              <a:t>, we </a:t>
            </a:r>
            <a:r>
              <a:rPr lang="en-GB" b="1" i="1" dirty="0" err="1" smtClean="0">
                <a:solidFill>
                  <a:srgbClr val="FF0000"/>
                </a:solidFill>
              </a:rPr>
              <a:t>gaan</a:t>
            </a:r>
            <a:r>
              <a:rPr lang="en-GB" b="1" i="1" dirty="0" smtClean="0">
                <a:solidFill>
                  <a:srgbClr val="FF0000"/>
                </a:solidFill>
              </a:rPr>
              <a:t> </a:t>
            </a:r>
            <a:r>
              <a:rPr lang="en-GB" b="1" i="1" u="sng" dirty="0" err="1">
                <a:solidFill>
                  <a:srgbClr val="FF0000"/>
                </a:solidFill>
              </a:rPr>
              <a:t>er</a:t>
            </a:r>
            <a:r>
              <a:rPr lang="en-GB" b="1" i="1" dirty="0" smtClean="0">
                <a:solidFill>
                  <a:srgbClr val="FF0000"/>
                </a:solidFill>
              </a:rPr>
              <a:t> </a:t>
            </a:r>
            <a:r>
              <a:rPr lang="en-GB" b="1" i="1" dirty="0" err="1" smtClean="0">
                <a:solidFill>
                  <a:srgbClr val="FF0000"/>
                </a:solidFill>
              </a:rPr>
              <a:t>ook</a:t>
            </a:r>
            <a:r>
              <a:rPr lang="en-GB" b="1" i="1" dirty="0" smtClean="0">
                <a:solidFill>
                  <a:srgbClr val="FF0000"/>
                </a:solidFill>
              </a:rPr>
              <a:t> </a:t>
            </a:r>
            <a:r>
              <a:rPr lang="en-GB" b="1" i="1" u="sng" dirty="0" err="1">
                <a:solidFill>
                  <a:srgbClr val="FF0000"/>
                </a:solidFill>
              </a:rPr>
              <a:t>naartoe</a:t>
            </a:r>
            <a:r>
              <a:rPr lang="en-GB" b="1" i="1" dirty="0" smtClean="0">
                <a:solidFill>
                  <a:srgbClr val="FF0000"/>
                </a:solidFill>
              </a:rPr>
              <a:t>!</a:t>
            </a:r>
          </a:p>
          <a:p>
            <a:pPr marL="0" indent="0">
              <a:buNone/>
            </a:pPr>
            <a:r>
              <a:rPr lang="en-GB" b="1" i="1" dirty="0">
                <a:solidFill>
                  <a:srgbClr val="FF0000"/>
                </a:solidFill>
              </a:rPr>
              <a:t>	</a:t>
            </a:r>
            <a:r>
              <a:rPr lang="en-GB" b="1" i="1" dirty="0" smtClean="0">
                <a:solidFill>
                  <a:srgbClr val="FF0000"/>
                </a:solidFill>
              </a:rPr>
              <a:t>			</a:t>
            </a:r>
            <a:r>
              <a:rPr lang="cs-CZ" i="1" dirty="0" smtClean="0">
                <a:solidFill>
                  <a:srgbClr val="FF0000"/>
                </a:solidFill>
              </a:rPr>
              <a:t>→ </a:t>
            </a:r>
            <a:r>
              <a:rPr lang="en-GB" i="1" dirty="0" smtClean="0"/>
              <a:t> </a:t>
            </a:r>
            <a:r>
              <a:rPr lang="en-GB" b="1" i="1" dirty="0" smtClean="0">
                <a:solidFill>
                  <a:srgbClr val="FF0000"/>
                </a:solidFill>
              </a:rPr>
              <a:t>Oh, </a:t>
            </a:r>
            <a:r>
              <a:rPr lang="en-GB" b="1" i="1" dirty="0">
                <a:solidFill>
                  <a:srgbClr val="FF0000"/>
                </a:solidFill>
              </a:rPr>
              <a:t>we </a:t>
            </a:r>
            <a:r>
              <a:rPr lang="en-GB" b="1" i="1" dirty="0" err="1">
                <a:solidFill>
                  <a:srgbClr val="FF0000"/>
                </a:solidFill>
              </a:rPr>
              <a:t>gaan</a:t>
            </a:r>
            <a:r>
              <a:rPr lang="en-GB" b="1" i="1" dirty="0">
                <a:solidFill>
                  <a:srgbClr val="FF0000"/>
                </a:solidFill>
              </a:rPr>
              <a:t> </a:t>
            </a:r>
            <a:r>
              <a:rPr lang="en-GB" b="1" i="1" u="sng" dirty="0" err="1">
                <a:solidFill>
                  <a:srgbClr val="FF0000"/>
                </a:solidFill>
              </a:rPr>
              <a:t>er</a:t>
            </a:r>
            <a:r>
              <a:rPr lang="en-GB" b="1" i="1" dirty="0">
                <a:solidFill>
                  <a:srgbClr val="FF0000"/>
                </a:solidFill>
              </a:rPr>
              <a:t> </a:t>
            </a:r>
            <a:r>
              <a:rPr lang="en-GB" b="1" i="1" dirty="0" smtClean="0">
                <a:solidFill>
                  <a:srgbClr val="FF0000"/>
                </a:solidFill>
              </a:rPr>
              <a:t>net </a:t>
            </a:r>
            <a:r>
              <a:rPr lang="en-GB" b="1" i="1" u="sng" dirty="0" err="1">
                <a:solidFill>
                  <a:srgbClr val="FF0000"/>
                </a:solidFill>
              </a:rPr>
              <a:t>vandaan</a:t>
            </a:r>
            <a:r>
              <a:rPr lang="en-GB" b="1" i="1" dirty="0" smtClean="0">
                <a:solidFill>
                  <a:srgbClr val="FF0000"/>
                </a:solidFill>
              </a:rPr>
              <a:t>!</a:t>
            </a:r>
            <a:endParaRPr lang="cs-CZ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dirty="0" smtClean="0"/>
              <a:t>Maar:  </a:t>
            </a:r>
            <a:r>
              <a:rPr lang="cs-CZ" i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Je </a:t>
            </a:r>
            <a:r>
              <a:rPr lang="cs-CZ" i="1" dirty="0" err="1">
                <a:solidFill>
                  <a:srgbClr val="0070C0"/>
                </a:solidFill>
                <a:sym typeface="Wingdings" panose="05000000000000000000" pitchFamily="2" charset="2"/>
              </a:rPr>
              <a:t>moet</a:t>
            </a:r>
            <a:r>
              <a:rPr lang="cs-CZ" i="1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cs-CZ" i="1" dirty="0" err="1">
                <a:solidFill>
                  <a:srgbClr val="0070C0"/>
                </a:solidFill>
                <a:sym typeface="Wingdings" panose="05000000000000000000" pitchFamily="2" charset="2"/>
              </a:rPr>
              <a:t>naar</a:t>
            </a:r>
            <a:r>
              <a:rPr lang="cs-CZ" i="1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cs-CZ" i="1" dirty="0" err="1">
                <a:solidFill>
                  <a:srgbClr val="0070C0"/>
                </a:solidFill>
                <a:sym typeface="Wingdings" panose="05000000000000000000" pitchFamily="2" charset="2"/>
              </a:rPr>
              <a:t>dit</a:t>
            </a:r>
            <a:r>
              <a:rPr lang="cs-CZ" i="1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cs-CZ" i="1" dirty="0" err="1">
                <a:solidFill>
                  <a:srgbClr val="0070C0"/>
                </a:solidFill>
                <a:sym typeface="Wingdings" panose="05000000000000000000" pitchFamily="2" charset="2"/>
              </a:rPr>
              <a:t>programma</a:t>
            </a:r>
            <a:r>
              <a:rPr lang="cs-CZ" i="1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cs-CZ" i="1" dirty="0" err="1">
                <a:solidFill>
                  <a:srgbClr val="0070C0"/>
                </a:solidFill>
                <a:sym typeface="Wingdings" panose="05000000000000000000" pitchFamily="2" charset="2"/>
              </a:rPr>
              <a:t>luistren</a:t>
            </a:r>
            <a:r>
              <a:rPr lang="cs-CZ" i="1" dirty="0">
                <a:solidFill>
                  <a:srgbClr val="0070C0"/>
                </a:solidFill>
                <a:sym typeface="Wingdings" panose="05000000000000000000" pitchFamily="2" charset="2"/>
              </a:rPr>
              <a:t>! – </a:t>
            </a:r>
            <a:r>
              <a:rPr lang="cs-CZ" b="1" i="1" dirty="0" err="1">
                <a:solidFill>
                  <a:srgbClr val="0070C0"/>
                </a:solidFill>
                <a:sym typeface="Wingdings" panose="05000000000000000000" pitchFamily="2" charset="2"/>
              </a:rPr>
              <a:t>Ik</a:t>
            </a:r>
            <a:r>
              <a:rPr lang="cs-CZ" b="1" i="1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cs-CZ" b="1" i="1" dirty="0" err="1">
                <a:solidFill>
                  <a:srgbClr val="0070C0"/>
                </a:solidFill>
                <a:sym typeface="Wingdings" panose="05000000000000000000" pitchFamily="2" charset="2"/>
              </a:rPr>
              <a:t>luister</a:t>
            </a:r>
            <a:r>
              <a:rPr lang="cs-CZ" b="1" i="1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cs-CZ" b="1" i="1" u="sng" dirty="0" err="1">
                <a:solidFill>
                  <a:srgbClr val="0070C0"/>
                </a:solidFill>
                <a:sym typeface="Wingdings" panose="05000000000000000000" pitchFamily="2" charset="2"/>
              </a:rPr>
              <a:t>er</a:t>
            </a:r>
            <a:r>
              <a:rPr lang="cs-CZ" b="1" i="1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cs-CZ" b="1" i="1" dirty="0" err="1">
                <a:solidFill>
                  <a:srgbClr val="0070C0"/>
                </a:solidFill>
                <a:sym typeface="Wingdings" panose="05000000000000000000" pitchFamily="2" charset="2"/>
              </a:rPr>
              <a:t>altijd</a:t>
            </a:r>
            <a:r>
              <a:rPr lang="cs-CZ" b="1" i="1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cs-CZ" b="1" i="1" u="sng" dirty="0" err="1">
                <a:solidFill>
                  <a:srgbClr val="0070C0"/>
                </a:solidFill>
                <a:sym typeface="Wingdings" panose="05000000000000000000" pitchFamily="2" charset="2"/>
              </a:rPr>
              <a:t>naar</a:t>
            </a:r>
            <a:r>
              <a:rPr lang="cs-CZ" i="1" dirty="0">
                <a:solidFill>
                  <a:srgbClr val="0070C0"/>
                </a:solidFill>
                <a:sym typeface="Wingdings" panose="05000000000000000000" pitchFamily="2" charset="2"/>
              </a:rPr>
              <a:t>.  </a:t>
            </a:r>
            <a:r>
              <a:rPr lang="cs-CZ" i="1" strike="sngStrike" dirty="0">
                <a:solidFill>
                  <a:srgbClr val="0070C0"/>
                </a:solidFill>
                <a:sym typeface="Wingdings" panose="05000000000000000000" pitchFamily="2" charset="2"/>
              </a:rPr>
              <a:t>(</a:t>
            </a:r>
            <a:r>
              <a:rPr lang="cs-CZ" i="1" strike="sngStrike" dirty="0" err="1">
                <a:solidFill>
                  <a:srgbClr val="0070C0"/>
                </a:solidFill>
                <a:sym typeface="Wingdings" panose="05000000000000000000" pitchFamily="2" charset="2"/>
              </a:rPr>
              <a:t>naartoe</a:t>
            </a:r>
            <a:r>
              <a:rPr lang="cs-CZ" i="1" strike="sngStrike" dirty="0">
                <a:solidFill>
                  <a:srgbClr val="0070C0"/>
                </a:solidFill>
                <a:sym typeface="Wingdings" panose="05000000000000000000" pitchFamily="2" charset="2"/>
              </a:rPr>
              <a:t>)</a:t>
            </a:r>
          </a:p>
          <a:p>
            <a:pPr marL="0" indent="0">
              <a:buNone/>
            </a:pPr>
            <a:endParaRPr lang="cs-CZ" b="1" i="1" dirty="0">
              <a:solidFill>
                <a:srgbClr val="FF0000"/>
              </a:solidFill>
            </a:endParaRPr>
          </a:p>
        </p:txBody>
      </p:sp>
      <p:pic>
        <p:nvPicPr>
          <p:cNvPr id="4" name="Obrázek 3" descr="Fichier:Attention niels epting.svg — Wikipé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580" y="1203158"/>
            <a:ext cx="1183105" cy="118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3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8915" y="1179095"/>
            <a:ext cx="11742821" cy="5462337"/>
          </a:xfrm>
        </p:spPr>
        <p:txBody>
          <a:bodyPr>
            <a:normAutofit fontScale="92500" lnSpcReduction="20000"/>
          </a:bodyPr>
          <a:lstStyle/>
          <a:p>
            <a:pPr marL="36000">
              <a:lnSpc>
                <a:spcPct val="120000"/>
              </a:lnSpc>
              <a:spcAft>
                <a:spcPts val="600"/>
              </a:spcAft>
            </a:pPr>
            <a:r>
              <a:rPr lang="nl-NL" dirty="0"/>
              <a:t>Ella kijkt </a:t>
            </a:r>
            <a:r>
              <a:rPr lang="nl-NL" i="1" u="sng" dirty="0"/>
              <a:t>naar de tekening</a:t>
            </a:r>
            <a:r>
              <a:rPr lang="nl-NL" dirty="0"/>
              <a:t>. </a:t>
            </a:r>
            <a:r>
              <a:rPr lang="nl-NL" i="1" dirty="0">
                <a:solidFill>
                  <a:srgbClr val="FF0000"/>
                </a:solidFill>
              </a:rPr>
              <a:t>→   Ella kijkt </a:t>
            </a:r>
            <a:r>
              <a:rPr lang="nl-NL" b="1" i="1" u="sng" dirty="0" smtClean="0">
                <a:solidFill>
                  <a:srgbClr val="FF0000"/>
                </a:solidFill>
              </a:rPr>
              <a:t>_______</a:t>
            </a:r>
            <a:r>
              <a:rPr lang="nl-NL" i="1" dirty="0" smtClean="0">
                <a:solidFill>
                  <a:srgbClr val="FF0000"/>
                </a:solidFill>
              </a:rPr>
              <a:t>.</a:t>
            </a:r>
            <a:endParaRPr lang="nl-NL" i="1" dirty="0"/>
          </a:p>
          <a:p>
            <a:pPr marL="36000">
              <a:lnSpc>
                <a:spcPct val="120000"/>
              </a:lnSpc>
              <a:spcAft>
                <a:spcPts val="600"/>
              </a:spcAft>
            </a:pPr>
            <a:r>
              <a:rPr lang="nl-NL" dirty="0"/>
              <a:t>We leren </a:t>
            </a:r>
            <a:r>
              <a:rPr lang="nl-NL" i="1" u="sng" dirty="0"/>
              <a:t>van onze fouten</a:t>
            </a:r>
            <a:r>
              <a:rPr lang="nl-NL" dirty="0"/>
              <a:t>. </a:t>
            </a:r>
            <a:r>
              <a:rPr lang="nl-NL" i="1" dirty="0">
                <a:solidFill>
                  <a:srgbClr val="FF0000"/>
                </a:solidFill>
              </a:rPr>
              <a:t>→  Ja, we leren ______. </a:t>
            </a:r>
            <a:endParaRPr lang="nl-NL" i="1" dirty="0"/>
          </a:p>
          <a:p>
            <a:pPr marL="36000">
              <a:lnSpc>
                <a:spcPct val="120000"/>
              </a:lnSpc>
              <a:spcAft>
                <a:spcPts val="600"/>
              </a:spcAft>
            </a:pPr>
            <a:r>
              <a:rPr lang="nl-NL" dirty="0"/>
              <a:t>Zijn collega’s luistert </a:t>
            </a:r>
            <a:r>
              <a:rPr lang="nl-NL" u="sng" dirty="0"/>
              <a:t>naar de presentatie</a:t>
            </a:r>
            <a:r>
              <a:rPr lang="nl-NL" dirty="0"/>
              <a:t>. </a:t>
            </a:r>
            <a:r>
              <a:rPr lang="nl-NL" i="1" dirty="0">
                <a:solidFill>
                  <a:srgbClr val="FF0000"/>
                </a:solidFill>
              </a:rPr>
              <a:t>→ Luister je ___ ook  ___? </a:t>
            </a:r>
            <a:endParaRPr lang="nl-NL" dirty="0"/>
          </a:p>
          <a:p>
            <a:pPr marL="36000">
              <a:lnSpc>
                <a:spcPct val="120000"/>
              </a:lnSpc>
              <a:spcAft>
                <a:spcPts val="600"/>
              </a:spcAft>
            </a:pPr>
            <a:r>
              <a:rPr lang="cs-CZ" dirty="0" err="1" smtClean="0"/>
              <a:t>Houd</a:t>
            </a:r>
            <a:r>
              <a:rPr lang="cs-CZ" dirty="0" smtClean="0"/>
              <a:t> je van </a:t>
            </a:r>
            <a:r>
              <a:rPr lang="cs-CZ" dirty="0" err="1" smtClean="0"/>
              <a:t>chocomelk</a:t>
            </a:r>
            <a:r>
              <a:rPr lang="cs-CZ" dirty="0" smtClean="0"/>
              <a:t>? </a:t>
            </a:r>
            <a:r>
              <a:rPr lang="nl-NL" i="1" dirty="0" smtClean="0">
                <a:solidFill>
                  <a:srgbClr val="FF0000"/>
                </a:solidFill>
              </a:rPr>
              <a:t>→ </a:t>
            </a:r>
            <a:r>
              <a:rPr lang="cs-CZ" i="1" dirty="0" err="1" smtClean="0">
                <a:solidFill>
                  <a:srgbClr val="FF0000"/>
                </a:solidFill>
              </a:rPr>
              <a:t>Nee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hoor</a:t>
            </a:r>
            <a:r>
              <a:rPr lang="cs-CZ" i="1" dirty="0" smtClean="0">
                <a:solidFill>
                  <a:srgbClr val="FF0000"/>
                </a:solidFill>
              </a:rPr>
              <a:t>, </a:t>
            </a:r>
            <a:r>
              <a:rPr lang="cs-CZ" i="1" dirty="0" err="1" smtClean="0">
                <a:solidFill>
                  <a:srgbClr val="FF0000"/>
                </a:solidFill>
              </a:rPr>
              <a:t>ik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houd</a:t>
            </a:r>
            <a:r>
              <a:rPr lang="cs-CZ" i="1" dirty="0" smtClean="0">
                <a:solidFill>
                  <a:srgbClr val="FF0000"/>
                </a:solidFill>
              </a:rPr>
              <a:t> _____ </a:t>
            </a:r>
            <a:r>
              <a:rPr lang="cs-CZ" i="1" dirty="0" err="1" smtClean="0">
                <a:solidFill>
                  <a:srgbClr val="FF0000"/>
                </a:solidFill>
              </a:rPr>
              <a:t>zeker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niet</a:t>
            </a:r>
            <a:r>
              <a:rPr lang="cs-CZ" i="1" dirty="0" smtClean="0">
                <a:solidFill>
                  <a:srgbClr val="FF0000"/>
                </a:solidFill>
              </a:rPr>
              <a:t> ____! </a:t>
            </a:r>
            <a:r>
              <a:rPr lang="nl-NL" i="1" dirty="0" smtClean="0">
                <a:solidFill>
                  <a:srgbClr val="FF0000"/>
                </a:solidFill>
              </a:rPr>
              <a:t> </a:t>
            </a:r>
            <a:endParaRPr lang="nl-NL" i="1" dirty="0">
              <a:solidFill>
                <a:srgbClr val="FF0000"/>
              </a:solidFill>
            </a:endParaRPr>
          </a:p>
          <a:p>
            <a:pPr marL="36000">
              <a:lnSpc>
                <a:spcPct val="120000"/>
              </a:lnSpc>
              <a:spcAft>
                <a:spcPts val="600"/>
              </a:spcAft>
            </a:pPr>
            <a:r>
              <a:rPr lang="nl-NL" dirty="0"/>
              <a:t>Mijn moeder kijkt door het raam. – </a:t>
            </a:r>
            <a:r>
              <a:rPr lang="nl-NL" i="1" dirty="0">
                <a:solidFill>
                  <a:srgbClr val="FF0000"/>
                </a:solidFill>
              </a:rPr>
              <a:t>Ze kijkt ____ de hele dag  ____. </a:t>
            </a:r>
            <a:endParaRPr lang="nl-NL" dirty="0"/>
          </a:p>
          <a:p>
            <a:pPr marL="36000">
              <a:lnSpc>
                <a:spcPct val="120000"/>
              </a:lnSpc>
              <a:spcAft>
                <a:spcPts val="600"/>
              </a:spcAft>
            </a:pPr>
            <a:r>
              <a:rPr lang="nl-NL" dirty="0"/>
              <a:t>Ze </a:t>
            </a:r>
            <a:r>
              <a:rPr lang="cs-CZ" dirty="0" err="1" smtClean="0"/>
              <a:t>wachten</a:t>
            </a:r>
            <a:r>
              <a:rPr lang="nl-NL" dirty="0" smtClean="0"/>
              <a:t> </a:t>
            </a:r>
            <a:r>
              <a:rPr lang="cs-CZ" dirty="0" smtClean="0"/>
              <a:t>op de </a:t>
            </a:r>
            <a:r>
              <a:rPr lang="cs-CZ" dirty="0" err="1" smtClean="0"/>
              <a:t>resultaten</a:t>
            </a:r>
            <a:r>
              <a:rPr lang="cs-CZ" dirty="0" smtClean="0"/>
              <a:t>.</a:t>
            </a:r>
            <a:r>
              <a:rPr lang="nl-NL" dirty="0" smtClean="0"/>
              <a:t> </a:t>
            </a:r>
            <a:r>
              <a:rPr lang="nl-NL" i="1" dirty="0">
                <a:solidFill>
                  <a:srgbClr val="FF0000"/>
                </a:solidFill>
              </a:rPr>
              <a:t>→ </a:t>
            </a:r>
            <a:r>
              <a:rPr lang="nl-NL" i="1" dirty="0" smtClean="0">
                <a:solidFill>
                  <a:srgbClr val="FF0000"/>
                </a:solidFill>
              </a:rPr>
              <a:t>Ja</a:t>
            </a:r>
            <a:r>
              <a:rPr lang="nl-NL" i="1" dirty="0">
                <a:solidFill>
                  <a:srgbClr val="FF0000"/>
                </a:solidFill>
              </a:rPr>
              <a:t>, </a:t>
            </a:r>
            <a:r>
              <a:rPr lang="cs-CZ" i="1" dirty="0" err="1" smtClean="0">
                <a:solidFill>
                  <a:srgbClr val="FF0000"/>
                </a:solidFill>
              </a:rPr>
              <a:t>ik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moet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ook</a:t>
            </a:r>
            <a:r>
              <a:rPr lang="cs-CZ" i="1" dirty="0" smtClean="0">
                <a:solidFill>
                  <a:srgbClr val="FF0000"/>
                </a:solidFill>
              </a:rPr>
              <a:t> _____ </a:t>
            </a:r>
            <a:r>
              <a:rPr lang="cs-CZ" i="1" dirty="0" err="1" smtClean="0">
                <a:solidFill>
                  <a:srgbClr val="FF0000"/>
                </a:solidFill>
              </a:rPr>
              <a:t>wachten</a:t>
            </a:r>
            <a:r>
              <a:rPr lang="cs-CZ" i="1" dirty="0" smtClean="0">
                <a:solidFill>
                  <a:srgbClr val="FF0000"/>
                </a:solidFill>
              </a:rPr>
              <a:t>.</a:t>
            </a:r>
          </a:p>
          <a:p>
            <a:pPr marL="36000">
              <a:lnSpc>
                <a:spcPct val="120000"/>
              </a:lnSpc>
              <a:spcAft>
                <a:spcPts val="600"/>
              </a:spcAft>
            </a:pPr>
            <a:r>
              <a:rPr lang="cs-CZ" dirty="0" err="1"/>
              <a:t>Wil</a:t>
            </a:r>
            <a:r>
              <a:rPr lang="cs-CZ" dirty="0"/>
              <a:t> je </a:t>
            </a:r>
            <a:r>
              <a:rPr lang="cs-CZ" dirty="0" err="1"/>
              <a:t>naar</a:t>
            </a:r>
            <a:r>
              <a:rPr lang="cs-CZ" dirty="0"/>
              <a:t> de </a:t>
            </a:r>
            <a:r>
              <a:rPr lang="cs-CZ" dirty="0" err="1"/>
              <a:t>bioscoop</a:t>
            </a:r>
            <a:r>
              <a:rPr lang="cs-CZ" dirty="0"/>
              <a:t>? </a:t>
            </a:r>
            <a:r>
              <a:rPr lang="nl-NL" i="1" dirty="0">
                <a:solidFill>
                  <a:srgbClr val="FF0000"/>
                </a:solidFill>
              </a:rPr>
              <a:t>→ </a:t>
            </a:r>
            <a:r>
              <a:rPr lang="cs-CZ" i="1" dirty="0" smtClean="0">
                <a:solidFill>
                  <a:srgbClr val="FF0000"/>
                </a:solidFill>
              </a:rPr>
              <a:t>Ok</a:t>
            </a:r>
            <a:r>
              <a:rPr lang="nl-NL" i="1" dirty="0" smtClean="0">
                <a:solidFill>
                  <a:srgbClr val="FF0000"/>
                </a:solidFill>
              </a:rPr>
              <a:t>, </a:t>
            </a:r>
            <a:r>
              <a:rPr lang="cs-CZ" i="1" dirty="0" err="1">
                <a:solidFill>
                  <a:srgbClr val="FF0000"/>
                </a:solidFill>
              </a:rPr>
              <a:t>ik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ga</a:t>
            </a:r>
            <a:r>
              <a:rPr lang="cs-CZ" i="1" dirty="0" smtClean="0">
                <a:solidFill>
                  <a:srgbClr val="FF0000"/>
                </a:solidFill>
              </a:rPr>
              <a:t> ____ </a:t>
            </a:r>
            <a:r>
              <a:rPr lang="cs-CZ" i="1" dirty="0" err="1" smtClean="0">
                <a:solidFill>
                  <a:srgbClr val="FF0000"/>
                </a:solidFill>
              </a:rPr>
              <a:t>graag</a:t>
            </a:r>
            <a:r>
              <a:rPr lang="cs-CZ" i="1" dirty="0" smtClean="0">
                <a:solidFill>
                  <a:srgbClr val="FF0000"/>
                </a:solidFill>
              </a:rPr>
              <a:t> met </a:t>
            </a:r>
            <a:r>
              <a:rPr lang="cs-CZ" i="1" dirty="0" err="1" smtClean="0">
                <a:solidFill>
                  <a:srgbClr val="FF0000"/>
                </a:solidFill>
              </a:rPr>
              <a:t>jullie</a:t>
            </a:r>
            <a:r>
              <a:rPr lang="cs-CZ" i="1" dirty="0" smtClean="0">
                <a:solidFill>
                  <a:srgbClr val="FF0000"/>
                </a:solidFill>
              </a:rPr>
              <a:t> _______.</a:t>
            </a:r>
            <a:endParaRPr lang="cs-CZ" dirty="0" smtClean="0">
              <a:solidFill>
                <a:srgbClr val="FF0000"/>
              </a:solidFill>
            </a:endParaRPr>
          </a:p>
          <a:p>
            <a:pPr marL="36000">
              <a:lnSpc>
                <a:spcPct val="120000"/>
              </a:lnSpc>
              <a:spcAft>
                <a:spcPts val="600"/>
              </a:spcAft>
            </a:pPr>
            <a:endParaRPr lang="en-GB" b="1" i="1" dirty="0">
              <a:solidFill>
                <a:srgbClr val="FF0000"/>
              </a:solidFill>
            </a:endParaRPr>
          </a:p>
          <a:p>
            <a:pPr marL="3600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GB" sz="2400" dirty="0">
                <a:hlinkClick r:id="rId2"/>
              </a:rPr>
              <a:t>https://www.youtube.com/watch?v=ZXoC0dNPTFo</a:t>
            </a:r>
            <a:endParaRPr lang="en-GB" sz="2400" dirty="0"/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2582779" y="160588"/>
            <a:ext cx="6380747" cy="89819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rgbClr val="0070C0"/>
                </a:solidFill>
                <a:latin typeface="+mn-lt"/>
              </a:rPr>
              <a:t>ER + </a:t>
            </a:r>
            <a:r>
              <a:rPr lang="cs-CZ" b="1" dirty="0" err="1" smtClean="0">
                <a:solidFill>
                  <a:srgbClr val="0070C0"/>
                </a:solidFill>
                <a:latin typeface="+mn-lt"/>
              </a:rPr>
              <a:t>voorzetsel</a:t>
            </a:r>
            <a:r>
              <a:rPr lang="cs-CZ" b="1" dirty="0" smtClean="0">
                <a:solidFill>
                  <a:srgbClr val="0070C0"/>
                </a:solidFill>
                <a:latin typeface="+mn-lt"/>
              </a:rPr>
              <a:t>: </a:t>
            </a:r>
            <a:r>
              <a:rPr lang="cs-CZ" b="1" dirty="0" err="1" smtClean="0">
                <a:solidFill>
                  <a:srgbClr val="0070C0"/>
                </a:solidFill>
                <a:latin typeface="+mn-lt"/>
              </a:rPr>
              <a:t>oefening</a:t>
            </a:r>
            <a:endParaRPr lang="en-GB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719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l="6719" t="20035" r="27913" b="13439"/>
          <a:stretch/>
        </p:blipFill>
        <p:spPr>
          <a:xfrm>
            <a:off x="266298" y="144844"/>
            <a:ext cx="11774906" cy="661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6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2369" y="112462"/>
            <a:ext cx="10359189" cy="63349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lvl="0"/>
            <a:r>
              <a:rPr lang="cs-CZ" b="1" dirty="0" smtClean="0">
                <a:latin typeface="+mn-lt"/>
              </a:rPr>
              <a:t>„</a:t>
            </a:r>
            <a:r>
              <a:rPr lang="cs-CZ" b="1" dirty="0" err="1" smtClean="0">
                <a:latin typeface="+mn-lt"/>
              </a:rPr>
              <a:t>Presentatief</a:t>
            </a:r>
            <a:r>
              <a:rPr lang="cs-CZ" b="1" dirty="0" smtClean="0">
                <a:latin typeface="+mn-lt"/>
              </a:rPr>
              <a:t> ER“  + </a:t>
            </a:r>
            <a:r>
              <a:rPr lang="cs-CZ" b="1" dirty="0" err="1" smtClean="0">
                <a:latin typeface="+mn-lt"/>
              </a:rPr>
              <a:t>is</a:t>
            </a:r>
            <a:r>
              <a:rPr lang="cs-CZ" b="1" dirty="0" smtClean="0">
                <a:latin typeface="+mn-lt"/>
              </a:rPr>
              <a:t>/</a:t>
            </a:r>
            <a:r>
              <a:rPr lang="cs-CZ" b="1" dirty="0" err="1" smtClean="0">
                <a:latin typeface="+mn-lt"/>
              </a:rPr>
              <a:t>zijn</a:t>
            </a:r>
            <a:r>
              <a:rPr lang="cs-CZ" b="1" dirty="0" smtClean="0">
                <a:latin typeface="+mn-lt"/>
              </a:rPr>
              <a:t>/</a:t>
            </a:r>
            <a:r>
              <a:rPr lang="cs-CZ" b="1" dirty="0" err="1" smtClean="0">
                <a:latin typeface="+mn-lt"/>
              </a:rPr>
              <a:t>staan</a:t>
            </a:r>
            <a:r>
              <a:rPr lang="cs-CZ" b="1" dirty="0" smtClean="0">
                <a:latin typeface="+mn-lt"/>
              </a:rPr>
              <a:t>/</a:t>
            </a:r>
            <a:r>
              <a:rPr lang="cs-CZ" b="1" dirty="0" err="1" smtClean="0">
                <a:latin typeface="+mn-lt"/>
              </a:rPr>
              <a:t>liggen</a:t>
            </a:r>
            <a:r>
              <a:rPr lang="cs-CZ" b="1" dirty="0" smtClean="0">
                <a:latin typeface="+mn-lt"/>
              </a:rPr>
              <a:t>/</a:t>
            </a:r>
            <a:r>
              <a:rPr lang="cs-CZ" b="1" dirty="0" err="1" smtClean="0">
                <a:latin typeface="+mn-lt"/>
              </a:rPr>
              <a:t>zitten</a:t>
            </a:r>
            <a:r>
              <a:rPr lang="cs-CZ" b="1" dirty="0" smtClean="0">
                <a:latin typeface="+mn-lt"/>
              </a:rPr>
              <a:t> </a:t>
            </a:r>
            <a:endParaRPr lang="en-GB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2506" y="1010653"/>
            <a:ext cx="11778916" cy="5678905"/>
          </a:xfrm>
        </p:spPr>
        <p:txBody>
          <a:bodyPr>
            <a:normAutofit/>
          </a:bodyPr>
          <a:lstStyle/>
          <a:p>
            <a:pPr lvl="0"/>
            <a:r>
              <a:rPr lang="cs-CZ" sz="3600" b="1" i="1" dirty="0" err="1" smtClean="0">
                <a:solidFill>
                  <a:srgbClr val="C00000"/>
                </a:solidFill>
              </a:rPr>
              <a:t>Hoeveel</a:t>
            </a:r>
            <a:r>
              <a:rPr lang="cs-CZ" sz="3600" b="1" i="1" dirty="0" smtClean="0">
                <a:solidFill>
                  <a:srgbClr val="C00000"/>
                </a:solidFill>
              </a:rPr>
              <a:t> </a:t>
            </a:r>
            <a:r>
              <a:rPr lang="cs-CZ" sz="3600" b="1" i="1" dirty="0" err="1" smtClean="0">
                <a:solidFill>
                  <a:srgbClr val="C00000"/>
                </a:solidFill>
              </a:rPr>
              <a:t>studenten</a:t>
            </a:r>
            <a:r>
              <a:rPr lang="cs-CZ" sz="3600" b="1" i="1" dirty="0" smtClean="0">
                <a:solidFill>
                  <a:srgbClr val="C00000"/>
                </a:solidFill>
              </a:rPr>
              <a:t> </a:t>
            </a:r>
            <a:r>
              <a:rPr lang="cs-CZ" sz="3600" b="1" i="1" dirty="0" err="1" smtClean="0">
                <a:solidFill>
                  <a:srgbClr val="C00000"/>
                </a:solidFill>
              </a:rPr>
              <a:t>zijn</a:t>
            </a:r>
            <a:r>
              <a:rPr lang="cs-CZ" sz="3600" b="1" i="1" dirty="0" smtClean="0">
                <a:solidFill>
                  <a:srgbClr val="C00000"/>
                </a:solidFill>
              </a:rPr>
              <a:t> </a:t>
            </a:r>
            <a:r>
              <a:rPr lang="cs-CZ" sz="3600" b="1" i="1" dirty="0" err="1" smtClean="0">
                <a:solidFill>
                  <a:srgbClr val="C00000"/>
                </a:solidFill>
              </a:rPr>
              <a:t>er</a:t>
            </a:r>
            <a:r>
              <a:rPr lang="cs-CZ" sz="3600" b="1" i="1" dirty="0" smtClean="0">
                <a:solidFill>
                  <a:srgbClr val="C00000"/>
                </a:solidFill>
              </a:rPr>
              <a:t> in je les? – Er </a:t>
            </a:r>
            <a:r>
              <a:rPr lang="cs-CZ" sz="3600" b="1" i="1" dirty="0" err="1" smtClean="0">
                <a:solidFill>
                  <a:srgbClr val="C00000"/>
                </a:solidFill>
              </a:rPr>
              <a:t>zijn</a:t>
            </a:r>
            <a:r>
              <a:rPr lang="cs-CZ" sz="3600" b="1" i="1" dirty="0" smtClean="0">
                <a:solidFill>
                  <a:srgbClr val="C00000"/>
                </a:solidFill>
              </a:rPr>
              <a:t> 7 </a:t>
            </a:r>
            <a:r>
              <a:rPr lang="cs-CZ" sz="3600" b="1" i="1" dirty="0" err="1" smtClean="0">
                <a:solidFill>
                  <a:srgbClr val="C00000"/>
                </a:solidFill>
              </a:rPr>
              <a:t>studenten</a:t>
            </a:r>
            <a:r>
              <a:rPr lang="cs-CZ" sz="3600" b="1" i="1" dirty="0" smtClean="0">
                <a:solidFill>
                  <a:srgbClr val="C00000"/>
                </a:solidFill>
              </a:rPr>
              <a:t>.</a:t>
            </a:r>
          </a:p>
          <a:p>
            <a:pPr marL="0" lvl="0" indent="0">
              <a:buNone/>
            </a:pPr>
            <a:endParaRPr lang="en-GB" sz="3600" dirty="0">
              <a:solidFill>
                <a:srgbClr val="C00000"/>
              </a:solidFill>
            </a:endParaRPr>
          </a:p>
          <a:p>
            <a:pPr lvl="0"/>
            <a:r>
              <a:rPr lang="cs-CZ" sz="3600" b="1" i="1" dirty="0" smtClean="0">
                <a:solidFill>
                  <a:srgbClr val="C00000"/>
                </a:solidFill>
              </a:rPr>
              <a:t>Er </a:t>
            </a:r>
            <a:r>
              <a:rPr lang="cs-CZ" sz="3600" b="1" i="1" dirty="0" err="1" smtClean="0">
                <a:solidFill>
                  <a:srgbClr val="C00000"/>
                </a:solidFill>
              </a:rPr>
              <a:t>ligt</a:t>
            </a:r>
            <a:r>
              <a:rPr lang="cs-CZ" sz="3600" b="1" i="1" dirty="0" smtClean="0">
                <a:solidFill>
                  <a:srgbClr val="C00000"/>
                </a:solidFill>
              </a:rPr>
              <a:t> </a:t>
            </a:r>
            <a:r>
              <a:rPr lang="cs-CZ" sz="3600" b="1" i="1" dirty="0" err="1" smtClean="0">
                <a:solidFill>
                  <a:srgbClr val="C00000"/>
                </a:solidFill>
              </a:rPr>
              <a:t>veel</a:t>
            </a:r>
            <a:r>
              <a:rPr lang="cs-CZ" sz="3600" b="1" i="1" dirty="0" smtClean="0">
                <a:solidFill>
                  <a:srgbClr val="C00000"/>
                </a:solidFill>
              </a:rPr>
              <a:t> </a:t>
            </a:r>
            <a:r>
              <a:rPr lang="cs-CZ" sz="3600" b="1" i="1" dirty="0" err="1" smtClean="0">
                <a:solidFill>
                  <a:srgbClr val="C00000"/>
                </a:solidFill>
              </a:rPr>
              <a:t>sneeuw</a:t>
            </a:r>
            <a:r>
              <a:rPr lang="cs-CZ" sz="3600" b="1" i="1" dirty="0" smtClean="0">
                <a:solidFill>
                  <a:srgbClr val="C00000"/>
                </a:solidFill>
              </a:rPr>
              <a:t> in de </a:t>
            </a:r>
            <a:r>
              <a:rPr lang="cs-CZ" sz="3600" b="1" i="1" dirty="0" err="1" smtClean="0">
                <a:solidFill>
                  <a:srgbClr val="C00000"/>
                </a:solidFill>
              </a:rPr>
              <a:t>tuin</a:t>
            </a:r>
            <a:r>
              <a:rPr lang="cs-CZ" sz="3600" b="1" i="1" dirty="0" smtClean="0">
                <a:solidFill>
                  <a:srgbClr val="C00000"/>
                </a:solidFill>
              </a:rPr>
              <a:t>.  </a:t>
            </a:r>
          </a:p>
          <a:p>
            <a:pPr lvl="0"/>
            <a:endParaRPr lang="cs-CZ" sz="3600" b="1" i="1" dirty="0">
              <a:solidFill>
                <a:srgbClr val="C00000"/>
              </a:solidFill>
            </a:endParaRPr>
          </a:p>
          <a:p>
            <a:pPr lvl="0"/>
            <a:r>
              <a:rPr lang="cs-CZ" sz="3600" b="1" i="1" dirty="0" smtClean="0">
                <a:solidFill>
                  <a:srgbClr val="C00000"/>
                </a:solidFill>
              </a:rPr>
              <a:t>Er </a:t>
            </a:r>
            <a:r>
              <a:rPr lang="cs-CZ" sz="3600" b="1" i="1" dirty="0" err="1" smtClean="0">
                <a:solidFill>
                  <a:srgbClr val="C00000"/>
                </a:solidFill>
              </a:rPr>
              <a:t>hangt</a:t>
            </a:r>
            <a:r>
              <a:rPr lang="cs-CZ" sz="3600" b="1" i="1" dirty="0" smtClean="0">
                <a:solidFill>
                  <a:srgbClr val="C00000"/>
                </a:solidFill>
              </a:rPr>
              <a:t> </a:t>
            </a:r>
            <a:r>
              <a:rPr lang="cs-CZ" sz="3600" b="1" i="1" dirty="0" err="1" smtClean="0">
                <a:solidFill>
                  <a:srgbClr val="C00000"/>
                </a:solidFill>
              </a:rPr>
              <a:t>een</a:t>
            </a:r>
            <a:r>
              <a:rPr lang="cs-CZ" sz="3600" b="1" i="1" dirty="0" smtClean="0">
                <a:solidFill>
                  <a:srgbClr val="C00000"/>
                </a:solidFill>
              </a:rPr>
              <a:t> </a:t>
            </a:r>
            <a:r>
              <a:rPr lang="cs-CZ" sz="3600" b="1" i="1" dirty="0" err="1" smtClean="0">
                <a:solidFill>
                  <a:srgbClr val="C00000"/>
                </a:solidFill>
              </a:rPr>
              <a:t>mooie</a:t>
            </a:r>
            <a:r>
              <a:rPr lang="cs-CZ" sz="3600" b="1" i="1" dirty="0" smtClean="0">
                <a:solidFill>
                  <a:srgbClr val="C00000"/>
                </a:solidFill>
              </a:rPr>
              <a:t> </a:t>
            </a:r>
            <a:r>
              <a:rPr lang="cs-CZ" sz="3600" b="1" i="1" dirty="0" err="1" smtClean="0">
                <a:solidFill>
                  <a:srgbClr val="C00000"/>
                </a:solidFill>
              </a:rPr>
              <a:t>tekening</a:t>
            </a:r>
            <a:r>
              <a:rPr lang="cs-CZ" sz="3600" b="1" i="1" dirty="0" smtClean="0">
                <a:solidFill>
                  <a:srgbClr val="C00000"/>
                </a:solidFill>
              </a:rPr>
              <a:t> </a:t>
            </a:r>
            <a:r>
              <a:rPr lang="cs-CZ" sz="3600" b="1" i="1" dirty="0" err="1" smtClean="0">
                <a:solidFill>
                  <a:srgbClr val="C00000"/>
                </a:solidFill>
              </a:rPr>
              <a:t>aan</a:t>
            </a:r>
            <a:r>
              <a:rPr lang="cs-CZ" sz="3600" b="1" i="1" dirty="0" smtClean="0">
                <a:solidFill>
                  <a:srgbClr val="C00000"/>
                </a:solidFill>
              </a:rPr>
              <a:t> de </a:t>
            </a:r>
            <a:r>
              <a:rPr lang="cs-CZ" sz="3600" b="1" i="1" dirty="0" err="1" smtClean="0">
                <a:solidFill>
                  <a:srgbClr val="C00000"/>
                </a:solidFill>
              </a:rPr>
              <a:t>muur</a:t>
            </a:r>
            <a:r>
              <a:rPr lang="cs-CZ" sz="3600" b="1" i="1" dirty="0" smtClean="0">
                <a:solidFill>
                  <a:srgbClr val="C00000"/>
                </a:solidFill>
              </a:rPr>
              <a:t>.</a:t>
            </a:r>
          </a:p>
          <a:p>
            <a:pPr lvl="0"/>
            <a:endParaRPr lang="cs-CZ" sz="3600" b="1" i="1" dirty="0">
              <a:solidFill>
                <a:srgbClr val="C00000"/>
              </a:solidFill>
            </a:endParaRPr>
          </a:p>
          <a:p>
            <a:pPr lvl="0"/>
            <a:r>
              <a:rPr lang="cs-CZ" sz="3600" b="1" i="1" dirty="0" smtClean="0">
                <a:solidFill>
                  <a:srgbClr val="C00000"/>
                </a:solidFill>
              </a:rPr>
              <a:t>Er </a:t>
            </a:r>
            <a:r>
              <a:rPr lang="cs-CZ" sz="3600" b="1" i="1" dirty="0" err="1" smtClean="0">
                <a:solidFill>
                  <a:srgbClr val="C00000"/>
                </a:solidFill>
              </a:rPr>
              <a:t>loopt</a:t>
            </a:r>
            <a:r>
              <a:rPr lang="cs-CZ" sz="3600" b="1" i="1" dirty="0" smtClean="0">
                <a:solidFill>
                  <a:srgbClr val="C00000"/>
                </a:solidFill>
              </a:rPr>
              <a:t> </a:t>
            </a:r>
            <a:r>
              <a:rPr lang="cs-CZ" sz="3600" b="1" i="1" dirty="0" err="1" smtClean="0">
                <a:solidFill>
                  <a:srgbClr val="C00000"/>
                </a:solidFill>
              </a:rPr>
              <a:t>iemand</a:t>
            </a:r>
            <a:r>
              <a:rPr lang="cs-CZ" sz="3600" b="1" i="1" dirty="0" smtClean="0">
                <a:solidFill>
                  <a:srgbClr val="C00000"/>
                </a:solidFill>
              </a:rPr>
              <a:t> </a:t>
            </a:r>
            <a:r>
              <a:rPr lang="cs-CZ" sz="3600" b="1" i="1" dirty="0" err="1" smtClean="0">
                <a:solidFill>
                  <a:srgbClr val="C00000"/>
                </a:solidFill>
              </a:rPr>
              <a:t>voor</a:t>
            </a:r>
            <a:r>
              <a:rPr lang="cs-CZ" sz="3600" b="1" i="1" dirty="0" smtClean="0">
                <a:solidFill>
                  <a:srgbClr val="C00000"/>
                </a:solidFill>
              </a:rPr>
              <a:t> </a:t>
            </a:r>
            <a:r>
              <a:rPr lang="cs-CZ" sz="3600" b="1" i="1" dirty="0" err="1" smtClean="0">
                <a:solidFill>
                  <a:srgbClr val="C00000"/>
                </a:solidFill>
              </a:rPr>
              <a:t>het</a:t>
            </a:r>
            <a:r>
              <a:rPr lang="cs-CZ" sz="3600" b="1" i="1" dirty="0" smtClean="0">
                <a:solidFill>
                  <a:srgbClr val="C00000"/>
                </a:solidFill>
              </a:rPr>
              <a:t> </a:t>
            </a:r>
            <a:r>
              <a:rPr lang="cs-CZ" sz="3600" b="1" i="1" dirty="0" err="1" smtClean="0">
                <a:solidFill>
                  <a:srgbClr val="C00000"/>
                </a:solidFill>
              </a:rPr>
              <a:t>huis</a:t>
            </a:r>
            <a:r>
              <a:rPr lang="cs-CZ" sz="3600" b="1" i="1" dirty="0" smtClean="0">
                <a:solidFill>
                  <a:srgbClr val="C00000"/>
                </a:solidFill>
              </a:rPr>
              <a:t>, </a:t>
            </a:r>
            <a:r>
              <a:rPr lang="cs-CZ" sz="3600" b="1" i="1" dirty="0" err="1" smtClean="0">
                <a:solidFill>
                  <a:srgbClr val="C00000"/>
                </a:solidFill>
              </a:rPr>
              <a:t>wie</a:t>
            </a:r>
            <a:r>
              <a:rPr lang="cs-CZ" sz="3600" b="1" i="1" dirty="0" smtClean="0">
                <a:solidFill>
                  <a:srgbClr val="C00000"/>
                </a:solidFill>
              </a:rPr>
              <a:t> </a:t>
            </a:r>
            <a:r>
              <a:rPr lang="cs-CZ" sz="3600" b="1" i="1" dirty="0" err="1" smtClean="0">
                <a:solidFill>
                  <a:srgbClr val="C00000"/>
                </a:solidFill>
              </a:rPr>
              <a:t>is</a:t>
            </a:r>
            <a:r>
              <a:rPr lang="cs-CZ" sz="3600" b="1" i="1" dirty="0" smtClean="0">
                <a:solidFill>
                  <a:srgbClr val="C00000"/>
                </a:solidFill>
              </a:rPr>
              <a:t> </a:t>
            </a:r>
            <a:r>
              <a:rPr lang="cs-CZ" sz="3600" b="1" i="1" dirty="0" err="1" smtClean="0">
                <a:solidFill>
                  <a:srgbClr val="C00000"/>
                </a:solidFill>
              </a:rPr>
              <a:t>het</a:t>
            </a:r>
            <a:r>
              <a:rPr lang="cs-CZ" sz="3600" b="1" i="1" dirty="0" smtClean="0">
                <a:solidFill>
                  <a:srgbClr val="C00000"/>
                </a:solidFill>
              </a:rPr>
              <a:t>? </a:t>
            </a:r>
          </a:p>
          <a:p>
            <a:pPr lvl="0"/>
            <a:endParaRPr lang="cs-CZ" sz="3600" b="1" i="1" dirty="0">
              <a:solidFill>
                <a:srgbClr val="C00000"/>
              </a:solidFill>
            </a:endParaRPr>
          </a:p>
          <a:p>
            <a:pPr lvl="0"/>
            <a:r>
              <a:rPr lang="cs-CZ" sz="3600" b="1" i="1" dirty="0" err="1" smtClean="0">
                <a:solidFill>
                  <a:srgbClr val="C00000"/>
                </a:solidFill>
              </a:rPr>
              <a:t>Is</a:t>
            </a:r>
            <a:r>
              <a:rPr lang="cs-CZ" sz="3600" b="1" i="1" dirty="0" smtClean="0">
                <a:solidFill>
                  <a:srgbClr val="C00000"/>
                </a:solidFill>
              </a:rPr>
              <a:t> </a:t>
            </a:r>
            <a:r>
              <a:rPr lang="cs-CZ" sz="3600" b="1" i="1" dirty="0" err="1" smtClean="0">
                <a:solidFill>
                  <a:srgbClr val="C00000"/>
                </a:solidFill>
              </a:rPr>
              <a:t>er</a:t>
            </a:r>
            <a:r>
              <a:rPr lang="cs-CZ" sz="3600" b="1" i="1" dirty="0" smtClean="0">
                <a:solidFill>
                  <a:srgbClr val="C00000"/>
                </a:solidFill>
              </a:rPr>
              <a:t> </a:t>
            </a:r>
            <a:r>
              <a:rPr lang="cs-CZ" sz="3600" b="1" i="1" dirty="0" err="1" smtClean="0">
                <a:solidFill>
                  <a:srgbClr val="C00000"/>
                </a:solidFill>
              </a:rPr>
              <a:t>een</a:t>
            </a:r>
            <a:r>
              <a:rPr lang="cs-CZ" sz="3600" b="1" i="1" dirty="0" smtClean="0">
                <a:solidFill>
                  <a:srgbClr val="C00000"/>
                </a:solidFill>
              </a:rPr>
              <a:t> </a:t>
            </a:r>
            <a:r>
              <a:rPr lang="cs-CZ" sz="3600" b="1" i="1" dirty="0" err="1" smtClean="0">
                <a:solidFill>
                  <a:srgbClr val="C00000"/>
                </a:solidFill>
              </a:rPr>
              <a:t>groot</a:t>
            </a:r>
            <a:r>
              <a:rPr lang="cs-CZ" sz="3600" b="1" i="1" dirty="0" smtClean="0">
                <a:solidFill>
                  <a:srgbClr val="C00000"/>
                </a:solidFill>
              </a:rPr>
              <a:t> </a:t>
            </a:r>
            <a:r>
              <a:rPr lang="cs-CZ" sz="3600" b="1" i="1" dirty="0" err="1" smtClean="0">
                <a:solidFill>
                  <a:srgbClr val="C00000"/>
                </a:solidFill>
              </a:rPr>
              <a:t>raam</a:t>
            </a:r>
            <a:r>
              <a:rPr lang="cs-CZ" sz="3600" b="1" i="1" dirty="0" smtClean="0">
                <a:solidFill>
                  <a:srgbClr val="C00000"/>
                </a:solidFill>
              </a:rPr>
              <a:t> in je kamer? </a:t>
            </a:r>
            <a:endParaRPr lang="cs-CZ" sz="3600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b="1" i="1" dirty="0" smtClean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b="1" i="1" dirty="0" smtClean="0">
              <a:solidFill>
                <a:srgbClr val="0070C0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7395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81464" y="0"/>
            <a:ext cx="7399420" cy="6878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  <a:spcAft>
                <a:spcPts val="600"/>
              </a:spcAft>
            </a:pPr>
            <a:r>
              <a:rPr lang="cs-CZ" sz="4000" dirty="0">
                <a:solidFill>
                  <a:srgbClr val="0070C0"/>
                </a:solidFill>
                <a:latin typeface="+mn-lt"/>
                <a:ea typeface="+mn-ea"/>
                <a:cs typeface="+mn-cs"/>
                <a:hlinkClick r:id="rId2"/>
              </a:rPr>
              <a:t>ER-</a:t>
            </a:r>
            <a:r>
              <a:rPr lang="cs-CZ" sz="4000" dirty="0" err="1">
                <a:solidFill>
                  <a:srgbClr val="0070C0"/>
                </a:solidFill>
                <a:latin typeface="+mn-lt"/>
                <a:ea typeface="+mn-ea"/>
                <a:cs typeface="+mn-cs"/>
                <a:hlinkClick r:id="rId2"/>
              </a:rPr>
              <a:t>woord</a:t>
            </a:r>
            <a:r>
              <a:rPr lang="cs-CZ" sz="40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4000" dirty="0">
                <a:solidFill>
                  <a:srgbClr val="0070C0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en-US" sz="4000" dirty="0">
                <a:solidFill>
                  <a:srgbClr val="0070C0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  </a:t>
            </a:r>
            <a:r>
              <a:rPr lang="cs-CZ" sz="4000" dirty="0" err="1" smtClean="0">
                <a:solidFill>
                  <a:srgbClr val="0070C0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vertaling</a:t>
            </a:r>
            <a:r>
              <a:rPr lang="cs-CZ" sz="4000" dirty="0" smtClean="0">
                <a:solidFill>
                  <a:srgbClr val="0070C0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 / překlad</a:t>
            </a:r>
            <a:endParaRPr lang="cs-CZ" sz="4000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0817" y="794084"/>
            <a:ext cx="11686067" cy="581125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cs-CZ" sz="3200" dirty="0" smtClean="0">
                <a:solidFill>
                  <a:srgbClr val="0070C0"/>
                </a:solidFill>
              </a:rPr>
              <a:t>Máš hodně Nizozemských knih nebo žádné</a:t>
            </a:r>
            <a:r>
              <a:rPr lang="cs-CZ" sz="3200" dirty="0" smtClean="0">
                <a:solidFill>
                  <a:srgbClr val="0070C0"/>
                </a:solidFill>
              </a:rPr>
              <a:t>?</a:t>
            </a:r>
            <a:endParaRPr lang="cs-CZ" sz="3200" b="1" i="1" dirty="0" smtClean="0">
              <a:solidFill>
                <a:srgbClr val="C00000"/>
              </a:solidFill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cs-CZ" sz="3200" dirty="0" smtClean="0">
                <a:solidFill>
                  <a:srgbClr val="0070C0"/>
                </a:solidFill>
              </a:rPr>
              <a:t>My máme dvě auta a sousedi mají tři. </a:t>
            </a:r>
            <a:endParaRPr lang="cs-CZ" sz="3200" u="sng" dirty="0" smtClean="0">
              <a:solidFill>
                <a:srgbClr val="0070C0"/>
              </a:solidFill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cs-CZ" sz="3200" dirty="0" smtClean="0">
                <a:solidFill>
                  <a:srgbClr val="0070C0"/>
                </a:solidFill>
              </a:rPr>
              <a:t>Znáš Amsterdam? – Ne, nikdy jsem tam nebyl  </a:t>
            </a:r>
            <a:r>
              <a:rPr lang="cs-CZ" sz="3200" i="1" dirty="0" smtClean="0"/>
              <a:t>(</a:t>
            </a:r>
            <a:r>
              <a:rPr lang="cs-CZ" sz="3200" i="1" dirty="0" smtClean="0"/>
              <a:t>ben – </a:t>
            </a:r>
            <a:r>
              <a:rPr lang="cs-CZ" sz="3200" i="1" dirty="0" err="1" smtClean="0"/>
              <a:t>geweest</a:t>
            </a:r>
            <a:r>
              <a:rPr lang="cs-CZ" sz="3200" i="1" dirty="0" smtClean="0"/>
              <a:t>)</a:t>
            </a:r>
            <a:endParaRPr lang="cs-CZ" sz="3200" b="1" i="1" dirty="0" smtClean="0">
              <a:solidFill>
                <a:srgbClr val="C00000"/>
              </a:solidFill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cs-CZ" sz="3200" dirty="0" smtClean="0">
                <a:solidFill>
                  <a:srgbClr val="0070C0"/>
                </a:solidFill>
              </a:rPr>
              <a:t>Je už Petr ve </a:t>
            </a:r>
            <a:r>
              <a:rPr lang="cs-CZ" sz="3200" dirty="0" err="1" smtClean="0">
                <a:solidFill>
                  <a:srgbClr val="0070C0"/>
                </a:solidFill>
              </a:rPr>
              <a:t>tříde</a:t>
            </a:r>
            <a:r>
              <a:rPr lang="cs-CZ" sz="3200" dirty="0" smtClean="0">
                <a:solidFill>
                  <a:srgbClr val="0070C0"/>
                </a:solidFill>
              </a:rPr>
              <a:t>. – Ne, ještě tam </a:t>
            </a:r>
            <a:r>
              <a:rPr lang="cs-CZ" sz="3200" dirty="0" smtClean="0">
                <a:solidFill>
                  <a:srgbClr val="0070C0"/>
                </a:solidFill>
              </a:rPr>
              <a:t>není.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cs-CZ" sz="3200" dirty="0">
                <a:solidFill>
                  <a:srgbClr val="0070C0"/>
                </a:solidFill>
              </a:rPr>
              <a:t>´</a:t>
            </a:r>
            <a:r>
              <a:rPr lang="cs-CZ" sz="3200" dirty="0" smtClean="0">
                <a:solidFill>
                  <a:srgbClr val="0070C0"/>
                </a:solidFill>
              </a:rPr>
              <a:t>Přijdeš </a:t>
            </a:r>
            <a:r>
              <a:rPr lang="cs-CZ" sz="3200" dirty="0">
                <a:solidFill>
                  <a:srgbClr val="0070C0"/>
                </a:solidFill>
              </a:rPr>
              <a:t>dnes večer? Ano, můžeš s tím počítat. </a:t>
            </a:r>
            <a:r>
              <a:rPr lang="cs-CZ" sz="3200" i="1" dirty="0"/>
              <a:t>(</a:t>
            </a:r>
            <a:r>
              <a:rPr lang="cs-CZ" sz="3200" i="1" dirty="0" err="1"/>
              <a:t>rekenen</a:t>
            </a:r>
            <a:r>
              <a:rPr lang="cs-CZ" sz="3200" i="1" dirty="0"/>
              <a:t> op</a:t>
            </a:r>
            <a:r>
              <a:rPr lang="cs-CZ" sz="3200" i="1" dirty="0" smtClean="0"/>
              <a:t>)</a:t>
            </a:r>
            <a:endParaRPr lang="cs-CZ" sz="3200" b="1" i="1" dirty="0">
              <a:solidFill>
                <a:srgbClr val="C00000"/>
              </a:solidFill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cs-CZ" sz="3200" dirty="0">
                <a:solidFill>
                  <a:srgbClr val="0070C0"/>
                </a:solidFill>
              </a:rPr>
              <a:t>Nepůjdeme na bazén? – Ne, tam nechci jít</a:t>
            </a:r>
            <a:r>
              <a:rPr lang="cs-CZ" sz="3200" dirty="0" smtClean="0">
                <a:solidFill>
                  <a:srgbClr val="0070C0"/>
                </a:solidFill>
              </a:rPr>
              <a:t>.</a:t>
            </a:r>
            <a:endParaRPr lang="cs-CZ" sz="3200" b="1" i="1" dirty="0">
              <a:solidFill>
                <a:srgbClr val="C00000"/>
              </a:solidFill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cs-CZ" sz="3200" dirty="0">
                <a:solidFill>
                  <a:srgbClr val="0070C0"/>
                </a:solidFill>
              </a:rPr>
              <a:t>Ve třídě nikdo není. </a:t>
            </a:r>
            <a:endParaRPr lang="cs-CZ" sz="3200" b="1" i="1" dirty="0">
              <a:solidFill>
                <a:srgbClr val="C00000"/>
              </a:solidFill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cs-CZ" sz="3200" dirty="0">
                <a:solidFill>
                  <a:srgbClr val="0070C0"/>
                </a:solidFill>
              </a:rPr>
              <a:t>Na chodbě sedí 5 studentů.</a:t>
            </a:r>
          </a:p>
          <a:p>
            <a:pPr lv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endParaRPr lang="cs-CZ" sz="18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28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16179" y="100430"/>
            <a:ext cx="4319337" cy="63349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lvl="0"/>
            <a:r>
              <a:rPr lang="cs-CZ" b="1" dirty="0" smtClean="0">
                <a:solidFill>
                  <a:srgbClr val="0070C0"/>
                </a:solidFill>
                <a:latin typeface="+mn-lt"/>
              </a:rPr>
              <a:t>ER  </a:t>
            </a:r>
            <a:r>
              <a:rPr lang="cs-CZ" b="1" dirty="0" smtClean="0">
                <a:solidFill>
                  <a:srgbClr val="0070C0"/>
                </a:solidFill>
                <a:latin typeface="+mn-lt"/>
                <a:sym typeface="Wingdings" panose="05000000000000000000" pitchFamily="2" charset="2"/>
              </a:rPr>
              <a:t></a:t>
            </a:r>
            <a:r>
              <a:rPr lang="en-US" b="1" dirty="0" smtClean="0">
                <a:solidFill>
                  <a:srgbClr val="0070C0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+mn-lt"/>
                <a:sym typeface="Wingdings" panose="05000000000000000000" pitchFamily="2" charset="2"/>
              </a:rPr>
              <a:t>welke</a:t>
            </a:r>
            <a:r>
              <a:rPr lang="en-US" b="1" dirty="0" smtClean="0">
                <a:solidFill>
                  <a:srgbClr val="0070C0"/>
                </a:solidFill>
                <a:latin typeface="+mn-lt"/>
                <a:sym typeface="Wingdings" panose="05000000000000000000" pitchFamily="2" charset="2"/>
              </a:rPr>
              <a:t> type</a:t>
            </a:r>
            <a:r>
              <a:rPr lang="en-US" b="1" dirty="0">
                <a:solidFill>
                  <a:srgbClr val="0070C0"/>
                </a:solidFill>
                <a:latin typeface="+mn-lt"/>
                <a:sym typeface="Wingdings" panose="05000000000000000000" pitchFamily="2" charset="2"/>
              </a:rPr>
              <a:t>?</a:t>
            </a:r>
            <a:endParaRPr lang="en-GB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2506" y="1010653"/>
            <a:ext cx="11778916" cy="5678905"/>
          </a:xfrm>
        </p:spPr>
        <p:txBody>
          <a:bodyPr>
            <a:normAutofit/>
          </a:bodyPr>
          <a:lstStyle/>
          <a:p>
            <a:pPr lvl="0"/>
            <a:r>
              <a:rPr lang="cs-CZ" sz="3600" b="1" i="1" dirty="0" smtClean="0">
                <a:solidFill>
                  <a:srgbClr val="C00000"/>
                </a:solidFill>
              </a:rPr>
              <a:t>Ze </a:t>
            </a:r>
            <a:r>
              <a:rPr lang="cs-CZ" sz="3600" b="1" i="1" dirty="0" err="1" smtClean="0">
                <a:solidFill>
                  <a:srgbClr val="C00000"/>
                </a:solidFill>
              </a:rPr>
              <a:t>was</a:t>
            </a:r>
            <a:r>
              <a:rPr lang="cs-CZ" sz="3600" b="1" i="1" dirty="0" smtClean="0">
                <a:solidFill>
                  <a:srgbClr val="C00000"/>
                </a:solidFill>
              </a:rPr>
              <a:t> </a:t>
            </a:r>
            <a:r>
              <a:rPr lang="cs-CZ" sz="3600" b="1" i="1" dirty="0" err="1" smtClean="0">
                <a:solidFill>
                  <a:srgbClr val="C00000"/>
                </a:solidFill>
              </a:rPr>
              <a:t>er</a:t>
            </a:r>
            <a:r>
              <a:rPr lang="cs-CZ" sz="3600" b="1" i="1" dirty="0" smtClean="0">
                <a:solidFill>
                  <a:srgbClr val="C00000"/>
                </a:solidFill>
              </a:rPr>
              <a:t> </a:t>
            </a:r>
            <a:r>
              <a:rPr lang="cs-CZ" sz="3600" b="1" i="1" dirty="0" err="1" smtClean="0">
                <a:solidFill>
                  <a:srgbClr val="C00000"/>
                </a:solidFill>
              </a:rPr>
              <a:t>vandaag</a:t>
            </a:r>
            <a:r>
              <a:rPr lang="cs-CZ" sz="3600" b="1" i="1" dirty="0" smtClean="0">
                <a:solidFill>
                  <a:srgbClr val="C00000"/>
                </a:solidFill>
              </a:rPr>
              <a:t> </a:t>
            </a:r>
            <a:r>
              <a:rPr lang="cs-CZ" sz="3600" b="1" i="1" dirty="0" err="1" smtClean="0">
                <a:solidFill>
                  <a:srgbClr val="C00000"/>
                </a:solidFill>
              </a:rPr>
              <a:t>niet</a:t>
            </a:r>
            <a:r>
              <a:rPr lang="cs-CZ" sz="3600" b="1" i="1" dirty="0" smtClean="0">
                <a:solidFill>
                  <a:srgbClr val="C00000"/>
                </a:solidFill>
              </a:rPr>
              <a:t>.</a:t>
            </a:r>
          </a:p>
          <a:p>
            <a:pPr lvl="0"/>
            <a:r>
              <a:rPr lang="cs-CZ" sz="3600" b="1" i="1" dirty="0" err="1" smtClean="0">
                <a:solidFill>
                  <a:srgbClr val="C00000"/>
                </a:solidFill>
              </a:rPr>
              <a:t>Houdt</a:t>
            </a:r>
            <a:r>
              <a:rPr lang="cs-CZ" sz="3600" b="1" i="1" dirty="0" smtClean="0">
                <a:solidFill>
                  <a:srgbClr val="C00000"/>
                </a:solidFill>
              </a:rPr>
              <a:t> je </a:t>
            </a:r>
            <a:r>
              <a:rPr lang="cs-CZ" sz="3600" b="1" i="1" dirty="0" err="1" smtClean="0">
                <a:solidFill>
                  <a:srgbClr val="C00000"/>
                </a:solidFill>
              </a:rPr>
              <a:t>ervan</a:t>
            </a:r>
            <a:r>
              <a:rPr lang="cs-CZ" sz="3600" b="1" i="1" dirty="0" smtClean="0">
                <a:solidFill>
                  <a:srgbClr val="C00000"/>
                </a:solidFill>
              </a:rPr>
              <a:t>?</a:t>
            </a:r>
          </a:p>
          <a:p>
            <a:pPr lvl="0"/>
            <a:r>
              <a:rPr lang="cs-CZ" sz="3600" b="1" i="1" dirty="0" err="1" smtClean="0">
                <a:solidFill>
                  <a:srgbClr val="C00000"/>
                </a:solidFill>
              </a:rPr>
              <a:t>Heb</a:t>
            </a:r>
            <a:r>
              <a:rPr lang="cs-CZ" sz="3600" b="1" i="1" dirty="0" smtClean="0">
                <a:solidFill>
                  <a:srgbClr val="C00000"/>
                </a:solidFill>
              </a:rPr>
              <a:t> je </a:t>
            </a:r>
            <a:r>
              <a:rPr lang="cs-CZ" sz="3600" b="1" i="1" dirty="0" err="1" smtClean="0">
                <a:solidFill>
                  <a:srgbClr val="C00000"/>
                </a:solidFill>
              </a:rPr>
              <a:t>nog</a:t>
            </a:r>
            <a:r>
              <a:rPr lang="cs-CZ" sz="3600" b="1" i="1" dirty="0" smtClean="0">
                <a:solidFill>
                  <a:srgbClr val="C00000"/>
                </a:solidFill>
              </a:rPr>
              <a:t> </a:t>
            </a:r>
            <a:r>
              <a:rPr lang="cs-CZ" sz="3600" b="1" i="1" dirty="0" err="1" smtClean="0">
                <a:solidFill>
                  <a:srgbClr val="C00000"/>
                </a:solidFill>
              </a:rPr>
              <a:t>een</a:t>
            </a:r>
            <a:r>
              <a:rPr lang="cs-CZ" sz="3600" b="1" i="1" dirty="0" smtClean="0">
                <a:solidFill>
                  <a:srgbClr val="C00000"/>
                </a:solidFill>
              </a:rPr>
              <a:t> </a:t>
            </a:r>
            <a:r>
              <a:rPr lang="cs-CZ" sz="3600" b="1" i="1" dirty="0" err="1" smtClean="0">
                <a:solidFill>
                  <a:srgbClr val="C00000"/>
                </a:solidFill>
              </a:rPr>
              <a:t>sigaret</a:t>
            </a:r>
            <a:r>
              <a:rPr lang="cs-CZ" sz="3600" b="1" i="1" dirty="0" smtClean="0">
                <a:solidFill>
                  <a:srgbClr val="C00000"/>
                </a:solidFill>
              </a:rPr>
              <a:t>? </a:t>
            </a:r>
            <a:r>
              <a:rPr lang="cs-CZ" sz="3600" b="1" i="1" dirty="0" err="1" smtClean="0">
                <a:solidFill>
                  <a:srgbClr val="C00000"/>
                </a:solidFill>
              </a:rPr>
              <a:t>Ja</a:t>
            </a:r>
            <a:r>
              <a:rPr lang="cs-CZ" sz="3600" b="1" i="1" dirty="0" smtClean="0">
                <a:solidFill>
                  <a:srgbClr val="C00000"/>
                </a:solidFill>
              </a:rPr>
              <a:t>, </a:t>
            </a:r>
            <a:r>
              <a:rPr lang="cs-CZ" sz="3600" b="1" i="1" dirty="0" err="1" smtClean="0">
                <a:solidFill>
                  <a:srgbClr val="C00000"/>
                </a:solidFill>
              </a:rPr>
              <a:t>ik</a:t>
            </a:r>
            <a:r>
              <a:rPr lang="cs-CZ" sz="3600" b="1" i="1" dirty="0" smtClean="0">
                <a:solidFill>
                  <a:srgbClr val="C00000"/>
                </a:solidFill>
              </a:rPr>
              <a:t> </a:t>
            </a:r>
            <a:r>
              <a:rPr lang="cs-CZ" sz="3600" b="1" i="1" dirty="0" err="1" smtClean="0">
                <a:solidFill>
                  <a:srgbClr val="C00000"/>
                </a:solidFill>
              </a:rPr>
              <a:t>heb</a:t>
            </a:r>
            <a:r>
              <a:rPr lang="cs-CZ" sz="3600" b="1" i="1" dirty="0" smtClean="0">
                <a:solidFill>
                  <a:srgbClr val="C00000"/>
                </a:solidFill>
              </a:rPr>
              <a:t> </a:t>
            </a:r>
            <a:r>
              <a:rPr lang="cs-CZ" sz="3600" b="1" i="1" dirty="0" err="1" smtClean="0">
                <a:solidFill>
                  <a:srgbClr val="C00000"/>
                </a:solidFill>
              </a:rPr>
              <a:t>er</a:t>
            </a:r>
            <a:r>
              <a:rPr lang="cs-CZ" sz="3600" b="1" i="1" dirty="0" smtClean="0">
                <a:solidFill>
                  <a:srgbClr val="C00000"/>
                </a:solidFill>
              </a:rPr>
              <a:t> </a:t>
            </a:r>
            <a:r>
              <a:rPr lang="cs-CZ" sz="3600" b="1" i="1" dirty="0" err="1" smtClean="0">
                <a:solidFill>
                  <a:srgbClr val="C00000"/>
                </a:solidFill>
              </a:rPr>
              <a:t>nog</a:t>
            </a:r>
            <a:r>
              <a:rPr lang="cs-CZ" sz="3600" b="1" i="1" dirty="0" smtClean="0">
                <a:solidFill>
                  <a:srgbClr val="C00000"/>
                </a:solidFill>
              </a:rPr>
              <a:t> </a:t>
            </a:r>
            <a:r>
              <a:rPr lang="cs-CZ" sz="3600" b="1" i="1" dirty="0" err="1" smtClean="0">
                <a:solidFill>
                  <a:srgbClr val="C00000"/>
                </a:solidFill>
              </a:rPr>
              <a:t>twee</a:t>
            </a:r>
            <a:r>
              <a:rPr lang="cs-CZ" sz="3600" b="1" i="1" dirty="0" smtClean="0">
                <a:solidFill>
                  <a:srgbClr val="C00000"/>
                </a:solidFill>
              </a:rPr>
              <a:t>.</a:t>
            </a:r>
          </a:p>
          <a:p>
            <a:pPr lvl="0"/>
            <a:r>
              <a:rPr lang="cs-CZ" sz="3600" b="1" i="1" dirty="0" err="1" smtClean="0">
                <a:solidFill>
                  <a:srgbClr val="C00000"/>
                </a:solidFill>
              </a:rPr>
              <a:t>Ik</a:t>
            </a:r>
            <a:r>
              <a:rPr lang="cs-CZ" sz="3600" b="1" i="1" dirty="0" smtClean="0">
                <a:solidFill>
                  <a:srgbClr val="C00000"/>
                </a:solidFill>
              </a:rPr>
              <a:t> ben </a:t>
            </a:r>
            <a:r>
              <a:rPr lang="cs-CZ" sz="3600" b="1" i="1" dirty="0" err="1" smtClean="0">
                <a:solidFill>
                  <a:srgbClr val="C00000"/>
                </a:solidFill>
              </a:rPr>
              <a:t>er</a:t>
            </a:r>
            <a:r>
              <a:rPr lang="cs-CZ" sz="3600" b="1" i="1" dirty="0" smtClean="0">
                <a:solidFill>
                  <a:srgbClr val="C00000"/>
                </a:solidFill>
              </a:rPr>
              <a:t> </a:t>
            </a:r>
            <a:r>
              <a:rPr lang="cs-CZ" sz="3600" b="1" i="1" dirty="0" err="1" smtClean="0">
                <a:solidFill>
                  <a:srgbClr val="C00000"/>
                </a:solidFill>
              </a:rPr>
              <a:t>nog</a:t>
            </a:r>
            <a:r>
              <a:rPr lang="cs-CZ" sz="3600" b="1" i="1" dirty="0" smtClean="0">
                <a:solidFill>
                  <a:srgbClr val="C00000"/>
                </a:solidFill>
              </a:rPr>
              <a:t> </a:t>
            </a:r>
            <a:r>
              <a:rPr lang="cs-CZ" sz="3600" b="1" i="1" dirty="0" err="1" smtClean="0">
                <a:solidFill>
                  <a:srgbClr val="C00000"/>
                </a:solidFill>
              </a:rPr>
              <a:t>nooit</a:t>
            </a:r>
            <a:r>
              <a:rPr lang="cs-CZ" sz="3600" b="1" i="1" dirty="0" smtClean="0">
                <a:solidFill>
                  <a:srgbClr val="C00000"/>
                </a:solidFill>
              </a:rPr>
              <a:t> </a:t>
            </a:r>
            <a:r>
              <a:rPr lang="cs-CZ" sz="3600" b="1" i="1" dirty="0" err="1" smtClean="0">
                <a:solidFill>
                  <a:srgbClr val="C00000"/>
                </a:solidFill>
              </a:rPr>
              <a:t>geweest</a:t>
            </a:r>
            <a:r>
              <a:rPr lang="cs-CZ" sz="3600" b="1" i="1" dirty="0" smtClean="0">
                <a:solidFill>
                  <a:srgbClr val="C00000"/>
                </a:solidFill>
              </a:rPr>
              <a:t>.</a:t>
            </a:r>
          </a:p>
          <a:p>
            <a:pPr lvl="0"/>
            <a:r>
              <a:rPr lang="cs-CZ" sz="3600" b="1" i="1" dirty="0" err="1" smtClean="0">
                <a:solidFill>
                  <a:srgbClr val="C00000"/>
                </a:solidFill>
              </a:rPr>
              <a:t>Ik</a:t>
            </a:r>
            <a:r>
              <a:rPr lang="cs-CZ" sz="3600" b="1" i="1" dirty="0" smtClean="0">
                <a:solidFill>
                  <a:srgbClr val="C00000"/>
                </a:solidFill>
              </a:rPr>
              <a:t> kan je ze </a:t>
            </a:r>
            <a:r>
              <a:rPr lang="cs-CZ" sz="3600" b="1" i="1" dirty="0" err="1" smtClean="0">
                <a:solidFill>
                  <a:srgbClr val="C00000"/>
                </a:solidFill>
              </a:rPr>
              <a:t>niet</a:t>
            </a:r>
            <a:r>
              <a:rPr lang="cs-CZ" sz="3600" b="1" i="1" dirty="0" smtClean="0">
                <a:solidFill>
                  <a:srgbClr val="C00000"/>
                </a:solidFill>
              </a:rPr>
              <a:t> </a:t>
            </a:r>
            <a:r>
              <a:rPr lang="cs-CZ" sz="3600" b="1" i="1" dirty="0" err="1" smtClean="0">
                <a:solidFill>
                  <a:srgbClr val="C00000"/>
                </a:solidFill>
              </a:rPr>
              <a:t>lenen</a:t>
            </a:r>
            <a:r>
              <a:rPr lang="cs-CZ" sz="3600" b="1" i="1" dirty="0" smtClean="0">
                <a:solidFill>
                  <a:srgbClr val="C00000"/>
                </a:solidFill>
              </a:rPr>
              <a:t>, </a:t>
            </a:r>
            <a:r>
              <a:rPr lang="cs-CZ" sz="3600" b="1" i="1" dirty="0" err="1" smtClean="0">
                <a:solidFill>
                  <a:srgbClr val="C00000"/>
                </a:solidFill>
              </a:rPr>
              <a:t>ik</a:t>
            </a:r>
            <a:r>
              <a:rPr lang="cs-CZ" sz="3600" b="1" i="1" dirty="0" smtClean="0">
                <a:solidFill>
                  <a:srgbClr val="C00000"/>
                </a:solidFill>
              </a:rPr>
              <a:t> </a:t>
            </a:r>
            <a:r>
              <a:rPr lang="cs-CZ" sz="3600" b="1" i="1" dirty="0" err="1" smtClean="0">
                <a:solidFill>
                  <a:srgbClr val="C00000"/>
                </a:solidFill>
              </a:rPr>
              <a:t>heb</a:t>
            </a:r>
            <a:r>
              <a:rPr lang="cs-CZ" sz="3600" b="1" i="1" dirty="0" smtClean="0">
                <a:solidFill>
                  <a:srgbClr val="C00000"/>
                </a:solidFill>
              </a:rPr>
              <a:t> </a:t>
            </a:r>
            <a:r>
              <a:rPr lang="cs-CZ" sz="3600" b="1" i="1" dirty="0" err="1" smtClean="0">
                <a:solidFill>
                  <a:srgbClr val="C00000"/>
                </a:solidFill>
              </a:rPr>
              <a:t>er</a:t>
            </a:r>
            <a:r>
              <a:rPr lang="cs-CZ" sz="3600" b="1" i="1" dirty="0" smtClean="0">
                <a:solidFill>
                  <a:srgbClr val="C00000"/>
                </a:solidFill>
              </a:rPr>
              <a:t> </a:t>
            </a:r>
            <a:r>
              <a:rPr lang="cs-CZ" sz="3600" b="1" i="1" dirty="0" err="1" smtClean="0">
                <a:solidFill>
                  <a:srgbClr val="C00000"/>
                </a:solidFill>
              </a:rPr>
              <a:t>weinig</a:t>
            </a:r>
            <a:r>
              <a:rPr lang="cs-CZ" sz="3600" b="1" i="1" dirty="0" smtClean="0">
                <a:solidFill>
                  <a:srgbClr val="C00000"/>
                </a:solidFill>
              </a:rPr>
              <a:t> van.</a:t>
            </a:r>
          </a:p>
          <a:p>
            <a:pPr lvl="0"/>
            <a:r>
              <a:rPr lang="cs-CZ" sz="3600" b="1" i="1" dirty="0" err="1" smtClean="0">
                <a:solidFill>
                  <a:srgbClr val="C00000"/>
                </a:solidFill>
              </a:rPr>
              <a:t>Zijn</a:t>
            </a:r>
            <a:r>
              <a:rPr lang="cs-CZ" sz="3600" b="1" i="1" dirty="0" smtClean="0">
                <a:solidFill>
                  <a:srgbClr val="C00000"/>
                </a:solidFill>
              </a:rPr>
              <a:t> </a:t>
            </a:r>
            <a:r>
              <a:rPr lang="cs-CZ" sz="3600" b="1" i="1" dirty="0" err="1" smtClean="0">
                <a:solidFill>
                  <a:srgbClr val="C00000"/>
                </a:solidFill>
              </a:rPr>
              <a:t>er</a:t>
            </a:r>
            <a:r>
              <a:rPr lang="cs-CZ" sz="3600" b="1" i="1" dirty="0" smtClean="0">
                <a:solidFill>
                  <a:srgbClr val="C00000"/>
                </a:solidFill>
              </a:rPr>
              <a:t> </a:t>
            </a:r>
            <a:r>
              <a:rPr lang="cs-CZ" sz="3600" b="1" i="1" dirty="0" err="1" smtClean="0">
                <a:solidFill>
                  <a:srgbClr val="C00000"/>
                </a:solidFill>
              </a:rPr>
              <a:t>nog</a:t>
            </a:r>
            <a:r>
              <a:rPr lang="cs-CZ" sz="3600" b="1" i="1" dirty="0" smtClean="0">
                <a:solidFill>
                  <a:srgbClr val="C00000"/>
                </a:solidFill>
              </a:rPr>
              <a:t> </a:t>
            </a:r>
            <a:r>
              <a:rPr lang="cs-CZ" sz="3600" b="1" i="1" dirty="0" err="1" smtClean="0">
                <a:solidFill>
                  <a:srgbClr val="C00000"/>
                </a:solidFill>
              </a:rPr>
              <a:t>broodjes</a:t>
            </a:r>
            <a:r>
              <a:rPr lang="cs-CZ" sz="3600" b="1" i="1" dirty="0" smtClean="0">
                <a:solidFill>
                  <a:srgbClr val="C00000"/>
                </a:solidFill>
              </a:rPr>
              <a:t>?</a:t>
            </a:r>
          </a:p>
          <a:p>
            <a:pPr lvl="0"/>
            <a:r>
              <a:rPr lang="cs-CZ" sz="3600" b="1" i="1" dirty="0" smtClean="0">
                <a:solidFill>
                  <a:srgbClr val="C00000"/>
                </a:solidFill>
              </a:rPr>
              <a:t>Er </a:t>
            </a:r>
            <a:r>
              <a:rPr lang="cs-CZ" sz="3600" b="1" i="1" dirty="0" err="1" smtClean="0">
                <a:solidFill>
                  <a:srgbClr val="C00000"/>
                </a:solidFill>
              </a:rPr>
              <a:t>zijn</a:t>
            </a:r>
            <a:r>
              <a:rPr lang="cs-CZ" sz="3600" b="1" i="1" dirty="0" smtClean="0">
                <a:solidFill>
                  <a:srgbClr val="C00000"/>
                </a:solidFill>
              </a:rPr>
              <a:t> </a:t>
            </a:r>
            <a:r>
              <a:rPr lang="cs-CZ" sz="3600" b="1" i="1" dirty="0" err="1" smtClean="0">
                <a:solidFill>
                  <a:srgbClr val="C00000"/>
                </a:solidFill>
              </a:rPr>
              <a:t>geen</a:t>
            </a:r>
            <a:r>
              <a:rPr lang="cs-CZ" sz="3600" b="1" i="1" dirty="0" smtClean="0">
                <a:solidFill>
                  <a:srgbClr val="C00000"/>
                </a:solidFill>
              </a:rPr>
              <a:t> </a:t>
            </a:r>
            <a:r>
              <a:rPr lang="cs-CZ" sz="3600" b="1" i="1" dirty="0" err="1" smtClean="0">
                <a:solidFill>
                  <a:srgbClr val="C00000"/>
                </a:solidFill>
              </a:rPr>
              <a:t>nieuwe</a:t>
            </a:r>
            <a:r>
              <a:rPr lang="cs-CZ" sz="3600" b="1" i="1" dirty="0" smtClean="0">
                <a:solidFill>
                  <a:srgbClr val="C00000"/>
                </a:solidFill>
              </a:rPr>
              <a:t> </a:t>
            </a:r>
            <a:r>
              <a:rPr lang="cs-CZ" sz="3600" b="1" i="1" dirty="0" err="1" smtClean="0">
                <a:solidFill>
                  <a:srgbClr val="C00000"/>
                </a:solidFill>
              </a:rPr>
              <a:t>klanten</a:t>
            </a:r>
            <a:r>
              <a:rPr lang="cs-CZ" sz="3600" b="1" i="1" dirty="0" smtClean="0">
                <a:solidFill>
                  <a:srgbClr val="C00000"/>
                </a:solidFill>
              </a:rPr>
              <a:t> </a:t>
            </a:r>
            <a:r>
              <a:rPr lang="cs-CZ" sz="3600" b="1" i="1" dirty="0" err="1" smtClean="0">
                <a:solidFill>
                  <a:srgbClr val="C00000"/>
                </a:solidFill>
              </a:rPr>
              <a:t>meer</a:t>
            </a:r>
            <a:r>
              <a:rPr lang="cs-CZ" sz="3600" b="1" i="1" dirty="0" smtClean="0">
                <a:solidFill>
                  <a:srgbClr val="C00000"/>
                </a:solidFill>
              </a:rPr>
              <a:t>.</a:t>
            </a:r>
          </a:p>
          <a:p>
            <a:pPr lvl="0"/>
            <a:r>
              <a:rPr lang="cs-CZ" sz="3600" b="1" i="1" dirty="0" err="1" smtClean="0">
                <a:solidFill>
                  <a:srgbClr val="C00000"/>
                </a:solidFill>
              </a:rPr>
              <a:t>Loopt</a:t>
            </a:r>
            <a:r>
              <a:rPr lang="cs-CZ" sz="3600" b="1" i="1" dirty="0" smtClean="0">
                <a:solidFill>
                  <a:srgbClr val="C00000"/>
                </a:solidFill>
              </a:rPr>
              <a:t> </a:t>
            </a:r>
            <a:r>
              <a:rPr lang="cs-CZ" sz="3600" b="1" i="1" dirty="0" err="1" smtClean="0">
                <a:solidFill>
                  <a:srgbClr val="C00000"/>
                </a:solidFill>
              </a:rPr>
              <a:t>er</a:t>
            </a:r>
            <a:r>
              <a:rPr lang="cs-CZ" sz="3600" b="1" i="1" dirty="0" smtClean="0">
                <a:solidFill>
                  <a:srgbClr val="C00000"/>
                </a:solidFill>
              </a:rPr>
              <a:t> </a:t>
            </a:r>
            <a:r>
              <a:rPr lang="cs-CZ" sz="3600" b="1" i="1" dirty="0" err="1" smtClean="0">
                <a:solidFill>
                  <a:srgbClr val="C00000"/>
                </a:solidFill>
              </a:rPr>
              <a:t>iemand</a:t>
            </a:r>
            <a:r>
              <a:rPr lang="cs-CZ" sz="3600" b="1" i="1" dirty="0" smtClean="0">
                <a:solidFill>
                  <a:srgbClr val="C00000"/>
                </a:solidFill>
              </a:rPr>
              <a:t> op de gang?</a:t>
            </a:r>
          </a:p>
          <a:p>
            <a:pPr lvl="0"/>
            <a:r>
              <a:rPr lang="cs-CZ" sz="3600" b="1" i="1" dirty="0" err="1" smtClean="0">
                <a:solidFill>
                  <a:srgbClr val="C00000"/>
                </a:solidFill>
              </a:rPr>
              <a:t>Ik</a:t>
            </a:r>
            <a:r>
              <a:rPr lang="cs-CZ" sz="3600" b="1" i="1" dirty="0" smtClean="0">
                <a:solidFill>
                  <a:srgbClr val="C00000"/>
                </a:solidFill>
              </a:rPr>
              <a:t> </a:t>
            </a:r>
            <a:r>
              <a:rPr lang="cs-CZ" sz="3600" b="1" i="1" dirty="0" err="1" smtClean="0">
                <a:solidFill>
                  <a:srgbClr val="C00000"/>
                </a:solidFill>
              </a:rPr>
              <a:t>reken</a:t>
            </a:r>
            <a:r>
              <a:rPr lang="cs-CZ" sz="3600" b="1" i="1" dirty="0" smtClean="0">
                <a:solidFill>
                  <a:srgbClr val="C00000"/>
                </a:solidFill>
              </a:rPr>
              <a:t> </a:t>
            </a:r>
            <a:r>
              <a:rPr lang="cs-CZ" sz="3600" b="1" i="1" dirty="0" err="1" smtClean="0">
                <a:solidFill>
                  <a:srgbClr val="C00000"/>
                </a:solidFill>
              </a:rPr>
              <a:t>erop</a:t>
            </a:r>
            <a:r>
              <a:rPr lang="cs-CZ" sz="3600" b="1" i="1" dirty="0" smtClean="0">
                <a:solidFill>
                  <a:srgbClr val="C00000"/>
                </a:solidFill>
              </a:rPr>
              <a:t> dat je </a:t>
            </a:r>
            <a:r>
              <a:rPr lang="cs-CZ" sz="3600" b="1" i="1" dirty="0" err="1" smtClean="0">
                <a:solidFill>
                  <a:srgbClr val="C00000"/>
                </a:solidFill>
              </a:rPr>
              <a:t>komt</a:t>
            </a:r>
            <a:r>
              <a:rPr lang="cs-CZ" sz="3600" b="1" i="1" dirty="0" smtClean="0">
                <a:solidFill>
                  <a:srgbClr val="C00000"/>
                </a:solidFill>
              </a:rPr>
              <a:t>.</a:t>
            </a:r>
            <a:endParaRPr lang="cs-CZ" sz="3600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b="1" i="1" dirty="0" smtClean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b="1" i="1" dirty="0" smtClean="0">
              <a:solidFill>
                <a:srgbClr val="0070C0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1135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73967" y="112462"/>
            <a:ext cx="7579895" cy="91022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rgbClr val="0070C0"/>
                </a:solidFill>
                <a:latin typeface="+mn-lt"/>
              </a:rPr>
              <a:t>ER  + </a:t>
            </a:r>
            <a:r>
              <a:rPr lang="cs-CZ" b="1" dirty="0" err="1" smtClean="0">
                <a:solidFill>
                  <a:srgbClr val="0070C0"/>
                </a:solidFill>
                <a:latin typeface="+mn-lt"/>
              </a:rPr>
              <a:t>zijn</a:t>
            </a:r>
            <a:r>
              <a:rPr lang="cs-CZ" b="1" dirty="0" smtClean="0">
                <a:solidFill>
                  <a:srgbClr val="0070C0"/>
                </a:solidFill>
                <a:latin typeface="+mn-lt"/>
              </a:rPr>
              <a:t>/</a:t>
            </a:r>
            <a:r>
              <a:rPr lang="cs-CZ" b="1" dirty="0" err="1" smtClean="0">
                <a:solidFill>
                  <a:srgbClr val="0070C0"/>
                </a:solidFill>
                <a:latin typeface="+mn-lt"/>
              </a:rPr>
              <a:t>liggen</a:t>
            </a:r>
            <a:r>
              <a:rPr lang="cs-CZ" b="1" dirty="0" smtClean="0">
                <a:solidFill>
                  <a:srgbClr val="0070C0"/>
                </a:solidFill>
                <a:latin typeface="+mn-lt"/>
              </a:rPr>
              <a:t>/</a:t>
            </a:r>
            <a:r>
              <a:rPr lang="cs-CZ" b="1" dirty="0" err="1" smtClean="0">
                <a:solidFill>
                  <a:srgbClr val="0070C0"/>
                </a:solidFill>
                <a:latin typeface="+mn-lt"/>
              </a:rPr>
              <a:t>staan</a:t>
            </a:r>
            <a:r>
              <a:rPr lang="cs-CZ" b="1" dirty="0" smtClean="0">
                <a:solidFill>
                  <a:srgbClr val="0070C0"/>
                </a:solidFill>
                <a:latin typeface="+mn-lt"/>
              </a:rPr>
              <a:t>/</a:t>
            </a:r>
            <a:r>
              <a:rPr lang="cs-CZ" b="1" dirty="0" err="1" smtClean="0">
                <a:solidFill>
                  <a:srgbClr val="0070C0"/>
                </a:solidFill>
                <a:latin typeface="+mn-lt"/>
              </a:rPr>
              <a:t>hangen</a:t>
            </a:r>
            <a:endParaRPr lang="en-GB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4379" y="1239252"/>
            <a:ext cx="11827043" cy="5618747"/>
          </a:xfrm>
        </p:spPr>
        <p:txBody>
          <a:bodyPr>
            <a:normAutofit/>
          </a:bodyPr>
          <a:lstStyle/>
          <a:p>
            <a:pPr lvl="0"/>
            <a:r>
              <a:rPr lang="cs-CZ" sz="4400" b="1" i="1" dirty="0" smtClean="0">
                <a:solidFill>
                  <a:srgbClr val="0070C0"/>
                </a:solidFill>
              </a:rPr>
              <a:t>Popište svůj pokoj pomocí konstrukce s ER</a:t>
            </a:r>
          </a:p>
          <a:p>
            <a:pPr lvl="1"/>
            <a:r>
              <a:rPr lang="cs-CZ" sz="4000" b="1" i="1" dirty="0" smtClean="0">
                <a:solidFill>
                  <a:srgbClr val="C00000"/>
                </a:solidFill>
              </a:rPr>
              <a:t>ER </a:t>
            </a:r>
            <a:r>
              <a:rPr lang="cs-CZ" sz="4000" b="1" i="1" dirty="0" err="1" smtClean="0">
                <a:solidFill>
                  <a:srgbClr val="C00000"/>
                </a:solidFill>
              </a:rPr>
              <a:t>staat</a:t>
            </a:r>
            <a:r>
              <a:rPr lang="cs-CZ" sz="4000" b="1" i="1" dirty="0" smtClean="0">
                <a:solidFill>
                  <a:srgbClr val="C00000"/>
                </a:solidFill>
              </a:rPr>
              <a:t> </a:t>
            </a:r>
            <a:r>
              <a:rPr lang="cs-CZ" sz="4000" b="1" i="1" dirty="0" err="1" smtClean="0">
                <a:solidFill>
                  <a:srgbClr val="C00000"/>
                </a:solidFill>
              </a:rPr>
              <a:t>een</a:t>
            </a:r>
            <a:r>
              <a:rPr lang="cs-CZ" sz="4000" b="1" i="1" dirty="0" smtClean="0">
                <a:solidFill>
                  <a:srgbClr val="C00000"/>
                </a:solidFill>
              </a:rPr>
              <a:t> </a:t>
            </a:r>
            <a:r>
              <a:rPr lang="cs-CZ" sz="4000" b="1" i="1" dirty="0" err="1" smtClean="0">
                <a:solidFill>
                  <a:srgbClr val="C00000"/>
                </a:solidFill>
              </a:rPr>
              <a:t>grote</a:t>
            </a:r>
            <a:r>
              <a:rPr lang="cs-CZ" sz="4000" b="1" i="1" dirty="0" smtClean="0">
                <a:solidFill>
                  <a:srgbClr val="C00000"/>
                </a:solidFill>
              </a:rPr>
              <a:t> </a:t>
            </a:r>
            <a:r>
              <a:rPr lang="cs-CZ" sz="4000" b="1" i="1" dirty="0" err="1" smtClean="0">
                <a:solidFill>
                  <a:srgbClr val="C00000"/>
                </a:solidFill>
              </a:rPr>
              <a:t>tafel</a:t>
            </a:r>
            <a:r>
              <a:rPr lang="cs-CZ" sz="4000" b="1" i="1" dirty="0" smtClean="0">
                <a:solidFill>
                  <a:srgbClr val="C00000"/>
                </a:solidFill>
              </a:rPr>
              <a:t> in </a:t>
            </a:r>
            <a:r>
              <a:rPr lang="cs-CZ" sz="4000" b="1" i="1" dirty="0" err="1" smtClean="0">
                <a:solidFill>
                  <a:srgbClr val="C00000"/>
                </a:solidFill>
              </a:rPr>
              <a:t>het</a:t>
            </a:r>
            <a:r>
              <a:rPr lang="cs-CZ" sz="4000" b="1" i="1" dirty="0" smtClean="0">
                <a:solidFill>
                  <a:srgbClr val="C00000"/>
                </a:solidFill>
              </a:rPr>
              <a:t> </a:t>
            </a:r>
            <a:r>
              <a:rPr lang="cs-CZ" sz="4000" b="1" i="1" dirty="0" err="1" smtClean="0">
                <a:solidFill>
                  <a:srgbClr val="C00000"/>
                </a:solidFill>
              </a:rPr>
              <a:t>midden</a:t>
            </a:r>
            <a:r>
              <a:rPr lang="cs-CZ" sz="4000" b="1" i="1" dirty="0" smtClean="0">
                <a:solidFill>
                  <a:srgbClr val="C00000"/>
                </a:solidFill>
              </a:rPr>
              <a:t>.</a:t>
            </a:r>
          </a:p>
          <a:p>
            <a:pPr lvl="1"/>
            <a:r>
              <a:rPr lang="cs-CZ" sz="4000" b="1" i="1" dirty="0" smtClean="0">
                <a:solidFill>
                  <a:srgbClr val="C00000"/>
                </a:solidFill>
              </a:rPr>
              <a:t>ER </a:t>
            </a:r>
            <a:r>
              <a:rPr lang="en-US" sz="4000" b="1" i="1" dirty="0" smtClean="0">
                <a:solidFill>
                  <a:srgbClr val="C00000"/>
                </a:solidFill>
              </a:rPr>
              <a:t>h</a:t>
            </a:r>
            <a:r>
              <a:rPr lang="cs-CZ" sz="4000" b="1" i="1" dirty="0" err="1" smtClean="0">
                <a:solidFill>
                  <a:srgbClr val="C00000"/>
                </a:solidFill>
              </a:rPr>
              <a:t>angen</a:t>
            </a:r>
            <a:r>
              <a:rPr lang="cs-CZ" sz="4000" b="1" i="1" dirty="0" smtClean="0">
                <a:solidFill>
                  <a:srgbClr val="C00000"/>
                </a:solidFill>
              </a:rPr>
              <a:t> </a:t>
            </a:r>
            <a:r>
              <a:rPr lang="cs-CZ" sz="4000" b="1" i="1" dirty="0" err="1" smtClean="0">
                <a:solidFill>
                  <a:srgbClr val="C00000"/>
                </a:solidFill>
              </a:rPr>
              <a:t>veel</a:t>
            </a:r>
            <a:r>
              <a:rPr lang="cs-CZ" sz="4000" b="1" i="1" dirty="0" smtClean="0">
                <a:solidFill>
                  <a:srgbClr val="C00000"/>
                </a:solidFill>
              </a:rPr>
              <a:t> poster </a:t>
            </a:r>
            <a:r>
              <a:rPr lang="cs-CZ" sz="4000" b="1" i="1" dirty="0" err="1" smtClean="0">
                <a:solidFill>
                  <a:srgbClr val="C00000"/>
                </a:solidFill>
              </a:rPr>
              <a:t>aan</a:t>
            </a:r>
            <a:r>
              <a:rPr lang="cs-CZ" sz="4000" b="1" i="1" dirty="0" smtClean="0">
                <a:solidFill>
                  <a:srgbClr val="C00000"/>
                </a:solidFill>
              </a:rPr>
              <a:t> de </a:t>
            </a:r>
            <a:r>
              <a:rPr lang="cs-CZ" sz="4000" b="1" i="1" dirty="0" err="1" smtClean="0">
                <a:solidFill>
                  <a:srgbClr val="C00000"/>
                </a:solidFill>
              </a:rPr>
              <a:t>muren</a:t>
            </a:r>
            <a:r>
              <a:rPr lang="cs-CZ" sz="4000" b="1" i="1" dirty="0" smtClean="0">
                <a:solidFill>
                  <a:srgbClr val="C00000"/>
                </a:solidFill>
              </a:rPr>
              <a:t>.</a:t>
            </a:r>
          </a:p>
          <a:p>
            <a:pPr lvl="1"/>
            <a:r>
              <a:rPr lang="cs-CZ" sz="4000" b="1" i="1" dirty="0" smtClean="0">
                <a:solidFill>
                  <a:srgbClr val="C00000"/>
                </a:solidFill>
              </a:rPr>
              <a:t>ER </a:t>
            </a:r>
            <a:r>
              <a:rPr lang="cs-CZ" sz="4000" b="1" i="1" dirty="0" err="1" smtClean="0">
                <a:solidFill>
                  <a:srgbClr val="C00000"/>
                </a:solidFill>
              </a:rPr>
              <a:t>ligt</a:t>
            </a:r>
            <a:r>
              <a:rPr lang="cs-CZ" sz="4000" b="1" i="1" dirty="0" smtClean="0">
                <a:solidFill>
                  <a:srgbClr val="C00000"/>
                </a:solidFill>
              </a:rPr>
              <a:t> </a:t>
            </a:r>
            <a:r>
              <a:rPr lang="cs-CZ" sz="4000" b="1" i="1" dirty="0" err="1" smtClean="0">
                <a:solidFill>
                  <a:srgbClr val="C00000"/>
                </a:solidFill>
              </a:rPr>
              <a:t>een</a:t>
            </a:r>
            <a:r>
              <a:rPr lang="cs-CZ" sz="4000" b="1" i="1" dirty="0" smtClean="0">
                <a:solidFill>
                  <a:srgbClr val="C00000"/>
                </a:solidFill>
              </a:rPr>
              <a:t> </a:t>
            </a:r>
            <a:r>
              <a:rPr lang="cs-CZ" sz="4000" b="1" i="1" dirty="0" err="1" smtClean="0">
                <a:solidFill>
                  <a:srgbClr val="C00000"/>
                </a:solidFill>
              </a:rPr>
              <a:t>tapijt</a:t>
            </a:r>
            <a:r>
              <a:rPr lang="cs-CZ" sz="4000" b="1" i="1" dirty="0" smtClean="0">
                <a:solidFill>
                  <a:srgbClr val="C00000"/>
                </a:solidFill>
              </a:rPr>
              <a:t> op de </a:t>
            </a:r>
            <a:r>
              <a:rPr lang="cs-CZ" sz="4000" b="1" i="1" dirty="0" err="1" smtClean="0">
                <a:solidFill>
                  <a:srgbClr val="C00000"/>
                </a:solidFill>
              </a:rPr>
              <a:t>vloer</a:t>
            </a:r>
            <a:r>
              <a:rPr lang="cs-CZ" sz="4000" b="1" i="1" dirty="0" smtClean="0">
                <a:solidFill>
                  <a:srgbClr val="C00000"/>
                </a:solidFill>
              </a:rPr>
              <a:t>.</a:t>
            </a:r>
          </a:p>
          <a:p>
            <a:pPr marL="457200" lvl="1" indent="0">
              <a:buNone/>
            </a:pPr>
            <a:endParaRPr lang="cs-CZ" sz="4800" b="1" i="1" dirty="0" smtClean="0">
              <a:solidFill>
                <a:srgbClr val="C00000"/>
              </a:solidFill>
            </a:endParaRPr>
          </a:p>
          <a:p>
            <a:pPr lvl="1"/>
            <a:r>
              <a:rPr lang="cs-CZ" sz="4000" b="1" i="1" dirty="0" smtClean="0">
                <a:solidFill>
                  <a:srgbClr val="00B050"/>
                </a:solidFill>
              </a:rPr>
              <a:t>ER </a:t>
            </a:r>
            <a:r>
              <a:rPr lang="cs-CZ" sz="4000" b="1" i="1" dirty="0" err="1" smtClean="0">
                <a:solidFill>
                  <a:srgbClr val="00B050"/>
                </a:solidFill>
              </a:rPr>
              <a:t>ligt</a:t>
            </a:r>
            <a:r>
              <a:rPr lang="cs-CZ" sz="4000" b="1" i="1" dirty="0" smtClean="0">
                <a:solidFill>
                  <a:srgbClr val="00B050"/>
                </a:solidFill>
              </a:rPr>
              <a:t> </a:t>
            </a:r>
            <a:r>
              <a:rPr lang="cs-CZ" sz="4000" b="1" i="1" dirty="0" err="1" smtClean="0">
                <a:solidFill>
                  <a:srgbClr val="00B050"/>
                </a:solidFill>
              </a:rPr>
              <a:t>een</a:t>
            </a:r>
            <a:r>
              <a:rPr lang="cs-CZ" sz="4000" b="1" i="1" dirty="0" smtClean="0">
                <a:solidFill>
                  <a:srgbClr val="00B050"/>
                </a:solidFill>
              </a:rPr>
              <a:t> bal en ER </a:t>
            </a:r>
            <a:r>
              <a:rPr lang="cs-CZ" sz="4000" b="1" i="1" dirty="0" err="1" smtClean="0">
                <a:solidFill>
                  <a:srgbClr val="00B050"/>
                </a:solidFill>
              </a:rPr>
              <a:t>staat</a:t>
            </a:r>
            <a:r>
              <a:rPr lang="cs-CZ" sz="4000" b="1" i="1" dirty="0" smtClean="0">
                <a:solidFill>
                  <a:srgbClr val="00B050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cs-CZ" sz="4000" b="1" i="1" dirty="0">
                <a:solidFill>
                  <a:srgbClr val="00B050"/>
                </a:solidFill>
              </a:rPr>
              <a:t> </a:t>
            </a:r>
            <a:r>
              <a:rPr lang="cs-CZ" sz="4000" b="1" i="1" dirty="0" err="1" smtClean="0">
                <a:solidFill>
                  <a:srgbClr val="00B050"/>
                </a:solidFill>
              </a:rPr>
              <a:t>een</a:t>
            </a:r>
            <a:r>
              <a:rPr lang="cs-CZ" sz="4000" b="1" i="1" dirty="0" smtClean="0">
                <a:solidFill>
                  <a:srgbClr val="00B050"/>
                </a:solidFill>
              </a:rPr>
              <a:t> kast ERACHTER.</a:t>
            </a:r>
          </a:p>
          <a:p>
            <a:pPr lvl="1"/>
            <a:r>
              <a:rPr lang="cs-CZ" sz="4000" b="1" i="1" dirty="0" smtClean="0">
                <a:solidFill>
                  <a:srgbClr val="00B050"/>
                </a:solidFill>
              </a:rPr>
              <a:t>ER </a:t>
            </a:r>
            <a:r>
              <a:rPr lang="cs-CZ" sz="4000" b="1" i="1" dirty="0" err="1" smtClean="0">
                <a:solidFill>
                  <a:srgbClr val="00B050"/>
                </a:solidFill>
              </a:rPr>
              <a:t>is</a:t>
            </a:r>
            <a:r>
              <a:rPr lang="cs-CZ" sz="4000" b="1" i="1" dirty="0" smtClean="0">
                <a:solidFill>
                  <a:srgbClr val="00B050"/>
                </a:solidFill>
              </a:rPr>
              <a:t> </a:t>
            </a:r>
            <a:r>
              <a:rPr lang="cs-CZ" sz="4000" b="1" i="1" dirty="0" err="1" smtClean="0">
                <a:solidFill>
                  <a:srgbClr val="00B050"/>
                </a:solidFill>
              </a:rPr>
              <a:t>een</a:t>
            </a:r>
            <a:r>
              <a:rPr lang="cs-CZ" sz="4000" b="1" i="1" dirty="0" smtClean="0">
                <a:solidFill>
                  <a:srgbClr val="00B050"/>
                </a:solidFill>
              </a:rPr>
              <a:t> </a:t>
            </a:r>
            <a:r>
              <a:rPr lang="cs-CZ" sz="4000" b="1" i="1" dirty="0" err="1" smtClean="0">
                <a:solidFill>
                  <a:srgbClr val="00B050"/>
                </a:solidFill>
              </a:rPr>
              <a:t>bed</a:t>
            </a:r>
            <a:r>
              <a:rPr lang="cs-CZ" sz="4000" b="1" i="1" dirty="0" smtClean="0">
                <a:solidFill>
                  <a:srgbClr val="00B050"/>
                </a:solidFill>
              </a:rPr>
              <a:t> en ER </a:t>
            </a:r>
            <a:r>
              <a:rPr lang="cs-CZ" sz="4000" b="1" i="1" dirty="0" err="1" smtClean="0">
                <a:solidFill>
                  <a:srgbClr val="00B050"/>
                </a:solidFill>
              </a:rPr>
              <a:t>liggen</a:t>
            </a:r>
            <a:r>
              <a:rPr lang="cs-CZ" sz="4000" b="1" i="1" dirty="0" smtClean="0">
                <a:solidFill>
                  <a:srgbClr val="00B050"/>
                </a:solidFill>
              </a:rPr>
              <a:t> </a:t>
            </a:r>
            <a:r>
              <a:rPr lang="cs-CZ" sz="4000" b="1" i="1" dirty="0" err="1" smtClean="0">
                <a:solidFill>
                  <a:srgbClr val="00B050"/>
                </a:solidFill>
              </a:rPr>
              <a:t>kussens</a:t>
            </a:r>
            <a:r>
              <a:rPr lang="cs-CZ" sz="4000" b="1" i="1" dirty="0" smtClean="0">
                <a:solidFill>
                  <a:srgbClr val="00B050"/>
                </a:solidFill>
              </a:rPr>
              <a:t> EROP.</a:t>
            </a:r>
            <a:endParaRPr lang="cs-CZ" sz="4000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b="1" i="1" dirty="0" smtClean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b="1" i="1" dirty="0" smtClean="0">
              <a:solidFill>
                <a:srgbClr val="0070C0"/>
              </a:solidFill>
              <a:sym typeface="Wingdings" panose="05000000000000000000" pitchFamily="2" charset="2"/>
            </a:endParaRPr>
          </a:p>
        </p:txBody>
      </p:sp>
      <p:pic>
        <p:nvPicPr>
          <p:cNvPr id="5" name="Obrázek 4" descr="Children Room by AimanStudio on DeviantAr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284" y="3092117"/>
            <a:ext cx="4149155" cy="263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85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1" y="120317"/>
            <a:ext cx="11768238" cy="654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53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545" y="230909"/>
            <a:ext cx="10707255" cy="692727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HUISWERK - NAKIJK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7856" y="923636"/>
            <a:ext cx="11739417" cy="59343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Er-</a:t>
            </a:r>
            <a:r>
              <a:rPr lang="cs-CZ" b="1" dirty="0" err="1" smtClean="0"/>
              <a:t>woord</a:t>
            </a:r>
            <a:r>
              <a:rPr lang="cs-CZ" b="1" dirty="0" smtClean="0"/>
              <a:t>:</a:t>
            </a:r>
          </a:p>
          <a:p>
            <a:pPr lvl="0">
              <a:spcAft>
                <a:spcPts val="600"/>
              </a:spcAft>
            </a:pPr>
            <a:r>
              <a:rPr lang="cs-CZ" i="1" dirty="0" err="1">
                <a:solidFill>
                  <a:srgbClr val="002060"/>
                </a:solidFill>
              </a:rPr>
              <a:t>Hoeveel</a:t>
            </a:r>
            <a:r>
              <a:rPr lang="cs-CZ" i="1" dirty="0">
                <a:solidFill>
                  <a:srgbClr val="002060"/>
                </a:solidFill>
              </a:rPr>
              <a:t> </a:t>
            </a:r>
            <a:r>
              <a:rPr lang="cs-CZ" i="1" dirty="0" err="1">
                <a:solidFill>
                  <a:srgbClr val="002060"/>
                </a:solidFill>
              </a:rPr>
              <a:t>studenten</a:t>
            </a:r>
            <a:r>
              <a:rPr lang="cs-CZ" i="1" dirty="0">
                <a:solidFill>
                  <a:srgbClr val="002060"/>
                </a:solidFill>
              </a:rPr>
              <a:t> </a:t>
            </a:r>
            <a:r>
              <a:rPr lang="cs-CZ" i="1" dirty="0" err="1">
                <a:solidFill>
                  <a:srgbClr val="002060"/>
                </a:solidFill>
              </a:rPr>
              <a:t>zijn</a:t>
            </a:r>
            <a:r>
              <a:rPr lang="cs-CZ" i="1" dirty="0">
                <a:solidFill>
                  <a:srgbClr val="002060"/>
                </a:solidFill>
              </a:rPr>
              <a:t> </a:t>
            </a:r>
            <a:r>
              <a:rPr lang="cs-CZ" i="1" dirty="0" err="1">
                <a:solidFill>
                  <a:srgbClr val="002060"/>
                </a:solidFill>
              </a:rPr>
              <a:t>er</a:t>
            </a:r>
            <a:r>
              <a:rPr lang="cs-CZ" i="1" dirty="0">
                <a:solidFill>
                  <a:srgbClr val="002060"/>
                </a:solidFill>
              </a:rPr>
              <a:t> in </a:t>
            </a:r>
            <a:r>
              <a:rPr lang="cs-CZ" i="1" dirty="0" err="1">
                <a:solidFill>
                  <a:srgbClr val="002060"/>
                </a:solidFill>
              </a:rPr>
              <a:t>jullie</a:t>
            </a:r>
            <a:r>
              <a:rPr lang="cs-CZ" i="1" dirty="0">
                <a:solidFill>
                  <a:srgbClr val="002060"/>
                </a:solidFill>
              </a:rPr>
              <a:t> </a:t>
            </a:r>
            <a:r>
              <a:rPr lang="cs-CZ" i="1" dirty="0" err="1">
                <a:solidFill>
                  <a:srgbClr val="002060"/>
                </a:solidFill>
              </a:rPr>
              <a:t>groep</a:t>
            </a:r>
            <a:r>
              <a:rPr lang="cs-CZ" i="1" dirty="0">
                <a:solidFill>
                  <a:srgbClr val="002060"/>
                </a:solidFill>
              </a:rPr>
              <a:t>? Er </a:t>
            </a:r>
            <a:r>
              <a:rPr lang="cs-CZ" i="1" dirty="0" err="1">
                <a:solidFill>
                  <a:srgbClr val="002060"/>
                </a:solidFill>
              </a:rPr>
              <a:t>zijn</a:t>
            </a:r>
            <a:r>
              <a:rPr lang="cs-CZ" i="1" dirty="0">
                <a:solidFill>
                  <a:srgbClr val="002060"/>
                </a:solidFill>
              </a:rPr>
              <a:t> </a:t>
            </a:r>
            <a:r>
              <a:rPr lang="cs-CZ" i="1" dirty="0" err="1">
                <a:solidFill>
                  <a:srgbClr val="002060"/>
                </a:solidFill>
              </a:rPr>
              <a:t>tien</a:t>
            </a:r>
            <a:r>
              <a:rPr lang="cs-CZ" i="1" dirty="0">
                <a:solidFill>
                  <a:srgbClr val="002060"/>
                </a:solidFill>
              </a:rPr>
              <a:t> in </a:t>
            </a:r>
            <a:r>
              <a:rPr lang="cs-CZ" i="1" dirty="0" err="1">
                <a:solidFill>
                  <a:srgbClr val="002060"/>
                </a:solidFill>
              </a:rPr>
              <a:t>onze</a:t>
            </a:r>
            <a:r>
              <a:rPr lang="cs-CZ" i="1" dirty="0">
                <a:solidFill>
                  <a:srgbClr val="002060"/>
                </a:solidFill>
              </a:rPr>
              <a:t> </a:t>
            </a:r>
            <a:r>
              <a:rPr lang="cs-CZ" i="1" dirty="0" err="1">
                <a:solidFill>
                  <a:srgbClr val="002060"/>
                </a:solidFill>
              </a:rPr>
              <a:t>groep</a:t>
            </a:r>
            <a:r>
              <a:rPr lang="cs-CZ" i="1" dirty="0">
                <a:solidFill>
                  <a:srgbClr val="002060"/>
                </a:solidFill>
              </a:rPr>
              <a:t>.</a:t>
            </a:r>
          </a:p>
          <a:p>
            <a:pPr lvl="0">
              <a:spcAft>
                <a:spcPts val="600"/>
              </a:spcAft>
            </a:pPr>
            <a:r>
              <a:rPr lang="cs-CZ" i="1" dirty="0">
                <a:solidFill>
                  <a:srgbClr val="002060"/>
                </a:solidFill>
              </a:rPr>
              <a:t>Er man </a:t>
            </a:r>
            <a:r>
              <a:rPr lang="cs-CZ" i="1" dirty="0" err="1">
                <a:solidFill>
                  <a:srgbClr val="002060"/>
                </a:solidFill>
              </a:rPr>
              <a:t>loopt</a:t>
            </a:r>
            <a:r>
              <a:rPr lang="cs-CZ" i="1" dirty="0">
                <a:solidFill>
                  <a:srgbClr val="002060"/>
                </a:solidFill>
              </a:rPr>
              <a:t> in de </a:t>
            </a:r>
            <a:r>
              <a:rPr lang="cs-CZ" i="1" dirty="0" err="1">
                <a:solidFill>
                  <a:srgbClr val="002060"/>
                </a:solidFill>
              </a:rPr>
              <a:t>tuin</a:t>
            </a:r>
            <a:r>
              <a:rPr lang="cs-CZ" i="1" dirty="0">
                <a:solidFill>
                  <a:srgbClr val="002060"/>
                </a:solidFill>
              </a:rPr>
              <a:t>.</a:t>
            </a:r>
          </a:p>
          <a:p>
            <a:pPr lvl="0">
              <a:spcAft>
                <a:spcPts val="600"/>
              </a:spcAft>
            </a:pPr>
            <a:r>
              <a:rPr lang="cs-CZ" i="1" dirty="0">
                <a:solidFill>
                  <a:srgbClr val="002060"/>
                </a:solidFill>
              </a:rPr>
              <a:t>Ze </a:t>
            </a:r>
            <a:r>
              <a:rPr lang="cs-CZ" i="1" dirty="0" err="1">
                <a:solidFill>
                  <a:srgbClr val="002060"/>
                </a:solidFill>
              </a:rPr>
              <a:t>hebben</a:t>
            </a:r>
            <a:r>
              <a:rPr lang="cs-CZ" i="1" dirty="0">
                <a:solidFill>
                  <a:srgbClr val="002060"/>
                </a:solidFill>
              </a:rPr>
              <a:t> </a:t>
            </a:r>
            <a:r>
              <a:rPr lang="cs-CZ" i="1" dirty="0" err="1">
                <a:solidFill>
                  <a:srgbClr val="002060"/>
                </a:solidFill>
              </a:rPr>
              <a:t>een</a:t>
            </a:r>
            <a:r>
              <a:rPr lang="cs-CZ" i="1" dirty="0">
                <a:solidFill>
                  <a:srgbClr val="002060"/>
                </a:solidFill>
              </a:rPr>
              <a:t> </a:t>
            </a:r>
            <a:r>
              <a:rPr lang="cs-CZ" i="1" dirty="0" err="1">
                <a:solidFill>
                  <a:srgbClr val="002060"/>
                </a:solidFill>
              </a:rPr>
              <a:t>grote</a:t>
            </a:r>
            <a:r>
              <a:rPr lang="cs-CZ" i="1" dirty="0">
                <a:solidFill>
                  <a:srgbClr val="002060"/>
                </a:solidFill>
              </a:rPr>
              <a:t> </a:t>
            </a:r>
            <a:r>
              <a:rPr lang="cs-CZ" i="1" dirty="0" err="1">
                <a:solidFill>
                  <a:srgbClr val="002060"/>
                </a:solidFill>
              </a:rPr>
              <a:t>koelkast</a:t>
            </a:r>
            <a:r>
              <a:rPr lang="cs-CZ" i="1" dirty="0">
                <a:solidFill>
                  <a:srgbClr val="002060"/>
                </a:solidFill>
              </a:rPr>
              <a:t> en </a:t>
            </a:r>
            <a:r>
              <a:rPr lang="cs-CZ" i="1" dirty="0" err="1">
                <a:solidFill>
                  <a:srgbClr val="002060"/>
                </a:solidFill>
              </a:rPr>
              <a:t>koffiemachine</a:t>
            </a:r>
            <a:r>
              <a:rPr lang="cs-CZ" i="1" dirty="0">
                <a:solidFill>
                  <a:srgbClr val="002060"/>
                </a:solidFill>
              </a:rPr>
              <a:t> in </a:t>
            </a:r>
            <a:r>
              <a:rPr lang="cs-CZ" i="1" dirty="0" err="1">
                <a:solidFill>
                  <a:srgbClr val="002060"/>
                </a:solidFill>
              </a:rPr>
              <a:t>hun</a:t>
            </a:r>
            <a:r>
              <a:rPr lang="cs-CZ" i="1" dirty="0">
                <a:solidFill>
                  <a:srgbClr val="002060"/>
                </a:solidFill>
              </a:rPr>
              <a:t> </a:t>
            </a:r>
            <a:r>
              <a:rPr lang="cs-CZ" i="1" dirty="0" err="1">
                <a:solidFill>
                  <a:srgbClr val="002060"/>
                </a:solidFill>
              </a:rPr>
              <a:t>keuken</a:t>
            </a:r>
            <a:r>
              <a:rPr lang="cs-CZ" i="1" dirty="0">
                <a:solidFill>
                  <a:srgbClr val="002060"/>
                </a:solidFill>
              </a:rPr>
              <a:t>.</a:t>
            </a:r>
          </a:p>
          <a:p>
            <a:pPr lvl="0">
              <a:spcAft>
                <a:spcPts val="600"/>
              </a:spcAft>
            </a:pPr>
            <a:r>
              <a:rPr lang="cs-CZ" i="1" dirty="0">
                <a:solidFill>
                  <a:srgbClr val="002060"/>
                </a:solidFill>
              </a:rPr>
              <a:t>Er </a:t>
            </a:r>
            <a:r>
              <a:rPr lang="cs-CZ" i="1" dirty="0" err="1">
                <a:solidFill>
                  <a:srgbClr val="002060"/>
                </a:solidFill>
              </a:rPr>
              <a:t>vijf</a:t>
            </a:r>
            <a:r>
              <a:rPr lang="cs-CZ" i="1" dirty="0">
                <a:solidFill>
                  <a:srgbClr val="002060"/>
                </a:solidFill>
              </a:rPr>
              <a:t> </a:t>
            </a:r>
            <a:r>
              <a:rPr lang="cs-CZ" i="1" smtClean="0">
                <a:solidFill>
                  <a:srgbClr val="002060"/>
                </a:solidFill>
              </a:rPr>
              <a:t>families </a:t>
            </a:r>
            <a:r>
              <a:rPr lang="cs-CZ" i="1" dirty="0" err="1">
                <a:solidFill>
                  <a:srgbClr val="002060"/>
                </a:solidFill>
              </a:rPr>
              <a:t>wonen</a:t>
            </a:r>
            <a:r>
              <a:rPr lang="cs-CZ" i="1" dirty="0">
                <a:solidFill>
                  <a:srgbClr val="002060"/>
                </a:solidFill>
              </a:rPr>
              <a:t> in </a:t>
            </a:r>
            <a:r>
              <a:rPr lang="cs-CZ" i="1" dirty="0" err="1">
                <a:solidFill>
                  <a:srgbClr val="002060"/>
                </a:solidFill>
              </a:rPr>
              <a:t>ons</a:t>
            </a:r>
            <a:r>
              <a:rPr lang="cs-CZ" i="1" dirty="0">
                <a:solidFill>
                  <a:srgbClr val="002060"/>
                </a:solidFill>
              </a:rPr>
              <a:t> </a:t>
            </a:r>
            <a:r>
              <a:rPr lang="cs-CZ" i="1" dirty="0" err="1">
                <a:solidFill>
                  <a:srgbClr val="002060"/>
                </a:solidFill>
              </a:rPr>
              <a:t>huis</a:t>
            </a:r>
            <a:r>
              <a:rPr lang="cs-CZ" i="1" dirty="0">
                <a:solidFill>
                  <a:srgbClr val="002060"/>
                </a:solidFill>
              </a:rPr>
              <a:t>.</a:t>
            </a:r>
          </a:p>
          <a:p>
            <a:pPr lvl="0">
              <a:spcAft>
                <a:spcPts val="600"/>
              </a:spcAft>
            </a:pPr>
            <a:r>
              <a:rPr lang="cs-CZ" i="1" dirty="0" err="1">
                <a:solidFill>
                  <a:srgbClr val="002060"/>
                </a:solidFill>
              </a:rPr>
              <a:t>Vandaag</a:t>
            </a:r>
            <a:r>
              <a:rPr lang="cs-CZ" i="1" dirty="0">
                <a:solidFill>
                  <a:srgbClr val="002060"/>
                </a:solidFill>
              </a:rPr>
              <a:t> </a:t>
            </a:r>
            <a:r>
              <a:rPr lang="cs-CZ" i="1" dirty="0" err="1">
                <a:solidFill>
                  <a:srgbClr val="002060"/>
                </a:solidFill>
              </a:rPr>
              <a:t>is</a:t>
            </a:r>
            <a:r>
              <a:rPr lang="cs-CZ" i="1" dirty="0">
                <a:solidFill>
                  <a:srgbClr val="002060"/>
                </a:solidFill>
              </a:rPr>
              <a:t> </a:t>
            </a:r>
            <a:r>
              <a:rPr lang="cs-CZ" i="1" dirty="0" err="1">
                <a:solidFill>
                  <a:srgbClr val="002060"/>
                </a:solidFill>
              </a:rPr>
              <a:t>wat</a:t>
            </a:r>
            <a:r>
              <a:rPr lang="cs-CZ" i="1" dirty="0">
                <a:solidFill>
                  <a:srgbClr val="002060"/>
                </a:solidFill>
              </a:rPr>
              <a:t> </a:t>
            </a:r>
            <a:r>
              <a:rPr lang="cs-CZ" i="1" dirty="0" err="1">
                <a:solidFill>
                  <a:srgbClr val="002060"/>
                </a:solidFill>
              </a:rPr>
              <a:t>wind</a:t>
            </a:r>
            <a:r>
              <a:rPr lang="cs-CZ" i="1" dirty="0">
                <a:solidFill>
                  <a:srgbClr val="002060"/>
                </a:solidFill>
              </a:rPr>
              <a:t>.</a:t>
            </a:r>
          </a:p>
          <a:p>
            <a:pPr lvl="0">
              <a:spcAft>
                <a:spcPts val="600"/>
              </a:spcAft>
            </a:pPr>
            <a:r>
              <a:rPr lang="cs-CZ" i="1" dirty="0" err="1">
                <a:solidFill>
                  <a:srgbClr val="002060"/>
                </a:solidFill>
              </a:rPr>
              <a:t>Veel</a:t>
            </a:r>
            <a:r>
              <a:rPr lang="cs-CZ" i="1" dirty="0">
                <a:solidFill>
                  <a:srgbClr val="002060"/>
                </a:solidFill>
              </a:rPr>
              <a:t> </a:t>
            </a:r>
            <a:r>
              <a:rPr lang="cs-CZ" i="1" dirty="0" err="1">
                <a:solidFill>
                  <a:srgbClr val="002060"/>
                </a:solidFill>
              </a:rPr>
              <a:t>lawaai</a:t>
            </a:r>
            <a:r>
              <a:rPr lang="cs-CZ" i="1" dirty="0">
                <a:solidFill>
                  <a:srgbClr val="002060"/>
                </a:solidFill>
              </a:rPr>
              <a:t> </a:t>
            </a:r>
            <a:r>
              <a:rPr lang="cs-CZ" i="1" dirty="0" err="1">
                <a:solidFill>
                  <a:srgbClr val="002060"/>
                </a:solidFill>
              </a:rPr>
              <a:t>is</a:t>
            </a:r>
            <a:r>
              <a:rPr lang="cs-CZ" i="1" dirty="0">
                <a:solidFill>
                  <a:srgbClr val="002060"/>
                </a:solidFill>
              </a:rPr>
              <a:t> in </a:t>
            </a:r>
            <a:r>
              <a:rPr lang="cs-CZ" i="1" dirty="0" err="1">
                <a:solidFill>
                  <a:srgbClr val="002060"/>
                </a:solidFill>
              </a:rPr>
              <a:t>onze</a:t>
            </a:r>
            <a:r>
              <a:rPr lang="cs-CZ" i="1" dirty="0">
                <a:solidFill>
                  <a:srgbClr val="002060"/>
                </a:solidFill>
              </a:rPr>
              <a:t> </a:t>
            </a:r>
            <a:r>
              <a:rPr lang="cs-CZ" i="1" dirty="0" err="1">
                <a:solidFill>
                  <a:srgbClr val="002060"/>
                </a:solidFill>
              </a:rPr>
              <a:t>straat</a:t>
            </a:r>
            <a:r>
              <a:rPr lang="cs-CZ" i="1" dirty="0">
                <a:solidFill>
                  <a:srgbClr val="002060"/>
                </a:solidFill>
              </a:rPr>
              <a:t>.</a:t>
            </a:r>
          </a:p>
          <a:p>
            <a:pPr lvl="0">
              <a:spcAft>
                <a:spcPts val="600"/>
              </a:spcAft>
            </a:pPr>
            <a:r>
              <a:rPr lang="cs-CZ" i="1" dirty="0" err="1">
                <a:solidFill>
                  <a:srgbClr val="002060"/>
                </a:solidFill>
              </a:rPr>
              <a:t>Heel</a:t>
            </a:r>
            <a:r>
              <a:rPr lang="cs-CZ" i="1" dirty="0">
                <a:solidFill>
                  <a:srgbClr val="002060"/>
                </a:solidFill>
              </a:rPr>
              <a:t> </a:t>
            </a:r>
            <a:r>
              <a:rPr lang="cs-CZ" i="1" dirty="0" err="1">
                <a:solidFill>
                  <a:srgbClr val="002060"/>
                </a:solidFill>
              </a:rPr>
              <a:t>veel</a:t>
            </a:r>
            <a:r>
              <a:rPr lang="cs-CZ" i="1" dirty="0">
                <a:solidFill>
                  <a:srgbClr val="002060"/>
                </a:solidFill>
              </a:rPr>
              <a:t> </a:t>
            </a:r>
            <a:r>
              <a:rPr lang="cs-CZ" i="1" dirty="0" err="1">
                <a:solidFill>
                  <a:srgbClr val="002060"/>
                </a:solidFill>
              </a:rPr>
              <a:t>sneeuw</a:t>
            </a:r>
            <a:r>
              <a:rPr lang="cs-CZ" i="1" dirty="0">
                <a:solidFill>
                  <a:srgbClr val="002060"/>
                </a:solidFill>
              </a:rPr>
              <a:t> </a:t>
            </a:r>
            <a:r>
              <a:rPr lang="cs-CZ" i="1" dirty="0" err="1">
                <a:solidFill>
                  <a:srgbClr val="002060"/>
                </a:solidFill>
              </a:rPr>
              <a:t>ligt</a:t>
            </a:r>
            <a:r>
              <a:rPr lang="cs-CZ" i="1" dirty="0">
                <a:solidFill>
                  <a:srgbClr val="002060"/>
                </a:solidFill>
              </a:rPr>
              <a:t> </a:t>
            </a:r>
            <a:r>
              <a:rPr lang="cs-CZ" i="1" dirty="0" err="1">
                <a:solidFill>
                  <a:srgbClr val="002060"/>
                </a:solidFill>
              </a:rPr>
              <a:t>voor</a:t>
            </a:r>
            <a:r>
              <a:rPr lang="cs-CZ" i="1" dirty="0">
                <a:solidFill>
                  <a:srgbClr val="002060"/>
                </a:solidFill>
              </a:rPr>
              <a:t> </a:t>
            </a:r>
            <a:r>
              <a:rPr lang="cs-CZ" i="1" dirty="0" err="1">
                <a:solidFill>
                  <a:srgbClr val="002060"/>
                </a:solidFill>
              </a:rPr>
              <a:t>onze</a:t>
            </a:r>
            <a:r>
              <a:rPr lang="cs-CZ" i="1" dirty="0">
                <a:solidFill>
                  <a:srgbClr val="002060"/>
                </a:solidFill>
              </a:rPr>
              <a:t> </a:t>
            </a:r>
            <a:r>
              <a:rPr lang="cs-CZ" i="1" dirty="0" err="1">
                <a:solidFill>
                  <a:srgbClr val="002060"/>
                </a:solidFill>
              </a:rPr>
              <a:t>deur</a:t>
            </a:r>
            <a:r>
              <a:rPr lang="cs-CZ" i="1" dirty="0">
                <a:solidFill>
                  <a:srgbClr val="002060"/>
                </a:solidFill>
              </a:rPr>
              <a:t>.</a:t>
            </a:r>
          </a:p>
          <a:p>
            <a:pPr lvl="0">
              <a:spcAft>
                <a:spcPts val="600"/>
              </a:spcAft>
            </a:pPr>
            <a:r>
              <a:rPr lang="cs-CZ" i="1" dirty="0">
                <a:solidFill>
                  <a:srgbClr val="002060"/>
                </a:solidFill>
              </a:rPr>
              <a:t>In de klas </a:t>
            </a:r>
            <a:r>
              <a:rPr lang="cs-CZ" i="1" dirty="0" err="1">
                <a:solidFill>
                  <a:srgbClr val="002060"/>
                </a:solidFill>
              </a:rPr>
              <a:t>zijn</a:t>
            </a:r>
            <a:r>
              <a:rPr lang="cs-CZ" i="1" dirty="0">
                <a:solidFill>
                  <a:srgbClr val="002060"/>
                </a:solidFill>
              </a:rPr>
              <a:t> </a:t>
            </a:r>
            <a:r>
              <a:rPr lang="cs-CZ" i="1" dirty="0" err="1">
                <a:solidFill>
                  <a:srgbClr val="002060"/>
                </a:solidFill>
              </a:rPr>
              <a:t>weinig</a:t>
            </a:r>
            <a:r>
              <a:rPr lang="cs-CZ" i="1" dirty="0">
                <a:solidFill>
                  <a:srgbClr val="002060"/>
                </a:solidFill>
              </a:rPr>
              <a:t> </a:t>
            </a:r>
            <a:r>
              <a:rPr lang="cs-CZ" i="1" dirty="0" err="1">
                <a:solidFill>
                  <a:srgbClr val="002060"/>
                </a:solidFill>
              </a:rPr>
              <a:t>jongens</a:t>
            </a:r>
            <a:r>
              <a:rPr lang="cs-CZ" i="1" dirty="0">
                <a:solidFill>
                  <a:srgbClr val="002060"/>
                </a:solidFill>
              </a:rPr>
              <a:t> maar </a:t>
            </a:r>
            <a:r>
              <a:rPr lang="cs-CZ" i="1" dirty="0" err="1">
                <a:solidFill>
                  <a:srgbClr val="002060"/>
                </a:solidFill>
              </a:rPr>
              <a:t>veel</a:t>
            </a:r>
            <a:r>
              <a:rPr lang="cs-CZ" i="1" dirty="0">
                <a:solidFill>
                  <a:srgbClr val="002060"/>
                </a:solidFill>
              </a:rPr>
              <a:t> </a:t>
            </a:r>
            <a:r>
              <a:rPr lang="cs-CZ" i="1" dirty="0" err="1">
                <a:solidFill>
                  <a:srgbClr val="002060"/>
                </a:solidFill>
              </a:rPr>
              <a:t>meisjes</a:t>
            </a:r>
            <a:r>
              <a:rPr lang="cs-CZ" i="1" dirty="0">
                <a:solidFill>
                  <a:srgbClr val="002060"/>
                </a:solidFill>
              </a:rPr>
              <a:t>. </a:t>
            </a:r>
          </a:p>
          <a:p>
            <a:pPr lvl="0">
              <a:spcAft>
                <a:spcPts val="600"/>
              </a:spcAft>
            </a:pPr>
            <a:r>
              <a:rPr lang="cs-CZ" i="1" dirty="0" err="1">
                <a:solidFill>
                  <a:srgbClr val="002060"/>
                </a:solidFill>
              </a:rPr>
              <a:t>We</a:t>
            </a:r>
            <a:r>
              <a:rPr lang="cs-CZ" i="1" dirty="0">
                <a:solidFill>
                  <a:srgbClr val="002060"/>
                </a:solidFill>
              </a:rPr>
              <a:t> </a:t>
            </a:r>
            <a:r>
              <a:rPr lang="cs-CZ" i="1" dirty="0" err="1">
                <a:solidFill>
                  <a:srgbClr val="002060"/>
                </a:solidFill>
              </a:rPr>
              <a:t>hebben</a:t>
            </a:r>
            <a:r>
              <a:rPr lang="cs-CZ" i="1" dirty="0">
                <a:solidFill>
                  <a:srgbClr val="002060"/>
                </a:solidFill>
              </a:rPr>
              <a:t> </a:t>
            </a:r>
            <a:r>
              <a:rPr lang="cs-CZ" i="1" dirty="0" err="1">
                <a:solidFill>
                  <a:srgbClr val="002060"/>
                </a:solidFill>
              </a:rPr>
              <a:t>geen</a:t>
            </a:r>
            <a:r>
              <a:rPr lang="cs-CZ" i="1" dirty="0">
                <a:solidFill>
                  <a:srgbClr val="002060"/>
                </a:solidFill>
              </a:rPr>
              <a:t> </a:t>
            </a:r>
            <a:r>
              <a:rPr lang="cs-CZ" i="1" dirty="0" err="1">
                <a:solidFill>
                  <a:srgbClr val="002060"/>
                </a:solidFill>
              </a:rPr>
              <a:t>kaartjes</a:t>
            </a:r>
            <a:r>
              <a:rPr lang="cs-CZ" i="1" dirty="0">
                <a:solidFill>
                  <a:srgbClr val="002060"/>
                </a:solidFill>
              </a:rPr>
              <a:t> </a:t>
            </a:r>
            <a:r>
              <a:rPr lang="cs-CZ" i="1" dirty="0" err="1">
                <a:solidFill>
                  <a:srgbClr val="002060"/>
                </a:solidFill>
              </a:rPr>
              <a:t>meer</a:t>
            </a:r>
            <a:r>
              <a:rPr lang="cs-CZ" i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553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24853"/>
            <a:ext cx="10515600" cy="794085"/>
          </a:xfrm>
        </p:spPr>
        <p:txBody>
          <a:bodyPr/>
          <a:lstStyle/>
          <a:p>
            <a:r>
              <a:rPr lang="en-GB" b="1" dirty="0" err="1" smtClean="0">
                <a:latin typeface="+mn-lt"/>
              </a:rPr>
              <a:t>Verwijzing</a:t>
            </a:r>
            <a:r>
              <a:rPr lang="en-GB" b="1" dirty="0" smtClean="0">
                <a:latin typeface="+mn-lt"/>
              </a:rPr>
              <a:t> </a:t>
            </a:r>
            <a:r>
              <a:rPr lang="en-GB" b="1" dirty="0" err="1" smtClean="0">
                <a:latin typeface="+mn-lt"/>
              </a:rPr>
              <a:t>naar</a:t>
            </a:r>
            <a:r>
              <a:rPr lang="en-GB" b="1" dirty="0" smtClean="0">
                <a:latin typeface="+mn-lt"/>
              </a:rPr>
              <a:t> </a:t>
            </a:r>
            <a:r>
              <a:rPr lang="en-GB" b="1" u="sng" dirty="0" err="1" smtClean="0">
                <a:latin typeface="+mn-lt"/>
              </a:rPr>
              <a:t>mensen</a:t>
            </a:r>
            <a:r>
              <a:rPr lang="en-GB" b="1" dirty="0" smtClean="0">
                <a:latin typeface="+mn-lt"/>
              </a:rPr>
              <a:t> of </a:t>
            </a:r>
            <a:r>
              <a:rPr lang="en-GB" b="1" u="sng" dirty="0" err="1" smtClean="0">
                <a:latin typeface="+mn-lt"/>
              </a:rPr>
              <a:t>dingen</a:t>
            </a:r>
            <a:r>
              <a:rPr lang="en-GB" b="1" dirty="0" smtClean="0">
                <a:latin typeface="+mn-lt"/>
              </a:rPr>
              <a:t>?</a:t>
            </a:r>
            <a:endParaRPr lang="en-GB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75346"/>
            <a:ext cx="10515600" cy="540217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u="sng" dirty="0" smtClean="0"/>
              <a:t>LET</a:t>
            </a:r>
            <a:r>
              <a:rPr lang="cs-CZ" u="sng" dirty="0" smtClean="0"/>
              <a:t> OP</a:t>
            </a:r>
            <a:r>
              <a:rPr lang="en-GB" i="1" dirty="0" smtClean="0"/>
              <a:t>! 	 	●  </a:t>
            </a:r>
            <a:r>
              <a:rPr lang="cs-CZ" i="1" dirty="0" err="1" smtClean="0"/>
              <a:t>Ik</a:t>
            </a:r>
            <a:r>
              <a:rPr lang="cs-CZ" i="1" dirty="0" smtClean="0"/>
              <a:t> </a:t>
            </a:r>
            <a:r>
              <a:rPr lang="cs-CZ" i="1" dirty="0" err="1"/>
              <a:t>kijk</a:t>
            </a:r>
            <a:r>
              <a:rPr lang="cs-CZ" i="1" dirty="0"/>
              <a:t> </a:t>
            </a:r>
            <a:r>
              <a:rPr lang="cs-CZ" i="1" dirty="0" err="1"/>
              <a:t>naar</a:t>
            </a:r>
            <a:r>
              <a:rPr lang="cs-CZ" i="1" dirty="0"/>
              <a:t> de docent.  </a:t>
            </a:r>
            <a:r>
              <a:rPr lang="en-GB" i="1" dirty="0" smtClean="0"/>
              <a:t>	</a:t>
            </a:r>
            <a:r>
              <a:rPr lang="cs-CZ" i="1" dirty="0" smtClean="0"/>
              <a:t>→ </a:t>
            </a:r>
            <a:r>
              <a:rPr lang="cs-CZ" b="1" i="1" u="sng" dirty="0" err="1"/>
              <a:t>naar</a:t>
            </a:r>
            <a:r>
              <a:rPr lang="cs-CZ" b="1" i="1" u="sng" dirty="0"/>
              <a:t> hem </a:t>
            </a:r>
            <a:r>
              <a:rPr lang="cs-CZ" i="1" dirty="0"/>
              <a:t> 		</a:t>
            </a:r>
            <a:endParaRPr lang="en-GB" i="1" dirty="0"/>
          </a:p>
          <a:p>
            <a:pPr marL="0" indent="0">
              <a:buNone/>
            </a:pPr>
            <a:r>
              <a:rPr lang="en-GB" i="1" dirty="0" smtClean="0"/>
              <a:t>			● </a:t>
            </a:r>
            <a:r>
              <a:rPr lang="cs-CZ" i="1" dirty="0" err="1" smtClean="0"/>
              <a:t>Hij</a:t>
            </a:r>
            <a:r>
              <a:rPr lang="cs-CZ" i="1" dirty="0" smtClean="0"/>
              <a:t> </a:t>
            </a:r>
            <a:r>
              <a:rPr lang="cs-CZ" i="1" dirty="0" err="1"/>
              <a:t>kijkt</a:t>
            </a:r>
            <a:r>
              <a:rPr lang="cs-CZ" i="1" dirty="0"/>
              <a:t> </a:t>
            </a:r>
            <a:r>
              <a:rPr lang="cs-CZ" i="1" dirty="0" err="1"/>
              <a:t>naar</a:t>
            </a:r>
            <a:r>
              <a:rPr lang="cs-CZ" i="1" dirty="0"/>
              <a:t> de </a:t>
            </a:r>
            <a:r>
              <a:rPr lang="cs-CZ" i="1" dirty="0" err="1"/>
              <a:t>tv</a:t>
            </a:r>
            <a:r>
              <a:rPr lang="cs-CZ" i="1" dirty="0"/>
              <a:t>.  </a:t>
            </a:r>
            <a:r>
              <a:rPr lang="en-GB" i="1" dirty="0" smtClean="0"/>
              <a:t>	</a:t>
            </a:r>
            <a:r>
              <a:rPr lang="cs-CZ" i="1" dirty="0" smtClean="0"/>
              <a:t>→ </a:t>
            </a:r>
            <a:r>
              <a:rPr lang="cs-CZ" b="1" i="1" u="sng" dirty="0" err="1"/>
              <a:t>ernaar</a:t>
            </a:r>
            <a:endParaRPr lang="en-GB" b="1" i="1" u="sng" dirty="0"/>
          </a:p>
          <a:p>
            <a:pPr marL="0" indent="0">
              <a:buNone/>
            </a:pPr>
            <a:endParaRPr lang="en-GB" dirty="0"/>
          </a:p>
          <a:p>
            <a:pPr lvl="0"/>
            <a:r>
              <a:rPr lang="cs-CZ" dirty="0" err="1"/>
              <a:t>Ik</a:t>
            </a:r>
            <a:r>
              <a:rPr lang="cs-CZ" dirty="0"/>
              <a:t> </a:t>
            </a:r>
            <a:r>
              <a:rPr lang="cs-CZ" dirty="0" err="1"/>
              <a:t>wil</a:t>
            </a:r>
            <a:r>
              <a:rPr lang="cs-CZ" dirty="0"/>
              <a:t> </a:t>
            </a:r>
            <a:r>
              <a:rPr lang="cs-CZ" dirty="0" err="1"/>
              <a:t>wel</a:t>
            </a:r>
            <a:r>
              <a:rPr lang="cs-CZ" dirty="0"/>
              <a:t> </a:t>
            </a:r>
            <a:r>
              <a:rPr lang="cs-CZ" dirty="0" err="1"/>
              <a:t>melk</a:t>
            </a:r>
            <a:r>
              <a:rPr lang="cs-CZ" dirty="0"/>
              <a:t> maar </a:t>
            </a:r>
            <a:r>
              <a:rPr lang="cs-CZ" dirty="0" err="1"/>
              <a:t>geen</a:t>
            </a:r>
            <a:r>
              <a:rPr lang="cs-CZ" dirty="0"/>
              <a:t> </a:t>
            </a:r>
            <a:r>
              <a:rPr lang="cs-CZ" dirty="0" err="1"/>
              <a:t>suiker</a:t>
            </a:r>
            <a:r>
              <a:rPr lang="cs-CZ" u="sng" dirty="0"/>
              <a:t> in de </a:t>
            </a:r>
            <a:r>
              <a:rPr lang="cs-CZ" u="sng" dirty="0" err="1"/>
              <a:t>koffie</a:t>
            </a:r>
            <a:r>
              <a:rPr lang="cs-CZ" u="sng" dirty="0"/>
              <a:t>.</a:t>
            </a:r>
            <a:endParaRPr lang="en-GB" dirty="0"/>
          </a:p>
          <a:p>
            <a:pPr lvl="0"/>
            <a:r>
              <a:rPr lang="cs-CZ" dirty="0"/>
              <a:t>De </a:t>
            </a:r>
            <a:r>
              <a:rPr lang="cs-CZ" dirty="0" err="1"/>
              <a:t>buren</a:t>
            </a:r>
            <a:r>
              <a:rPr lang="cs-CZ" dirty="0"/>
              <a:t> </a:t>
            </a:r>
            <a:r>
              <a:rPr lang="cs-CZ" dirty="0" err="1"/>
              <a:t>willen</a:t>
            </a:r>
            <a:r>
              <a:rPr lang="cs-CZ" dirty="0"/>
              <a:t> </a:t>
            </a:r>
            <a:r>
              <a:rPr lang="cs-CZ" dirty="0" err="1"/>
              <a:t>vanavond</a:t>
            </a:r>
            <a:r>
              <a:rPr lang="cs-CZ" dirty="0"/>
              <a:t> </a:t>
            </a:r>
            <a:r>
              <a:rPr lang="cs-CZ" u="sng" dirty="0"/>
              <a:t>met </a:t>
            </a:r>
            <a:r>
              <a:rPr lang="cs-CZ" u="sng" dirty="0" err="1"/>
              <a:t>onze</a:t>
            </a:r>
            <a:r>
              <a:rPr lang="cs-CZ" u="sng" dirty="0"/>
              <a:t> </a:t>
            </a:r>
            <a:r>
              <a:rPr lang="cs-CZ" u="sng" dirty="0" err="1"/>
              <a:t>kinderen</a:t>
            </a:r>
            <a:r>
              <a:rPr lang="cs-CZ" dirty="0"/>
              <a:t> in de </a:t>
            </a:r>
            <a:r>
              <a:rPr lang="cs-CZ" dirty="0" err="1"/>
              <a:t>tuin</a:t>
            </a:r>
            <a:r>
              <a:rPr lang="cs-CZ" dirty="0"/>
              <a:t> </a:t>
            </a:r>
            <a:r>
              <a:rPr lang="cs-CZ" dirty="0" err="1"/>
              <a:t>spelen</a:t>
            </a:r>
            <a:r>
              <a:rPr lang="cs-CZ" dirty="0"/>
              <a:t>. </a:t>
            </a:r>
            <a:endParaRPr lang="en-GB" dirty="0"/>
          </a:p>
          <a:p>
            <a:pPr lvl="0"/>
            <a:r>
              <a:rPr lang="cs-CZ" dirty="0" err="1"/>
              <a:t>Mijn</a:t>
            </a:r>
            <a:r>
              <a:rPr lang="cs-CZ" dirty="0"/>
              <a:t> </a:t>
            </a:r>
            <a:r>
              <a:rPr lang="cs-CZ" dirty="0" err="1"/>
              <a:t>kinderen</a:t>
            </a:r>
            <a:r>
              <a:rPr lang="cs-CZ" dirty="0"/>
              <a:t> </a:t>
            </a:r>
            <a:r>
              <a:rPr lang="cs-CZ" dirty="0" err="1"/>
              <a:t>zijn</a:t>
            </a:r>
            <a:r>
              <a:rPr lang="cs-CZ" dirty="0"/>
              <a:t> </a:t>
            </a:r>
            <a:r>
              <a:rPr lang="cs-CZ" dirty="0" err="1"/>
              <a:t>bang</a:t>
            </a:r>
            <a:r>
              <a:rPr lang="cs-CZ" dirty="0"/>
              <a:t> </a:t>
            </a:r>
            <a:r>
              <a:rPr lang="cs-CZ" u="sng" dirty="0" err="1"/>
              <a:t>voor</a:t>
            </a:r>
            <a:r>
              <a:rPr lang="cs-CZ" u="sng" dirty="0"/>
              <a:t> </a:t>
            </a:r>
            <a:r>
              <a:rPr lang="cs-CZ" u="sng" dirty="0" err="1"/>
              <a:t>insekten</a:t>
            </a:r>
            <a:r>
              <a:rPr lang="cs-CZ" dirty="0"/>
              <a:t> en </a:t>
            </a:r>
            <a:r>
              <a:rPr lang="cs-CZ" dirty="0" err="1"/>
              <a:t>willen</a:t>
            </a:r>
            <a:r>
              <a:rPr lang="cs-CZ" dirty="0"/>
              <a:t> </a:t>
            </a:r>
            <a:r>
              <a:rPr lang="cs-CZ" dirty="0" err="1"/>
              <a:t>niet</a:t>
            </a:r>
            <a:r>
              <a:rPr lang="cs-CZ" dirty="0"/>
              <a:t> </a:t>
            </a:r>
            <a:r>
              <a:rPr lang="cs-CZ" u="sng" dirty="0"/>
              <a:t>in de </a:t>
            </a:r>
            <a:r>
              <a:rPr lang="cs-CZ" u="sng" dirty="0" err="1"/>
              <a:t>tuin</a:t>
            </a:r>
            <a:r>
              <a:rPr lang="cs-CZ" dirty="0"/>
              <a:t> </a:t>
            </a:r>
            <a:r>
              <a:rPr lang="cs-CZ" dirty="0" err="1"/>
              <a:t>spelen</a:t>
            </a:r>
            <a:r>
              <a:rPr lang="cs-CZ" dirty="0"/>
              <a:t>.  </a:t>
            </a:r>
            <a:endParaRPr lang="en-GB" dirty="0"/>
          </a:p>
          <a:p>
            <a:pPr lvl="0"/>
            <a:r>
              <a:rPr lang="cs-CZ" dirty="0" err="1"/>
              <a:t>Zij</a:t>
            </a:r>
            <a:r>
              <a:rPr lang="cs-CZ" dirty="0"/>
              <a:t> </a:t>
            </a:r>
            <a:r>
              <a:rPr lang="cs-CZ" dirty="0" err="1"/>
              <a:t>luisterde</a:t>
            </a:r>
            <a:r>
              <a:rPr lang="cs-CZ" dirty="0"/>
              <a:t> </a:t>
            </a:r>
            <a:r>
              <a:rPr lang="cs-CZ" u="sng" dirty="0" err="1"/>
              <a:t>naar</a:t>
            </a:r>
            <a:r>
              <a:rPr lang="cs-CZ" u="sng" dirty="0"/>
              <a:t> de docente</a:t>
            </a:r>
            <a:r>
              <a:rPr lang="cs-CZ" dirty="0"/>
              <a:t> maar </a:t>
            </a:r>
            <a:r>
              <a:rPr lang="cs-CZ" dirty="0" err="1"/>
              <a:t>kon</a:t>
            </a:r>
            <a:r>
              <a:rPr lang="cs-CZ" dirty="0"/>
              <a:t> </a:t>
            </a:r>
            <a:r>
              <a:rPr lang="cs-CZ" u="sng" dirty="0"/>
              <a:t>van </a:t>
            </a:r>
            <a:r>
              <a:rPr lang="cs-CZ" u="sng" dirty="0" err="1"/>
              <a:t>haar</a:t>
            </a:r>
            <a:r>
              <a:rPr lang="cs-CZ" u="sng" dirty="0"/>
              <a:t> </a:t>
            </a:r>
            <a:r>
              <a:rPr lang="cs-CZ" u="sng" dirty="0" err="1"/>
              <a:t>uitleg</a:t>
            </a:r>
            <a:r>
              <a:rPr lang="cs-CZ" dirty="0"/>
              <a:t> </a:t>
            </a:r>
            <a:r>
              <a:rPr lang="cs-CZ" dirty="0" err="1"/>
              <a:t>niets</a:t>
            </a:r>
            <a:r>
              <a:rPr lang="cs-CZ" dirty="0"/>
              <a:t> </a:t>
            </a:r>
            <a:r>
              <a:rPr lang="cs-CZ" dirty="0" err="1"/>
              <a:t>leren</a:t>
            </a:r>
            <a:r>
              <a:rPr lang="cs-CZ" dirty="0"/>
              <a:t>. </a:t>
            </a:r>
            <a:endParaRPr lang="en-GB" dirty="0"/>
          </a:p>
          <a:p>
            <a:pPr lvl="0"/>
            <a:r>
              <a:rPr lang="cs-CZ" dirty="0"/>
              <a:t>Ze kan </a:t>
            </a:r>
            <a:r>
              <a:rPr lang="cs-CZ" u="sng" dirty="0" err="1"/>
              <a:t>over</a:t>
            </a:r>
            <a:r>
              <a:rPr lang="cs-CZ" u="sng" dirty="0"/>
              <a:t> </a:t>
            </a:r>
            <a:r>
              <a:rPr lang="cs-CZ" u="sng" dirty="0" err="1"/>
              <a:t>het</a:t>
            </a:r>
            <a:r>
              <a:rPr lang="cs-CZ" u="sng" dirty="0"/>
              <a:t> </a:t>
            </a:r>
            <a:r>
              <a:rPr lang="cs-CZ" u="sng" dirty="0" err="1"/>
              <a:t>thema</a:t>
            </a:r>
            <a:r>
              <a:rPr lang="cs-CZ" dirty="0"/>
              <a:t> erg </a:t>
            </a:r>
            <a:r>
              <a:rPr lang="cs-CZ" dirty="0" err="1"/>
              <a:t>kwaad</a:t>
            </a:r>
            <a:r>
              <a:rPr lang="cs-CZ" dirty="0"/>
              <a:t> </a:t>
            </a:r>
            <a:r>
              <a:rPr lang="cs-CZ" dirty="0" err="1"/>
              <a:t>worden</a:t>
            </a:r>
            <a:r>
              <a:rPr lang="cs-CZ" dirty="0"/>
              <a:t>.</a:t>
            </a:r>
            <a:endParaRPr lang="en-GB" dirty="0"/>
          </a:p>
          <a:p>
            <a:pPr lvl="0"/>
            <a:r>
              <a:rPr lang="cs-CZ" dirty="0" err="1"/>
              <a:t>Ik</a:t>
            </a:r>
            <a:r>
              <a:rPr lang="cs-CZ" dirty="0"/>
              <a:t> </a:t>
            </a:r>
            <a:r>
              <a:rPr lang="cs-CZ" dirty="0" err="1"/>
              <a:t>luister</a:t>
            </a:r>
            <a:r>
              <a:rPr lang="cs-CZ" dirty="0"/>
              <a:t> </a:t>
            </a:r>
            <a:r>
              <a:rPr lang="cs-CZ" dirty="0" err="1"/>
              <a:t>graag</a:t>
            </a:r>
            <a:r>
              <a:rPr lang="cs-CZ" dirty="0"/>
              <a:t> </a:t>
            </a:r>
            <a:r>
              <a:rPr lang="cs-CZ" dirty="0" err="1"/>
              <a:t>naar</a:t>
            </a:r>
            <a:r>
              <a:rPr lang="cs-CZ" dirty="0"/>
              <a:t> </a:t>
            </a:r>
            <a:r>
              <a:rPr lang="cs-CZ" dirty="0" err="1"/>
              <a:t>klassieke</a:t>
            </a:r>
            <a:r>
              <a:rPr lang="cs-CZ" dirty="0"/>
              <a:t> </a:t>
            </a:r>
            <a:r>
              <a:rPr lang="cs-CZ" dirty="0" err="1"/>
              <a:t>muziek</a:t>
            </a:r>
            <a:r>
              <a:rPr lang="cs-CZ" dirty="0"/>
              <a:t>. </a:t>
            </a:r>
            <a:endParaRPr lang="en-GB" dirty="0"/>
          </a:p>
          <a:p>
            <a:pPr lvl="0"/>
            <a:r>
              <a:rPr lang="cs-CZ" dirty="0" err="1"/>
              <a:t>Ik</a:t>
            </a:r>
            <a:r>
              <a:rPr lang="cs-CZ" dirty="0"/>
              <a:t> </a:t>
            </a:r>
            <a:r>
              <a:rPr lang="cs-CZ" dirty="0" err="1"/>
              <a:t>wil</a:t>
            </a:r>
            <a:r>
              <a:rPr lang="cs-CZ" dirty="0"/>
              <a:t> dat </a:t>
            </a:r>
            <a:r>
              <a:rPr lang="cs-CZ" u="sng" dirty="0"/>
              <a:t>met </a:t>
            </a:r>
            <a:r>
              <a:rPr lang="cs-CZ" u="sng" dirty="0" err="1"/>
              <a:t>mijn</a:t>
            </a:r>
            <a:r>
              <a:rPr lang="cs-CZ" u="sng" dirty="0"/>
              <a:t> </a:t>
            </a:r>
            <a:r>
              <a:rPr lang="cs-CZ" u="sng" dirty="0" err="1"/>
              <a:t>zakgeld</a:t>
            </a:r>
            <a:r>
              <a:rPr lang="cs-CZ" dirty="0"/>
              <a:t> </a:t>
            </a:r>
            <a:r>
              <a:rPr lang="cs-CZ" dirty="0" err="1"/>
              <a:t>betalen</a:t>
            </a:r>
            <a:r>
              <a:rPr lang="cs-CZ" dirty="0"/>
              <a:t>. </a:t>
            </a:r>
            <a:endParaRPr lang="en-GB" dirty="0"/>
          </a:p>
          <a:p>
            <a:pPr lvl="0"/>
            <a:r>
              <a:rPr lang="cs-CZ" dirty="0"/>
              <a:t>De test </a:t>
            </a:r>
            <a:r>
              <a:rPr lang="cs-CZ" u="sng" dirty="0"/>
              <a:t>van de </a:t>
            </a:r>
            <a:r>
              <a:rPr lang="cs-CZ" u="sng" dirty="0" err="1"/>
              <a:t>nieuwe</a:t>
            </a:r>
            <a:r>
              <a:rPr lang="cs-CZ" u="sng" dirty="0"/>
              <a:t> student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heel</a:t>
            </a:r>
            <a:r>
              <a:rPr lang="cs-CZ" dirty="0"/>
              <a:t> </a:t>
            </a:r>
            <a:r>
              <a:rPr lang="cs-CZ" dirty="0" err="1"/>
              <a:t>goed</a:t>
            </a:r>
            <a:r>
              <a:rPr lang="cs-CZ" dirty="0"/>
              <a:t>. </a:t>
            </a:r>
            <a:endParaRPr lang="en-GB" dirty="0"/>
          </a:p>
          <a:p>
            <a:pPr lvl="0"/>
            <a:r>
              <a:rPr lang="cs-CZ" dirty="0"/>
              <a:t>Ze </a:t>
            </a:r>
            <a:r>
              <a:rPr lang="cs-CZ" dirty="0" err="1"/>
              <a:t>hadden</a:t>
            </a:r>
            <a:r>
              <a:rPr lang="cs-CZ" dirty="0"/>
              <a:t> </a:t>
            </a:r>
            <a:r>
              <a:rPr lang="cs-CZ" u="sng" dirty="0"/>
              <a:t>op </a:t>
            </a:r>
            <a:r>
              <a:rPr lang="cs-CZ" u="sng" dirty="0" err="1"/>
              <a:t>het</a:t>
            </a:r>
            <a:r>
              <a:rPr lang="cs-CZ" u="sng" dirty="0"/>
              <a:t> </a:t>
            </a:r>
            <a:r>
              <a:rPr lang="cs-CZ" u="sng" dirty="0" err="1"/>
              <a:t>slechte</a:t>
            </a:r>
            <a:r>
              <a:rPr lang="cs-CZ" u="sng" dirty="0"/>
              <a:t> </a:t>
            </a:r>
            <a:r>
              <a:rPr lang="cs-CZ" u="sng" dirty="0" err="1"/>
              <a:t>weer</a:t>
            </a:r>
            <a:r>
              <a:rPr lang="cs-CZ" dirty="0"/>
              <a:t> </a:t>
            </a:r>
            <a:r>
              <a:rPr lang="cs-CZ" dirty="0" err="1"/>
              <a:t>niet</a:t>
            </a:r>
            <a:r>
              <a:rPr lang="cs-CZ" dirty="0"/>
              <a:t> </a:t>
            </a:r>
            <a:r>
              <a:rPr lang="cs-CZ" dirty="0" err="1"/>
              <a:t>gerekend</a:t>
            </a:r>
            <a:r>
              <a:rPr lang="cs-CZ" dirty="0"/>
              <a:t>. </a:t>
            </a:r>
            <a:endParaRPr lang="en-GB" dirty="0"/>
          </a:p>
          <a:p>
            <a:pPr lvl="0"/>
            <a:r>
              <a:rPr lang="cs-CZ" u="sng" dirty="0"/>
              <a:t>Op </a:t>
            </a:r>
            <a:r>
              <a:rPr lang="cs-CZ" u="sng" dirty="0" err="1"/>
              <a:t>jou</a:t>
            </a:r>
            <a:r>
              <a:rPr lang="cs-CZ" u="sng" dirty="0"/>
              <a:t> en </a:t>
            </a:r>
            <a:r>
              <a:rPr lang="cs-CZ" u="sng" dirty="0" err="1"/>
              <a:t>jouw</a:t>
            </a:r>
            <a:r>
              <a:rPr lang="cs-CZ" u="sng" dirty="0"/>
              <a:t> </a:t>
            </a:r>
            <a:r>
              <a:rPr lang="cs-CZ" u="sng" dirty="0" err="1"/>
              <a:t>vriendin</a:t>
            </a:r>
            <a:r>
              <a:rPr lang="cs-CZ" dirty="0"/>
              <a:t> </a:t>
            </a:r>
            <a:r>
              <a:rPr lang="cs-CZ" dirty="0" err="1"/>
              <a:t>kunnen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nooit</a:t>
            </a:r>
            <a:r>
              <a:rPr lang="cs-CZ" dirty="0"/>
              <a:t> </a:t>
            </a:r>
            <a:r>
              <a:rPr lang="cs-CZ" dirty="0" err="1"/>
              <a:t>rekenen</a:t>
            </a:r>
            <a:r>
              <a:rPr lang="cs-CZ" dirty="0"/>
              <a:t>. </a:t>
            </a:r>
            <a:endParaRPr lang="en-GB" dirty="0"/>
          </a:p>
          <a:p>
            <a:pPr marL="0" lvl="0" indent="0">
              <a:buNone/>
            </a:pPr>
            <a:endParaRPr lang="en-GB" dirty="0" smtClean="0"/>
          </a:p>
          <a:p>
            <a:pPr lvl="0"/>
            <a:endParaRPr lang="en-GB" dirty="0"/>
          </a:p>
          <a:p>
            <a:endParaRPr lang="en-GB" dirty="0"/>
          </a:p>
        </p:txBody>
      </p:sp>
      <p:pic>
        <p:nvPicPr>
          <p:cNvPr id="4" name="Obrázek 3" descr="Fichier:Attention niels epting.svg — Wikipé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643" y="998621"/>
            <a:ext cx="1183105" cy="118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79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640" y="908635"/>
            <a:ext cx="7539791" cy="5466352"/>
          </a:xfrm>
        </p:spPr>
      </p:pic>
    </p:spTree>
    <p:extLst>
      <p:ext uri="{BB962C8B-B14F-4D97-AF65-F5344CB8AC3E}">
        <p14:creationId xmlns:p14="http://schemas.microsoft.com/office/powerpoint/2010/main" val="219843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7717"/>
          </a:xfrm>
        </p:spPr>
        <p:txBody>
          <a:bodyPr/>
          <a:lstStyle/>
          <a:p>
            <a:r>
              <a:rPr lang="en-GB" dirty="0" smtClean="0"/>
              <a:t>OEFENING: NAAR HEM/HAAR X ERNAAR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82842"/>
            <a:ext cx="10515600" cy="577515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u="sng" dirty="0"/>
              <a:t>Cvičení</a:t>
            </a:r>
            <a:r>
              <a:rPr lang="cs-CZ" dirty="0"/>
              <a:t>: </a:t>
            </a:r>
            <a:r>
              <a:rPr lang="cs-CZ" dirty="0" err="1"/>
              <a:t>Použitje</a:t>
            </a:r>
            <a:r>
              <a:rPr lang="cs-CZ" dirty="0"/>
              <a:t> místo podtržené předložkové fráze </a:t>
            </a:r>
            <a:r>
              <a:rPr lang="cs-CZ" b="1" u="sng" dirty="0" smtClean="0"/>
              <a:t>osobní</a:t>
            </a:r>
            <a:r>
              <a:rPr lang="en-GB" b="1" u="sng" dirty="0" smtClean="0"/>
              <a:t> </a:t>
            </a:r>
            <a:r>
              <a:rPr lang="cs-CZ" dirty="0" smtClean="0"/>
              <a:t>zájmeno </a:t>
            </a:r>
            <a:r>
              <a:rPr lang="cs-CZ" b="1" dirty="0"/>
              <a:t>(</a:t>
            </a:r>
            <a:r>
              <a:rPr lang="cs-CZ" b="1" i="1" dirty="0"/>
              <a:t>met </a:t>
            </a:r>
            <a:r>
              <a:rPr lang="cs-CZ" b="1" i="1" dirty="0" err="1"/>
              <a:t>ons</a:t>
            </a:r>
            <a:r>
              <a:rPr lang="cs-CZ" b="1" dirty="0"/>
              <a:t>) </a:t>
            </a:r>
            <a:r>
              <a:rPr lang="cs-CZ" dirty="0" smtClean="0"/>
              <a:t>či </a:t>
            </a:r>
            <a:r>
              <a:rPr lang="cs-CZ" dirty="0"/>
              <a:t>zájmenné příslovce: </a:t>
            </a:r>
            <a:r>
              <a:rPr lang="cs-CZ" b="1" i="1" dirty="0" err="1"/>
              <a:t>ermee</a:t>
            </a:r>
            <a:r>
              <a:rPr lang="cs-CZ" b="1" i="1" dirty="0"/>
              <a:t> </a:t>
            </a:r>
            <a:r>
              <a:rPr lang="cs-CZ" b="1" i="1" dirty="0" smtClean="0"/>
              <a:t>x</a:t>
            </a:r>
            <a:endParaRPr lang="en-GB" b="1" i="1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i="1" dirty="0" err="1" smtClean="0"/>
              <a:t>Hij</a:t>
            </a:r>
            <a:r>
              <a:rPr lang="cs-CZ" i="1" dirty="0" smtClean="0"/>
              <a:t> </a:t>
            </a:r>
            <a:r>
              <a:rPr lang="cs-CZ" i="1" dirty="0" err="1" smtClean="0"/>
              <a:t>kijk</a:t>
            </a:r>
            <a:r>
              <a:rPr lang="en-GB" i="1" dirty="0" smtClean="0"/>
              <a:t>t</a:t>
            </a:r>
            <a:r>
              <a:rPr lang="cs-CZ" i="1" dirty="0" smtClean="0"/>
              <a:t> </a:t>
            </a:r>
            <a:r>
              <a:rPr lang="cs-CZ" i="1" dirty="0" err="1"/>
              <a:t>naar</a:t>
            </a:r>
            <a:r>
              <a:rPr lang="cs-CZ" i="1" dirty="0"/>
              <a:t> </a:t>
            </a:r>
            <a:r>
              <a:rPr lang="en-GB" i="1" dirty="0" smtClean="0"/>
              <a:t>het </a:t>
            </a:r>
            <a:r>
              <a:rPr lang="en-GB" i="1" dirty="0" err="1" smtClean="0"/>
              <a:t>meisje</a:t>
            </a:r>
            <a:r>
              <a:rPr lang="en-GB" i="1" dirty="0" smtClean="0"/>
              <a:t> </a:t>
            </a:r>
            <a:r>
              <a:rPr lang="en-GB" i="1" dirty="0" err="1" smtClean="0"/>
              <a:t>en</a:t>
            </a:r>
            <a:r>
              <a:rPr lang="en-GB" i="1" dirty="0" smtClean="0"/>
              <a:t> </a:t>
            </a:r>
            <a:r>
              <a:rPr lang="en-GB" i="1" dirty="0"/>
              <a:t>h</a:t>
            </a:r>
            <a:r>
              <a:rPr lang="cs-CZ" i="1" dirty="0" err="1" smtClean="0"/>
              <a:t>ij</a:t>
            </a:r>
            <a:r>
              <a:rPr lang="cs-CZ" i="1" dirty="0" smtClean="0"/>
              <a:t> </a:t>
            </a:r>
            <a:r>
              <a:rPr lang="cs-CZ" i="1" dirty="0" err="1"/>
              <a:t>maakt</a:t>
            </a:r>
            <a:r>
              <a:rPr lang="cs-CZ" i="1" dirty="0"/>
              <a:t> </a:t>
            </a:r>
            <a:r>
              <a:rPr lang="cs-CZ" i="1" dirty="0" err="1"/>
              <a:t>een</a:t>
            </a:r>
            <a:r>
              <a:rPr lang="cs-CZ" i="1" dirty="0"/>
              <a:t> </a:t>
            </a:r>
            <a:r>
              <a:rPr lang="cs-CZ" i="1" dirty="0" err="1"/>
              <a:t>afspraak</a:t>
            </a:r>
            <a:r>
              <a:rPr lang="cs-CZ" b="1" i="1" u="sng" dirty="0"/>
              <a:t> met </a:t>
            </a:r>
            <a:r>
              <a:rPr lang="en-GB" b="1" i="1" u="sng" dirty="0" smtClean="0"/>
              <a:t>het </a:t>
            </a:r>
            <a:r>
              <a:rPr lang="en-GB" b="1" i="1" u="sng" dirty="0" err="1" smtClean="0"/>
              <a:t>meisje</a:t>
            </a:r>
            <a:r>
              <a:rPr lang="en-GB" i="1" dirty="0" smtClean="0"/>
              <a:t>.</a:t>
            </a:r>
          </a:p>
          <a:p>
            <a:r>
              <a:rPr lang="cs-CZ" dirty="0" err="1" smtClean="0"/>
              <a:t>Ik</a:t>
            </a:r>
            <a:r>
              <a:rPr lang="cs-CZ" dirty="0" smtClean="0"/>
              <a:t> </a:t>
            </a:r>
            <a:r>
              <a:rPr lang="cs-CZ" dirty="0" err="1" smtClean="0"/>
              <a:t>wacht</a:t>
            </a:r>
            <a:r>
              <a:rPr lang="en-GB" dirty="0" smtClean="0"/>
              <a:t> </a:t>
            </a:r>
            <a:r>
              <a:rPr lang="en-GB" u="sng" dirty="0" smtClean="0"/>
              <a:t>op de bus. </a:t>
            </a:r>
          </a:p>
          <a:p>
            <a:r>
              <a:rPr lang="en-GB" dirty="0" err="1" smtClean="0"/>
              <a:t>Ik</a:t>
            </a:r>
            <a:r>
              <a:rPr lang="en-GB" dirty="0" smtClean="0"/>
              <a:t> ben </a:t>
            </a:r>
            <a:r>
              <a:rPr lang="en-GB" u="sng" dirty="0" smtClean="0"/>
              <a:t>met het </a:t>
            </a:r>
            <a:r>
              <a:rPr lang="en-GB" u="sng" dirty="0" err="1" smtClean="0"/>
              <a:t>huiswerk</a:t>
            </a:r>
            <a:r>
              <a:rPr lang="en-GB" u="sng" dirty="0" smtClean="0"/>
              <a:t> </a:t>
            </a:r>
            <a:r>
              <a:rPr lang="en-GB" u="sng" dirty="0" err="1" smtClean="0"/>
              <a:t>bezig</a:t>
            </a:r>
            <a:r>
              <a:rPr lang="en-GB" u="sng" dirty="0"/>
              <a:t>.</a:t>
            </a:r>
            <a:endParaRPr lang="en-GB" u="sng" dirty="0" smtClean="0"/>
          </a:p>
          <a:p>
            <a:pPr lvl="0"/>
            <a:r>
              <a:rPr lang="cs-CZ" dirty="0" err="1" smtClean="0"/>
              <a:t>Ik</a:t>
            </a:r>
            <a:r>
              <a:rPr lang="cs-CZ" dirty="0" smtClean="0"/>
              <a:t> </a:t>
            </a:r>
            <a:r>
              <a:rPr lang="cs-CZ" dirty="0" err="1"/>
              <a:t>wil</a:t>
            </a:r>
            <a:r>
              <a:rPr lang="cs-CZ" dirty="0"/>
              <a:t> </a:t>
            </a:r>
            <a:r>
              <a:rPr lang="en-GB" dirty="0" err="1" smtClean="0"/>
              <a:t>graag</a:t>
            </a:r>
            <a:r>
              <a:rPr lang="en-GB" dirty="0" smtClean="0"/>
              <a:t> wat</a:t>
            </a:r>
            <a:r>
              <a:rPr lang="cs-CZ" dirty="0" smtClean="0"/>
              <a:t> </a:t>
            </a:r>
            <a:r>
              <a:rPr lang="cs-CZ" dirty="0" err="1"/>
              <a:t>melk</a:t>
            </a:r>
            <a:r>
              <a:rPr lang="cs-CZ" dirty="0"/>
              <a:t> </a:t>
            </a:r>
            <a:r>
              <a:rPr lang="cs-CZ" u="sng" dirty="0" smtClean="0"/>
              <a:t>in </a:t>
            </a:r>
            <a:r>
              <a:rPr lang="en-GB" u="sng" dirty="0" err="1" smtClean="0"/>
              <a:t>mijn</a:t>
            </a:r>
            <a:r>
              <a:rPr lang="cs-CZ" u="sng" dirty="0" smtClean="0"/>
              <a:t> </a:t>
            </a:r>
            <a:r>
              <a:rPr lang="cs-CZ" u="sng" dirty="0" err="1"/>
              <a:t>koffie</a:t>
            </a:r>
            <a:r>
              <a:rPr lang="cs-CZ" u="sng" dirty="0"/>
              <a:t>.</a:t>
            </a:r>
            <a:endParaRPr lang="en-GB" dirty="0"/>
          </a:p>
          <a:p>
            <a:pPr lvl="0"/>
            <a:r>
              <a:rPr lang="en-GB" dirty="0" err="1" smtClean="0"/>
              <a:t>Mijn</a:t>
            </a:r>
            <a:r>
              <a:rPr lang="en-GB" dirty="0" smtClean="0"/>
              <a:t> </a:t>
            </a:r>
            <a:r>
              <a:rPr lang="en-GB" dirty="0" err="1" smtClean="0"/>
              <a:t>ouders</a:t>
            </a:r>
            <a:r>
              <a:rPr lang="en-GB" dirty="0" smtClean="0"/>
              <a:t> </a:t>
            </a:r>
            <a:r>
              <a:rPr lang="cs-CZ" dirty="0" err="1" smtClean="0"/>
              <a:t>willen</a:t>
            </a:r>
            <a:r>
              <a:rPr lang="cs-CZ" dirty="0" smtClean="0"/>
              <a:t> </a:t>
            </a:r>
            <a:r>
              <a:rPr lang="cs-CZ" u="sng" dirty="0" smtClean="0"/>
              <a:t>met </a:t>
            </a:r>
            <a:r>
              <a:rPr lang="en-GB" u="sng" dirty="0" err="1" smtClean="0"/>
              <a:t>hun</a:t>
            </a:r>
            <a:r>
              <a:rPr lang="cs-CZ" u="sng" dirty="0" smtClean="0"/>
              <a:t> </a:t>
            </a:r>
            <a:r>
              <a:rPr lang="en-GB" u="sng" dirty="0" err="1" smtClean="0"/>
              <a:t>vrienden</a:t>
            </a:r>
            <a:r>
              <a:rPr lang="en-GB" u="sng" dirty="0" smtClean="0"/>
              <a:t> </a:t>
            </a:r>
            <a:r>
              <a:rPr lang="en-GB" u="sng" dirty="0" err="1" smtClean="0"/>
              <a:t>uit</a:t>
            </a:r>
            <a:r>
              <a:rPr lang="en-GB" u="sng" dirty="0" smtClean="0"/>
              <a:t> </a:t>
            </a:r>
            <a:r>
              <a:rPr lang="en-GB" u="sng" dirty="0" err="1" smtClean="0"/>
              <a:t>gaan</a:t>
            </a:r>
            <a:r>
              <a:rPr lang="en-GB" u="sng" dirty="0" smtClean="0"/>
              <a:t> </a:t>
            </a:r>
            <a:r>
              <a:rPr lang="en-GB" u="sng" dirty="0" err="1" smtClean="0"/>
              <a:t>eten</a:t>
            </a:r>
            <a:r>
              <a:rPr lang="en-GB" u="sng" dirty="0" smtClean="0"/>
              <a:t>. </a:t>
            </a:r>
            <a:endParaRPr lang="en-GB" dirty="0"/>
          </a:p>
          <a:p>
            <a:pPr lvl="0"/>
            <a:r>
              <a:rPr lang="cs-CZ" dirty="0" err="1" smtClean="0"/>
              <a:t>Mijn</a:t>
            </a:r>
            <a:r>
              <a:rPr lang="cs-CZ" dirty="0" smtClean="0"/>
              <a:t> </a:t>
            </a:r>
            <a:r>
              <a:rPr lang="cs-CZ" dirty="0" err="1"/>
              <a:t>kinderen</a:t>
            </a:r>
            <a:r>
              <a:rPr lang="cs-CZ" dirty="0"/>
              <a:t> </a:t>
            </a:r>
            <a:r>
              <a:rPr lang="en-GB" dirty="0" err="1" smtClean="0"/>
              <a:t>houden</a:t>
            </a:r>
            <a:r>
              <a:rPr lang="en-GB" dirty="0" smtClean="0"/>
              <a:t> </a:t>
            </a:r>
            <a:r>
              <a:rPr lang="en-GB" dirty="0" err="1" smtClean="0"/>
              <a:t>niet</a:t>
            </a:r>
            <a:r>
              <a:rPr lang="en-GB" dirty="0" smtClean="0"/>
              <a:t> van de </a:t>
            </a:r>
            <a:r>
              <a:rPr lang="en-GB" dirty="0" err="1" smtClean="0"/>
              <a:t>tandarts</a:t>
            </a:r>
            <a:r>
              <a:rPr lang="en-GB" dirty="0" smtClean="0"/>
              <a:t>. </a:t>
            </a:r>
            <a:r>
              <a:rPr lang="en-GB" dirty="0" err="1" smtClean="0"/>
              <a:t>Ze</a:t>
            </a:r>
            <a:r>
              <a:rPr lang="en-GB" dirty="0" smtClean="0"/>
              <a:t> </a:t>
            </a:r>
            <a:r>
              <a:rPr lang="en-GB" dirty="0" err="1" smtClean="0"/>
              <a:t>zijn</a:t>
            </a:r>
            <a:r>
              <a:rPr lang="en-GB" dirty="0" smtClean="0"/>
              <a:t> bang </a:t>
            </a:r>
            <a:r>
              <a:rPr lang="en-GB" dirty="0" err="1" smtClean="0"/>
              <a:t>voor</a:t>
            </a:r>
            <a:r>
              <a:rPr lang="en-GB" dirty="0" smtClean="0"/>
              <a:t> de </a:t>
            </a:r>
            <a:r>
              <a:rPr lang="en-GB" dirty="0" err="1" smtClean="0"/>
              <a:t>tandarts</a:t>
            </a:r>
            <a:r>
              <a:rPr lang="en-GB" dirty="0" smtClean="0"/>
              <a:t>. </a:t>
            </a:r>
            <a:r>
              <a:rPr lang="cs-CZ" dirty="0" smtClean="0"/>
              <a:t> </a:t>
            </a:r>
            <a:endParaRPr lang="en-GB" dirty="0" smtClean="0"/>
          </a:p>
          <a:p>
            <a:pPr lvl="0"/>
            <a:r>
              <a:rPr lang="en-GB" dirty="0" smtClean="0"/>
              <a:t>Ben je bang </a:t>
            </a:r>
            <a:r>
              <a:rPr lang="en-GB" dirty="0" err="1" smtClean="0"/>
              <a:t>voor</a:t>
            </a:r>
            <a:r>
              <a:rPr lang="en-GB" dirty="0" smtClean="0"/>
              <a:t> </a:t>
            </a:r>
            <a:r>
              <a:rPr lang="en-GB" dirty="0" err="1" smtClean="0"/>
              <a:t>spinnen</a:t>
            </a:r>
            <a:r>
              <a:rPr lang="en-GB" dirty="0" smtClean="0"/>
              <a:t>? </a:t>
            </a:r>
          </a:p>
          <a:p>
            <a:pPr lvl="0"/>
            <a:r>
              <a:rPr lang="cs-CZ" dirty="0" err="1" smtClean="0"/>
              <a:t>Zij</a:t>
            </a:r>
            <a:r>
              <a:rPr lang="cs-CZ" dirty="0" smtClean="0"/>
              <a:t> </a:t>
            </a:r>
            <a:r>
              <a:rPr lang="cs-CZ" dirty="0" err="1"/>
              <a:t>luisterde</a:t>
            </a:r>
            <a:r>
              <a:rPr lang="cs-CZ" dirty="0"/>
              <a:t> </a:t>
            </a:r>
            <a:r>
              <a:rPr lang="cs-CZ" u="sng" dirty="0" err="1"/>
              <a:t>naar</a:t>
            </a:r>
            <a:r>
              <a:rPr lang="cs-CZ" u="sng" dirty="0"/>
              <a:t> de docente</a:t>
            </a:r>
            <a:r>
              <a:rPr lang="cs-CZ" dirty="0"/>
              <a:t> maar </a:t>
            </a:r>
            <a:r>
              <a:rPr lang="cs-CZ" dirty="0" err="1"/>
              <a:t>kon</a:t>
            </a:r>
            <a:r>
              <a:rPr lang="cs-CZ" dirty="0"/>
              <a:t> </a:t>
            </a:r>
            <a:r>
              <a:rPr lang="cs-CZ" u="sng" dirty="0"/>
              <a:t>van </a:t>
            </a:r>
            <a:r>
              <a:rPr lang="cs-CZ" u="sng" dirty="0" err="1"/>
              <a:t>haar</a:t>
            </a:r>
            <a:r>
              <a:rPr lang="cs-CZ" u="sng" dirty="0"/>
              <a:t> </a:t>
            </a:r>
            <a:r>
              <a:rPr lang="cs-CZ" u="sng" dirty="0" err="1"/>
              <a:t>uitleg</a:t>
            </a:r>
            <a:r>
              <a:rPr lang="cs-CZ" dirty="0"/>
              <a:t> </a:t>
            </a:r>
            <a:r>
              <a:rPr lang="cs-CZ" dirty="0" err="1"/>
              <a:t>niets</a:t>
            </a:r>
            <a:r>
              <a:rPr lang="cs-CZ" dirty="0"/>
              <a:t> </a:t>
            </a:r>
            <a:r>
              <a:rPr lang="cs-CZ" dirty="0" err="1"/>
              <a:t>leren</a:t>
            </a:r>
            <a:r>
              <a:rPr lang="cs-CZ" dirty="0"/>
              <a:t>. </a:t>
            </a:r>
            <a:endParaRPr lang="en-GB" dirty="0"/>
          </a:p>
          <a:p>
            <a:pPr lvl="0"/>
            <a:r>
              <a:rPr lang="cs-CZ" dirty="0"/>
              <a:t>Ze kan </a:t>
            </a:r>
            <a:r>
              <a:rPr lang="cs-CZ" u="sng" dirty="0" err="1"/>
              <a:t>over</a:t>
            </a:r>
            <a:r>
              <a:rPr lang="cs-CZ" u="sng" dirty="0"/>
              <a:t> </a:t>
            </a:r>
            <a:r>
              <a:rPr lang="cs-CZ" u="sng" dirty="0" err="1"/>
              <a:t>het</a:t>
            </a:r>
            <a:r>
              <a:rPr lang="cs-CZ" u="sng" dirty="0"/>
              <a:t> </a:t>
            </a:r>
            <a:r>
              <a:rPr lang="cs-CZ" u="sng" dirty="0" err="1"/>
              <a:t>thema</a:t>
            </a:r>
            <a:r>
              <a:rPr lang="cs-CZ" dirty="0"/>
              <a:t> erg </a:t>
            </a:r>
            <a:r>
              <a:rPr lang="cs-CZ" dirty="0" err="1"/>
              <a:t>kwaad</a:t>
            </a:r>
            <a:r>
              <a:rPr lang="cs-CZ" dirty="0"/>
              <a:t> </a:t>
            </a:r>
            <a:r>
              <a:rPr lang="cs-CZ" dirty="0" err="1"/>
              <a:t>worden</a:t>
            </a:r>
            <a:r>
              <a:rPr lang="cs-CZ" dirty="0"/>
              <a:t>.</a:t>
            </a:r>
            <a:endParaRPr lang="en-GB" dirty="0"/>
          </a:p>
          <a:p>
            <a:pPr lvl="0"/>
            <a:r>
              <a:rPr lang="cs-CZ" dirty="0" err="1"/>
              <a:t>Ik</a:t>
            </a:r>
            <a:r>
              <a:rPr lang="cs-CZ" dirty="0"/>
              <a:t> </a:t>
            </a:r>
            <a:r>
              <a:rPr lang="cs-CZ" dirty="0" err="1"/>
              <a:t>luister</a:t>
            </a:r>
            <a:r>
              <a:rPr lang="cs-CZ" dirty="0"/>
              <a:t> </a:t>
            </a:r>
            <a:r>
              <a:rPr lang="cs-CZ" dirty="0" err="1"/>
              <a:t>graag</a:t>
            </a:r>
            <a:r>
              <a:rPr lang="cs-CZ" dirty="0"/>
              <a:t> </a:t>
            </a:r>
            <a:r>
              <a:rPr lang="cs-CZ" dirty="0" err="1"/>
              <a:t>naar</a:t>
            </a:r>
            <a:r>
              <a:rPr lang="cs-CZ" dirty="0"/>
              <a:t> </a:t>
            </a:r>
            <a:r>
              <a:rPr lang="cs-CZ" dirty="0" err="1"/>
              <a:t>klassieke</a:t>
            </a:r>
            <a:r>
              <a:rPr lang="cs-CZ" dirty="0"/>
              <a:t> </a:t>
            </a:r>
            <a:r>
              <a:rPr lang="cs-CZ" dirty="0" err="1"/>
              <a:t>muziek</a:t>
            </a:r>
            <a:r>
              <a:rPr lang="cs-CZ" dirty="0"/>
              <a:t>. </a:t>
            </a:r>
            <a:endParaRPr lang="en-GB" dirty="0"/>
          </a:p>
          <a:p>
            <a:pPr lvl="0"/>
            <a:r>
              <a:rPr lang="cs-CZ" dirty="0" err="1"/>
              <a:t>Ik</a:t>
            </a:r>
            <a:r>
              <a:rPr lang="cs-CZ" dirty="0"/>
              <a:t> </a:t>
            </a:r>
            <a:r>
              <a:rPr lang="cs-CZ" dirty="0" err="1"/>
              <a:t>wil</a:t>
            </a:r>
            <a:r>
              <a:rPr lang="cs-CZ" dirty="0"/>
              <a:t> dat </a:t>
            </a:r>
            <a:r>
              <a:rPr lang="cs-CZ" u="sng" dirty="0"/>
              <a:t>met </a:t>
            </a:r>
            <a:r>
              <a:rPr lang="cs-CZ" u="sng" dirty="0" err="1"/>
              <a:t>mijn</a:t>
            </a:r>
            <a:r>
              <a:rPr lang="cs-CZ" u="sng" dirty="0"/>
              <a:t> </a:t>
            </a:r>
            <a:r>
              <a:rPr lang="cs-CZ" u="sng" dirty="0" err="1"/>
              <a:t>zakgeld</a:t>
            </a:r>
            <a:r>
              <a:rPr lang="cs-CZ" dirty="0"/>
              <a:t> </a:t>
            </a:r>
            <a:r>
              <a:rPr lang="cs-CZ" dirty="0" err="1"/>
              <a:t>betalen</a:t>
            </a:r>
            <a:r>
              <a:rPr lang="cs-CZ" dirty="0"/>
              <a:t>. </a:t>
            </a:r>
            <a:endParaRPr lang="en-GB" dirty="0"/>
          </a:p>
          <a:p>
            <a:pPr lvl="0"/>
            <a:r>
              <a:rPr lang="cs-CZ" dirty="0"/>
              <a:t>De test </a:t>
            </a:r>
            <a:r>
              <a:rPr lang="cs-CZ" u="sng" dirty="0"/>
              <a:t>van de </a:t>
            </a:r>
            <a:r>
              <a:rPr lang="cs-CZ" u="sng" dirty="0" err="1"/>
              <a:t>nieuwe</a:t>
            </a:r>
            <a:r>
              <a:rPr lang="cs-CZ" u="sng" dirty="0"/>
              <a:t> student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heel</a:t>
            </a:r>
            <a:r>
              <a:rPr lang="cs-CZ" dirty="0"/>
              <a:t> </a:t>
            </a:r>
            <a:r>
              <a:rPr lang="cs-CZ" dirty="0" err="1"/>
              <a:t>goed</a:t>
            </a:r>
            <a:r>
              <a:rPr lang="cs-CZ" dirty="0"/>
              <a:t>. </a:t>
            </a:r>
            <a:endParaRPr lang="en-GB" dirty="0"/>
          </a:p>
          <a:p>
            <a:pPr lvl="0"/>
            <a:r>
              <a:rPr lang="cs-CZ" dirty="0"/>
              <a:t>Ze </a:t>
            </a:r>
            <a:r>
              <a:rPr lang="cs-CZ" dirty="0" err="1"/>
              <a:t>hadden</a:t>
            </a:r>
            <a:r>
              <a:rPr lang="cs-CZ" dirty="0"/>
              <a:t> </a:t>
            </a:r>
            <a:r>
              <a:rPr lang="cs-CZ" u="sng" dirty="0"/>
              <a:t>op </a:t>
            </a:r>
            <a:r>
              <a:rPr lang="cs-CZ" u="sng" dirty="0" err="1"/>
              <a:t>het</a:t>
            </a:r>
            <a:r>
              <a:rPr lang="cs-CZ" u="sng" dirty="0"/>
              <a:t> </a:t>
            </a:r>
            <a:r>
              <a:rPr lang="cs-CZ" u="sng" dirty="0" err="1"/>
              <a:t>slechte</a:t>
            </a:r>
            <a:r>
              <a:rPr lang="cs-CZ" u="sng" dirty="0"/>
              <a:t> </a:t>
            </a:r>
            <a:r>
              <a:rPr lang="cs-CZ" u="sng" dirty="0" err="1"/>
              <a:t>weer</a:t>
            </a:r>
            <a:r>
              <a:rPr lang="cs-CZ" dirty="0"/>
              <a:t> </a:t>
            </a:r>
            <a:r>
              <a:rPr lang="cs-CZ" dirty="0" err="1"/>
              <a:t>niet</a:t>
            </a:r>
            <a:r>
              <a:rPr lang="cs-CZ" dirty="0"/>
              <a:t> </a:t>
            </a:r>
            <a:r>
              <a:rPr lang="cs-CZ" dirty="0" err="1"/>
              <a:t>gerekend</a:t>
            </a:r>
            <a:r>
              <a:rPr lang="cs-CZ" dirty="0"/>
              <a:t>. </a:t>
            </a:r>
            <a:endParaRPr lang="en-GB" dirty="0"/>
          </a:p>
          <a:p>
            <a:pPr lvl="0"/>
            <a:r>
              <a:rPr lang="cs-CZ" u="sng" dirty="0"/>
              <a:t>Op </a:t>
            </a:r>
            <a:r>
              <a:rPr lang="cs-CZ" u="sng" dirty="0" err="1"/>
              <a:t>jou</a:t>
            </a:r>
            <a:r>
              <a:rPr lang="cs-CZ" u="sng" dirty="0"/>
              <a:t> en </a:t>
            </a:r>
            <a:r>
              <a:rPr lang="cs-CZ" u="sng" dirty="0" err="1"/>
              <a:t>jouw</a:t>
            </a:r>
            <a:r>
              <a:rPr lang="cs-CZ" u="sng" dirty="0"/>
              <a:t> </a:t>
            </a:r>
            <a:r>
              <a:rPr lang="cs-CZ" u="sng" dirty="0" err="1"/>
              <a:t>vriendin</a:t>
            </a:r>
            <a:r>
              <a:rPr lang="cs-CZ" dirty="0"/>
              <a:t> </a:t>
            </a:r>
            <a:r>
              <a:rPr lang="cs-CZ" dirty="0" err="1"/>
              <a:t>kunnen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nooit</a:t>
            </a:r>
            <a:r>
              <a:rPr lang="cs-CZ" dirty="0"/>
              <a:t> </a:t>
            </a:r>
            <a:r>
              <a:rPr lang="cs-CZ" dirty="0" err="1"/>
              <a:t>rekenen</a:t>
            </a:r>
            <a:r>
              <a:rPr lang="cs-CZ" dirty="0"/>
              <a:t>. </a:t>
            </a:r>
            <a:endParaRPr lang="en-GB" dirty="0"/>
          </a:p>
          <a:p>
            <a:pPr lvl="0"/>
            <a:r>
              <a:rPr lang="cs-CZ" dirty="0" err="1"/>
              <a:t>Hij</a:t>
            </a:r>
            <a:r>
              <a:rPr lang="cs-CZ" dirty="0"/>
              <a:t> </a:t>
            </a:r>
            <a:r>
              <a:rPr lang="cs-CZ" dirty="0" err="1"/>
              <a:t>wilde</a:t>
            </a:r>
            <a:r>
              <a:rPr lang="cs-CZ" dirty="0"/>
              <a:t> </a:t>
            </a:r>
            <a:r>
              <a:rPr lang="cs-CZ" u="sng" dirty="0" err="1"/>
              <a:t>naar</a:t>
            </a:r>
            <a:r>
              <a:rPr lang="cs-CZ" u="sng" dirty="0"/>
              <a:t> </a:t>
            </a:r>
            <a:r>
              <a:rPr lang="cs-CZ" u="sng" dirty="0" err="1"/>
              <a:t>water</a:t>
            </a:r>
            <a:r>
              <a:rPr lang="cs-CZ" dirty="0"/>
              <a:t> </a:t>
            </a:r>
            <a:r>
              <a:rPr lang="cs-CZ" dirty="0" err="1"/>
              <a:t>gaan</a:t>
            </a:r>
            <a:r>
              <a:rPr lang="cs-CZ" dirty="0"/>
              <a:t>, maar </a:t>
            </a:r>
            <a:r>
              <a:rPr lang="cs-CZ" dirty="0" err="1"/>
              <a:t>niet</a:t>
            </a:r>
            <a:r>
              <a:rPr lang="cs-CZ" dirty="0"/>
              <a:t> </a:t>
            </a:r>
            <a:r>
              <a:rPr lang="cs-CZ" u="sng" dirty="0"/>
              <a:t>met </a:t>
            </a:r>
            <a:r>
              <a:rPr lang="cs-CZ" u="sng" dirty="0" err="1"/>
              <a:t>mijn</a:t>
            </a:r>
            <a:r>
              <a:rPr lang="cs-CZ" u="sng" dirty="0"/>
              <a:t> </a:t>
            </a:r>
            <a:r>
              <a:rPr lang="cs-CZ" u="sng" dirty="0" err="1"/>
              <a:t>broer</a:t>
            </a:r>
            <a:r>
              <a:rPr lang="cs-CZ" u="sng" dirty="0"/>
              <a:t> en </a:t>
            </a:r>
            <a:r>
              <a:rPr lang="cs-CZ" u="sng" dirty="0" err="1"/>
              <a:t>mij</a:t>
            </a:r>
            <a:r>
              <a:rPr lang="cs-CZ" dirty="0"/>
              <a:t>. </a:t>
            </a:r>
            <a:endParaRPr lang="en-GB" dirty="0"/>
          </a:p>
          <a:p>
            <a:pPr lvl="0"/>
            <a:r>
              <a:rPr lang="cs-CZ" dirty="0" err="1"/>
              <a:t>Zij</a:t>
            </a:r>
            <a:r>
              <a:rPr lang="cs-CZ" dirty="0"/>
              <a:t> </a:t>
            </a:r>
            <a:r>
              <a:rPr lang="cs-CZ" dirty="0" err="1"/>
              <a:t>ging</a:t>
            </a:r>
            <a:r>
              <a:rPr lang="cs-CZ" dirty="0"/>
              <a:t> </a:t>
            </a:r>
            <a:r>
              <a:rPr lang="cs-CZ" u="sng" dirty="0" err="1"/>
              <a:t>naar</a:t>
            </a:r>
            <a:r>
              <a:rPr lang="cs-CZ" u="sng" dirty="0"/>
              <a:t> </a:t>
            </a:r>
            <a:r>
              <a:rPr lang="cs-CZ" u="sng" dirty="0" err="1"/>
              <a:t>school</a:t>
            </a:r>
            <a:r>
              <a:rPr lang="cs-CZ" u="sng" dirty="0"/>
              <a:t>.</a:t>
            </a:r>
            <a:r>
              <a:rPr lang="cs-CZ" dirty="0"/>
              <a:t> 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827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77886" y="143058"/>
            <a:ext cx="6008914" cy="928098"/>
          </a:xfrm>
        </p:spPr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WAAROM STAAT HIER </a:t>
            </a:r>
            <a:r>
              <a:rPr lang="en-GB" b="1" u="sng" dirty="0" smtClean="0">
                <a:solidFill>
                  <a:srgbClr val="0070C0"/>
                </a:solidFill>
              </a:rPr>
              <a:t>ER</a:t>
            </a:r>
            <a:r>
              <a:rPr lang="en-GB" dirty="0" smtClean="0">
                <a:solidFill>
                  <a:srgbClr val="0070C0"/>
                </a:solidFill>
              </a:rPr>
              <a:t>?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1257" y="1071156"/>
            <a:ext cx="11930743" cy="5656215"/>
          </a:xfrm>
        </p:spPr>
        <p:txBody>
          <a:bodyPr>
            <a:normAutofit fontScale="92500" lnSpcReduction="20000"/>
          </a:bodyPr>
          <a:lstStyle/>
          <a:p>
            <a:r>
              <a:rPr lang="en-GB" sz="3200" i="1" dirty="0" smtClean="0"/>
              <a:t>Ben je </a:t>
            </a:r>
            <a:r>
              <a:rPr lang="en-GB" sz="3200" i="1" dirty="0" err="1" smtClean="0"/>
              <a:t>wel</a:t>
            </a:r>
            <a:r>
              <a:rPr lang="en-GB" sz="3200" i="1" dirty="0" smtClean="0"/>
              <a:t> </a:t>
            </a:r>
            <a:r>
              <a:rPr lang="en-GB" sz="3200" i="1" dirty="0" err="1" smtClean="0"/>
              <a:t>eens</a:t>
            </a:r>
            <a:r>
              <a:rPr lang="en-GB" sz="3200" i="1" dirty="0" smtClean="0"/>
              <a:t> in Amsterdam </a:t>
            </a:r>
            <a:r>
              <a:rPr lang="en-GB" sz="3200" i="1" dirty="0" err="1" smtClean="0"/>
              <a:t>geweest</a:t>
            </a:r>
            <a:r>
              <a:rPr lang="en-GB" sz="3200" i="1" dirty="0" smtClean="0"/>
              <a:t>? </a:t>
            </a:r>
            <a:r>
              <a:rPr lang="en-GB" sz="3200" i="1" dirty="0" smtClean="0">
                <a:solidFill>
                  <a:srgbClr val="00B050"/>
                </a:solidFill>
              </a:rPr>
              <a:t>– Nee, </a:t>
            </a:r>
            <a:r>
              <a:rPr lang="en-GB" sz="3200" i="1" dirty="0" err="1" smtClean="0">
                <a:solidFill>
                  <a:srgbClr val="00B050"/>
                </a:solidFill>
              </a:rPr>
              <a:t>ik</a:t>
            </a:r>
            <a:r>
              <a:rPr lang="en-GB" sz="3200" i="1" dirty="0" smtClean="0">
                <a:solidFill>
                  <a:srgbClr val="00B050"/>
                </a:solidFill>
              </a:rPr>
              <a:t> ben </a:t>
            </a:r>
            <a:r>
              <a:rPr lang="en-GB" sz="3200" b="1" i="1" u="sng" dirty="0" err="1" smtClean="0">
                <a:solidFill>
                  <a:srgbClr val="00B050"/>
                </a:solidFill>
              </a:rPr>
              <a:t>er</a:t>
            </a:r>
            <a:r>
              <a:rPr lang="en-GB" sz="3200" i="1" dirty="0" smtClean="0">
                <a:solidFill>
                  <a:srgbClr val="00B050"/>
                </a:solidFill>
              </a:rPr>
              <a:t> </a:t>
            </a:r>
            <a:r>
              <a:rPr lang="en-GB" sz="3200" i="1" dirty="0" err="1" smtClean="0">
                <a:solidFill>
                  <a:srgbClr val="00B050"/>
                </a:solidFill>
              </a:rPr>
              <a:t>nooit</a:t>
            </a:r>
            <a:r>
              <a:rPr lang="en-GB" sz="3200" i="1" dirty="0" smtClean="0">
                <a:solidFill>
                  <a:srgbClr val="00B050"/>
                </a:solidFill>
              </a:rPr>
              <a:t> </a:t>
            </a:r>
            <a:r>
              <a:rPr lang="en-GB" sz="3200" i="1" dirty="0" err="1" smtClean="0">
                <a:solidFill>
                  <a:srgbClr val="00B050"/>
                </a:solidFill>
              </a:rPr>
              <a:t>geweest</a:t>
            </a:r>
            <a:r>
              <a:rPr lang="en-GB" sz="3200" i="1" dirty="0" smtClean="0">
                <a:solidFill>
                  <a:srgbClr val="00B050"/>
                </a:solidFill>
              </a:rPr>
              <a:t>.</a:t>
            </a:r>
          </a:p>
          <a:p>
            <a:r>
              <a:rPr lang="en-GB" sz="3200" i="1" dirty="0" smtClean="0"/>
              <a:t>Is de </a:t>
            </a:r>
            <a:r>
              <a:rPr lang="en-GB" sz="3200" i="1" dirty="0" err="1" smtClean="0"/>
              <a:t>docente</a:t>
            </a:r>
            <a:r>
              <a:rPr lang="en-GB" sz="3200" i="1" dirty="0" smtClean="0"/>
              <a:t> al in de </a:t>
            </a:r>
            <a:r>
              <a:rPr lang="en-GB" sz="3200" i="1" dirty="0" err="1" smtClean="0"/>
              <a:t>klas</a:t>
            </a:r>
            <a:r>
              <a:rPr lang="en-GB" sz="3200" i="1" dirty="0" smtClean="0"/>
              <a:t>? </a:t>
            </a:r>
            <a:r>
              <a:rPr lang="en-GB" sz="3200" i="1" dirty="0">
                <a:solidFill>
                  <a:srgbClr val="00B050"/>
                </a:solidFill>
              </a:rPr>
              <a:t>– </a:t>
            </a:r>
            <a:r>
              <a:rPr lang="en-GB" sz="3200" i="1" dirty="0" err="1">
                <a:solidFill>
                  <a:srgbClr val="00B050"/>
                </a:solidFill>
              </a:rPr>
              <a:t>Ja</a:t>
            </a:r>
            <a:r>
              <a:rPr lang="en-GB" sz="3200" i="1" dirty="0">
                <a:solidFill>
                  <a:srgbClr val="00B050"/>
                </a:solidFill>
              </a:rPr>
              <a:t>, </a:t>
            </a:r>
            <a:r>
              <a:rPr lang="en-GB" sz="3200" i="1" dirty="0" err="1">
                <a:solidFill>
                  <a:srgbClr val="00B050"/>
                </a:solidFill>
              </a:rPr>
              <a:t>ze</a:t>
            </a:r>
            <a:r>
              <a:rPr lang="en-GB" sz="3200" i="1" dirty="0">
                <a:solidFill>
                  <a:srgbClr val="00B050"/>
                </a:solidFill>
              </a:rPr>
              <a:t> is </a:t>
            </a:r>
            <a:r>
              <a:rPr lang="en-GB" sz="3200" b="1" i="1" u="sng" dirty="0" err="1">
                <a:solidFill>
                  <a:srgbClr val="00B050"/>
                </a:solidFill>
              </a:rPr>
              <a:t>er</a:t>
            </a:r>
            <a:r>
              <a:rPr lang="en-GB" sz="3200" i="1" dirty="0">
                <a:solidFill>
                  <a:srgbClr val="00B050"/>
                </a:solidFill>
              </a:rPr>
              <a:t> </a:t>
            </a:r>
            <a:r>
              <a:rPr lang="en-GB" sz="3200" i="1" dirty="0" err="1" smtClean="0">
                <a:solidFill>
                  <a:srgbClr val="00B050"/>
                </a:solidFill>
              </a:rPr>
              <a:t>wel</a:t>
            </a:r>
            <a:r>
              <a:rPr lang="en-GB" sz="3200" i="1" dirty="0">
                <a:solidFill>
                  <a:srgbClr val="00B050"/>
                </a:solidFill>
              </a:rPr>
              <a:t>, </a:t>
            </a:r>
            <a:r>
              <a:rPr lang="en-GB" sz="3200" i="1" dirty="0" err="1">
                <a:solidFill>
                  <a:srgbClr val="00B050"/>
                </a:solidFill>
              </a:rPr>
              <a:t>en</a:t>
            </a:r>
            <a:r>
              <a:rPr lang="en-GB" sz="3200" i="1" dirty="0">
                <a:solidFill>
                  <a:srgbClr val="00B050"/>
                </a:solidFill>
              </a:rPr>
              <a:t> de </a:t>
            </a:r>
            <a:r>
              <a:rPr lang="en-GB" sz="3200" i="1" dirty="0" err="1" smtClean="0">
                <a:solidFill>
                  <a:srgbClr val="00B050"/>
                </a:solidFill>
              </a:rPr>
              <a:t>studenten</a:t>
            </a:r>
            <a:r>
              <a:rPr lang="en-GB" sz="3200" i="1" dirty="0" smtClean="0">
                <a:solidFill>
                  <a:srgbClr val="00B050"/>
                </a:solidFill>
              </a:rPr>
              <a:t> </a:t>
            </a:r>
            <a:r>
              <a:rPr lang="en-GB" sz="3200" i="1" dirty="0" err="1">
                <a:solidFill>
                  <a:srgbClr val="00B050"/>
                </a:solidFill>
              </a:rPr>
              <a:t>zijn</a:t>
            </a:r>
            <a:r>
              <a:rPr lang="en-GB" sz="3200" i="1" dirty="0">
                <a:solidFill>
                  <a:srgbClr val="00B050"/>
                </a:solidFill>
              </a:rPr>
              <a:t> </a:t>
            </a:r>
            <a:r>
              <a:rPr lang="en-GB" sz="3200" b="1" i="1" u="sng" dirty="0" err="1">
                <a:solidFill>
                  <a:srgbClr val="00B050"/>
                </a:solidFill>
              </a:rPr>
              <a:t>er</a:t>
            </a:r>
            <a:r>
              <a:rPr lang="en-GB" sz="3200" i="1" dirty="0">
                <a:solidFill>
                  <a:srgbClr val="00B050"/>
                </a:solidFill>
              </a:rPr>
              <a:t> </a:t>
            </a:r>
            <a:r>
              <a:rPr lang="en-GB" sz="3200" i="1" dirty="0" err="1">
                <a:solidFill>
                  <a:srgbClr val="00B050"/>
                </a:solidFill>
              </a:rPr>
              <a:t>ook</a:t>
            </a:r>
            <a:r>
              <a:rPr lang="en-GB" sz="3200" i="1" dirty="0" smtClean="0">
                <a:solidFill>
                  <a:srgbClr val="00B050"/>
                </a:solidFill>
              </a:rPr>
              <a:t>.</a:t>
            </a:r>
          </a:p>
          <a:p>
            <a:endParaRPr lang="en-GB" sz="3200" i="1" dirty="0">
              <a:solidFill>
                <a:srgbClr val="FF0000"/>
              </a:solidFill>
            </a:endParaRPr>
          </a:p>
          <a:p>
            <a:r>
              <a:rPr lang="en-GB" sz="3200" i="1" dirty="0" err="1" smtClean="0"/>
              <a:t>Heb</a:t>
            </a:r>
            <a:r>
              <a:rPr lang="en-GB" sz="3200" i="1" dirty="0" smtClean="0"/>
              <a:t> je </a:t>
            </a:r>
            <a:r>
              <a:rPr lang="en-GB" sz="3200" i="1" dirty="0" err="1" smtClean="0"/>
              <a:t>een</a:t>
            </a:r>
            <a:r>
              <a:rPr lang="en-GB" sz="3200" i="1" dirty="0" smtClean="0"/>
              <a:t> </a:t>
            </a:r>
            <a:r>
              <a:rPr lang="en-GB" sz="3200" i="1" dirty="0" err="1" smtClean="0"/>
              <a:t>huisdier</a:t>
            </a:r>
            <a:r>
              <a:rPr lang="en-GB" sz="3200" i="1" dirty="0" smtClean="0"/>
              <a:t>? – </a:t>
            </a:r>
            <a:r>
              <a:rPr lang="en-GB" sz="3200" i="1" dirty="0"/>
              <a:t> </a:t>
            </a:r>
            <a:r>
              <a:rPr lang="en-GB" sz="3200" i="1" dirty="0" smtClean="0"/>
              <a:t> </a:t>
            </a:r>
            <a:r>
              <a:rPr lang="en-GB" sz="3200" i="1" dirty="0" err="1" smtClean="0">
                <a:solidFill>
                  <a:srgbClr val="7030A0"/>
                </a:solidFill>
              </a:rPr>
              <a:t>Ja</a:t>
            </a:r>
            <a:r>
              <a:rPr lang="en-GB" sz="3200" i="1" dirty="0" smtClean="0">
                <a:solidFill>
                  <a:srgbClr val="7030A0"/>
                </a:solidFill>
              </a:rPr>
              <a:t>, </a:t>
            </a:r>
            <a:r>
              <a:rPr lang="en-GB" sz="3200" i="1" dirty="0" err="1" smtClean="0">
                <a:solidFill>
                  <a:srgbClr val="7030A0"/>
                </a:solidFill>
              </a:rPr>
              <a:t>ik</a:t>
            </a:r>
            <a:r>
              <a:rPr lang="en-GB" sz="3200" i="1" dirty="0" smtClean="0">
                <a:solidFill>
                  <a:srgbClr val="7030A0"/>
                </a:solidFill>
              </a:rPr>
              <a:t> </a:t>
            </a:r>
            <a:r>
              <a:rPr lang="en-GB" sz="3200" i="1" dirty="0" err="1" smtClean="0">
                <a:solidFill>
                  <a:srgbClr val="7030A0"/>
                </a:solidFill>
              </a:rPr>
              <a:t>heb</a:t>
            </a:r>
            <a:r>
              <a:rPr lang="en-GB" sz="3200" i="1" dirty="0" smtClean="0">
                <a:solidFill>
                  <a:srgbClr val="7030A0"/>
                </a:solidFill>
              </a:rPr>
              <a:t> </a:t>
            </a:r>
            <a:r>
              <a:rPr lang="en-GB" sz="3200" b="1" i="1" u="sng" dirty="0" err="1" smtClean="0">
                <a:solidFill>
                  <a:srgbClr val="7030A0"/>
                </a:solidFill>
              </a:rPr>
              <a:t>er</a:t>
            </a:r>
            <a:r>
              <a:rPr lang="en-GB" sz="3200" i="1" dirty="0" smtClean="0">
                <a:solidFill>
                  <a:srgbClr val="7030A0"/>
                </a:solidFill>
              </a:rPr>
              <a:t> </a:t>
            </a:r>
            <a:r>
              <a:rPr lang="en-GB" sz="3200" b="1" i="1" dirty="0" smtClean="0">
                <a:solidFill>
                  <a:srgbClr val="7030A0"/>
                </a:solidFill>
              </a:rPr>
              <a:t>twee</a:t>
            </a:r>
            <a:r>
              <a:rPr lang="en-GB" sz="3200" i="1" dirty="0" smtClean="0">
                <a:solidFill>
                  <a:srgbClr val="7030A0"/>
                </a:solidFill>
              </a:rPr>
              <a:t>, </a:t>
            </a:r>
            <a:r>
              <a:rPr lang="en-GB" sz="3200" i="1" dirty="0" err="1" smtClean="0">
                <a:solidFill>
                  <a:srgbClr val="7030A0"/>
                </a:solidFill>
              </a:rPr>
              <a:t>een</a:t>
            </a:r>
            <a:r>
              <a:rPr lang="en-GB" sz="3200" i="1" dirty="0" smtClean="0">
                <a:solidFill>
                  <a:srgbClr val="7030A0"/>
                </a:solidFill>
              </a:rPr>
              <a:t> </a:t>
            </a:r>
            <a:r>
              <a:rPr lang="en-GB" sz="3200" i="1" dirty="0" err="1" smtClean="0">
                <a:solidFill>
                  <a:srgbClr val="7030A0"/>
                </a:solidFill>
              </a:rPr>
              <a:t>kat</a:t>
            </a:r>
            <a:r>
              <a:rPr lang="en-GB" sz="3200" i="1" dirty="0" smtClean="0">
                <a:solidFill>
                  <a:srgbClr val="7030A0"/>
                </a:solidFill>
              </a:rPr>
              <a:t> </a:t>
            </a:r>
            <a:r>
              <a:rPr lang="en-GB" sz="3200" i="1" dirty="0" err="1" smtClean="0">
                <a:solidFill>
                  <a:srgbClr val="7030A0"/>
                </a:solidFill>
              </a:rPr>
              <a:t>en</a:t>
            </a:r>
            <a:r>
              <a:rPr lang="en-GB" sz="3200" i="1" dirty="0" smtClean="0">
                <a:solidFill>
                  <a:srgbClr val="7030A0"/>
                </a:solidFill>
              </a:rPr>
              <a:t> </a:t>
            </a:r>
            <a:r>
              <a:rPr lang="en-GB" sz="3200" i="1" dirty="0" err="1" smtClean="0">
                <a:solidFill>
                  <a:srgbClr val="7030A0"/>
                </a:solidFill>
              </a:rPr>
              <a:t>een</a:t>
            </a:r>
            <a:r>
              <a:rPr lang="en-GB" sz="3200" i="1" dirty="0" smtClean="0">
                <a:solidFill>
                  <a:srgbClr val="7030A0"/>
                </a:solidFill>
              </a:rPr>
              <a:t> </a:t>
            </a:r>
            <a:r>
              <a:rPr lang="en-GB" sz="3200" i="1" dirty="0" err="1" smtClean="0">
                <a:solidFill>
                  <a:srgbClr val="7030A0"/>
                </a:solidFill>
              </a:rPr>
              <a:t>hondje</a:t>
            </a:r>
            <a:r>
              <a:rPr lang="en-GB" sz="3200" i="1" dirty="0" smtClean="0">
                <a:solidFill>
                  <a:srgbClr val="7030A0"/>
                </a:solidFill>
              </a:rPr>
              <a:t>.</a:t>
            </a:r>
          </a:p>
          <a:p>
            <a:r>
              <a:rPr lang="en-GB" sz="3200" i="1" dirty="0" err="1" smtClean="0"/>
              <a:t>Liggen</a:t>
            </a:r>
            <a:r>
              <a:rPr lang="en-GB" sz="3200" i="1" dirty="0" smtClean="0"/>
              <a:t> de </a:t>
            </a:r>
            <a:r>
              <a:rPr lang="en-GB" sz="3200" i="1" dirty="0" err="1" smtClean="0"/>
              <a:t>boeken</a:t>
            </a:r>
            <a:r>
              <a:rPr lang="en-GB" sz="3200" i="1" dirty="0" smtClean="0"/>
              <a:t> op de </a:t>
            </a:r>
            <a:r>
              <a:rPr lang="en-GB" sz="3200" i="1" dirty="0" err="1" smtClean="0"/>
              <a:t>tafel</a:t>
            </a:r>
            <a:r>
              <a:rPr lang="en-GB" sz="3200" i="1" dirty="0" smtClean="0"/>
              <a:t>?  - 	</a:t>
            </a:r>
            <a:r>
              <a:rPr lang="en-GB" sz="3200" i="1" dirty="0" smtClean="0">
                <a:solidFill>
                  <a:srgbClr val="7030A0"/>
                </a:solidFill>
              </a:rPr>
              <a:t>Op de </a:t>
            </a:r>
            <a:r>
              <a:rPr lang="en-GB" sz="3200" i="1" dirty="0" err="1" smtClean="0">
                <a:solidFill>
                  <a:srgbClr val="7030A0"/>
                </a:solidFill>
              </a:rPr>
              <a:t>tafel</a:t>
            </a:r>
            <a:r>
              <a:rPr lang="en-GB" sz="3200" i="1" dirty="0" smtClean="0">
                <a:solidFill>
                  <a:srgbClr val="7030A0"/>
                </a:solidFill>
              </a:rPr>
              <a:t> </a:t>
            </a:r>
            <a:r>
              <a:rPr lang="en-GB" sz="3200" i="1" dirty="0" err="1" smtClean="0">
                <a:solidFill>
                  <a:srgbClr val="7030A0"/>
                </a:solidFill>
              </a:rPr>
              <a:t>liggen</a:t>
            </a:r>
            <a:r>
              <a:rPr lang="en-GB" sz="3200" i="1" dirty="0" smtClean="0">
                <a:solidFill>
                  <a:srgbClr val="7030A0"/>
                </a:solidFill>
              </a:rPr>
              <a:t> </a:t>
            </a:r>
            <a:r>
              <a:rPr lang="en-GB" sz="3200" b="1" i="1" u="sng" dirty="0" err="1" smtClean="0">
                <a:solidFill>
                  <a:srgbClr val="7030A0"/>
                </a:solidFill>
              </a:rPr>
              <a:t>er</a:t>
            </a:r>
            <a:r>
              <a:rPr lang="en-GB" sz="3200" b="1" i="1" dirty="0" smtClean="0">
                <a:solidFill>
                  <a:srgbClr val="7030A0"/>
                </a:solidFill>
              </a:rPr>
              <a:t> </a:t>
            </a:r>
            <a:r>
              <a:rPr lang="en-GB" sz="3200" b="1" i="1" dirty="0" err="1" smtClean="0">
                <a:solidFill>
                  <a:srgbClr val="7030A0"/>
                </a:solidFill>
              </a:rPr>
              <a:t>drie</a:t>
            </a:r>
            <a:r>
              <a:rPr lang="en-GB" sz="3200" i="1" dirty="0" smtClean="0">
                <a:solidFill>
                  <a:srgbClr val="7030A0"/>
                </a:solidFill>
              </a:rPr>
              <a:t>, </a:t>
            </a:r>
            <a:r>
              <a:rPr lang="en-GB" sz="3200" i="1" dirty="0" err="1" smtClean="0">
                <a:solidFill>
                  <a:srgbClr val="7030A0"/>
                </a:solidFill>
              </a:rPr>
              <a:t>onder</a:t>
            </a:r>
            <a:r>
              <a:rPr lang="en-GB" sz="3200" i="1" dirty="0" smtClean="0">
                <a:solidFill>
                  <a:srgbClr val="7030A0"/>
                </a:solidFill>
              </a:rPr>
              <a:t> de </a:t>
            </a:r>
            <a:r>
              <a:rPr lang="en-GB" sz="3200" i="1" dirty="0" err="1" smtClean="0">
                <a:solidFill>
                  <a:srgbClr val="7030A0"/>
                </a:solidFill>
              </a:rPr>
              <a:t>tafel</a:t>
            </a:r>
            <a:r>
              <a:rPr lang="en-GB" sz="3200" i="1" dirty="0" smtClean="0">
                <a:solidFill>
                  <a:srgbClr val="7030A0"/>
                </a:solidFill>
              </a:rPr>
              <a:t> 						</a:t>
            </a:r>
            <a:r>
              <a:rPr lang="en-GB" sz="3200" i="1" dirty="0" err="1" smtClean="0">
                <a:solidFill>
                  <a:srgbClr val="7030A0"/>
                </a:solidFill>
              </a:rPr>
              <a:t>liggen</a:t>
            </a:r>
            <a:r>
              <a:rPr lang="en-GB" sz="3200" i="1" dirty="0" smtClean="0">
                <a:solidFill>
                  <a:srgbClr val="7030A0"/>
                </a:solidFill>
              </a:rPr>
              <a:t> </a:t>
            </a:r>
            <a:r>
              <a:rPr lang="en-GB" sz="3200" b="1" i="1" u="sng" dirty="0" err="1" smtClean="0">
                <a:solidFill>
                  <a:srgbClr val="7030A0"/>
                </a:solidFill>
              </a:rPr>
              <a:t>er</a:t>
            </a:r>
            <a:r>
              <a:rPr lang="en-GB" sz="3200" b="1" i="1" dirty="0" smtClean="0">
                <a:solidFill>
                  <a:srgbClr val="7030A0"/>
                </a:solidFill>
              </a:rPr>
              <a:t> nog twee</a:t>
            </a:r>
            <a:r>
              <a:rPr lang="en-GB" sz="3200" i="1" dirty="0" smtClean="0">
                <a:solidFill>
                  <a:srgbClr val="7030A0"/>
                </a:solidFill>
              </a:rPr>
              <a:t>.</a:t>
            </a:r>
          </a:p>
          <a:p>
            <a:endParaRPr lang="en-GB" sz="3200" i="1" dirty="0">
              <a:solidFill>
                <a:srgbClr val="FF0000"/>
              </a:solidFill>
            </a:endParaRPr>
          </a:p>
          <a:p>
            <a:r>
              <a:rPr lang="en-GB" sz="3200" i="1" dirty="0" err="1" smtClean="0"/>
              <a:t>Luister</a:t>
            </a:r>
            <a:r>
              <a:rPr lang="en-GB" sz="3200" i="1" dirty="0" smtClean="0"/>
              <a:t> je </a:t>
            </a:r>
            <a:r>
              <a:rPr lang="en-GB" sz="3200" i="1" dirty="0" err="1" smtClean="0"/>
              <a:t>naar</a:t>
            </a:r>
            <a:r>
              <a:rPr lang="en-GB" sz="3200" i="1" dirty="0" smtClean="0"/>
              <a:t> de radio of </a:t>
            </a:r>
            <a:r>
              <a:rPr lang="en-GB" sz="3200" i="1" dirty="0" err="1" smtClean="0"/>
              <a:t>kan</a:t>
            </a:r>
            <a:r>
              <a:rPr lang="en-GB" sz="3200" i="1" dirty="0" smtClean="0"/>
              <a:t> him hem </a:t>
            </a:r>
            <a:r>
              <a:rPr lang="en-GB" sz="3200" i="1" dirty="0" err="1" smtClean="0"/>
              <a:t>uitzetten</a:t>
            </a:r>
            <a:r>
              <a:rPr lang="en-GB" sz="3200" i="1" dirty="0" smtClean="0"/>
              <a:t>? –</a:t>
            </a:r>
            <a:r>
              <a:rPr lang="en-GB" sz="3200" i="1" dirty="0" smtClean="0">
                <a:solidFill>
                  <a:srgbClr val="0070C0"/>
                </a:solidFill>
              </a:rPr>
              <a:t> </a:t>
            </a:r>
            <a:r>
              <a:rPr lang="en-GB" sz="3200" i="1" dirty="0" err="1" smtClean="0">
                <a:solidFill>
                  <a:srgbClr val="0070C0"/>
                </a:solidFill>
              </a:rPr>
              <a:t>Ik</a:t>
            </a:r>
            <a:r>
              <a:rPr lang="en-GB" sz="3200" i="1" dirty="0" smtClean="0">
                <a:solidFill>
                  <a:srgbClr val="0070C0"/>
                </a:solidFill>
              </a:rPr>
              <a:t> </a:t>
            </a:r>
            <a:r>
              <a:rPr lang="en-GB" sz="3200" i="1" dirty="0" err="1" smtClean="0">
                <a:solidFill>
                  <a:srgbClr val="0070C0"/>
                </a:solidFill>
              </a:rPr>
              <a:t>luister</a:t>
            </a:r>
            <a:r>
              <a:rPr lang="en-GB" sz="3200" i="1" dirty="0" smtClean="0">
                <a:solidFill>
                  <a:srgbClr val="0070C0"/>
                </a:solidFill>
              </a:rPr>
              <a:t> </a:t>
            </a:r>
            <a:r>
              <a:rPr lang="en-GB" sz="3200" b="1" i="1" u="sng" dirty="0" err="1" smtClean="0">
                <a:solidFill>
                  <a:srgbClr val="0070C0"/>
                </a:solidFill>
              </a:rPr>
              <a:t>er</a:t>
            </a:r>
            <a:r>
              <a:rPr lang="en-GB" sz="3200" i="1" dirty="0" smtClean="0">
                <a:solidFill>
                  <a:srgbClr val="0070C0"/>
                </a:solidFill>
              </a:rPr>
              <a:t> </a:t>
            </a:r>
            <a:r>
              <a:rPr lang="en-GB" sz="3200" i="1" dirty="0" err="1" smtClean="0">
                <a:solidFill>
                  <a:srgbClr val="0070C0"/>
                </a:solidFill>
              </a:rPr>
              <a:t>wel</a:t>
            </a:r>
            <a:r>
              <a:rPr lang="en-GB" sz="3200" i="1" dirty="0" smtClean="0">
                <a:solidFill>
                  <a:srgbClr val="0070C0"/>
                </a:solidFill>
              </a:rPr>
              <a:t> </a:t>
            </a:r>
            <a:r>
              <a:rPr lang="en-GB" sz="3200" b="1" i="1" dirty="0" err="1" smtClean="0">
                <a:solidFill>
                  <a:srgbClr val="0070C0"/>
                </a:solidFill>
              </a:rPr>
              <a:t>naar</a:t>
            </a:r>
            <a:r>
              <a:rPr lang="en-GB" sz="3200" i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en-GB" sz="3200" i="1" dirty="0" smtClean="0"/>
              <a:t> </a:t>
            </a:r>
            <a:r>
              <a:rPr lang="en-GB" sz="3200" i="1" dirty="0" err="1" smtClean="0"/>
              <a:t>Ik</a:t>
            </a:r>
            <a:r>
              <a:rPr lang="en-GB" sz="3200" i="1" dirty="0" smtClean="0"/>
              <a:t> ben </a:t>
            </a:r>
            <a:r>
              <a:rPr lang="en-GB" sz="3200" i="1" dirty="0" err="1" smtClean="0"/>
              <a:t>bezig</a:t>
            </a:r>
            <a:r>
              <a:rPr lang="en-GB" sz="3200" i="1" dirty="0" smtClean="0"/>
              <a:t> met het </a:t>
            </a:r>
            <a:r>
              <a:rPr lang="en-GB" sz="3200" i="1" dirty="0" err="1" smtClean="0"/>
              <a:t>huiswerk</a:t>
            </a:r>
            <a:r>
              <a:rPr lang="en-GB" sz="3200" i="1" dirty="0" smtClean="0"/>
              <a:t>, </a:t>
            </a:r>
            <a:r>
              <a:rPr lang="en-GB" sz="3200" i="1" dirty="0" err="1" smtClean="0">
                <a:solidFill>
                  <a:srgbClr val="0070C0"/>
                </a:solidFill>
              </a:rPr>
              <a:t>kan</a:t>
            </a:r>
            <a:r>
              <a:rPr lang="en-GB" sz="3200" i="1" dirty="0" smtClean="0">
                <a:solidFill>
                  <a:srgbClr val="0070C0"/>
                </a:solidFill>
              </a:rPr>
              <a:t> je me </a:t>
            </a:r>
            <a:r>
              <a:rPr lang="en-GB" sz="3200" b="1" i="1" u="sng" dirty="0" err="1" smtClean="0">
                <a:solidFill>
                  <a:srgbClr val="0070C0"/>
                </a:solidFill>
              </a:rPr>
              <a:t>ermee</a:t>
            </a:r>
            <a:r>
              <a:rPr lang="en-GB" sz="3200" i="1" dirty="0" smtClean="0">
                <a:solidFill>
                  <a:srgbClr val="0070C0"/>
                </a:solidFill>
              </a:rPr>
              <a:t> </a:t>
            </a:r>
            <a:r>
              <a:rPr lang="en-GB" sz="3200" i="1" dirty="0" err="1" smtClean="0">
                <a:solidFill>
                  <a:srgbClr val="0070C0"/>
                </a:solidFill>
              </a:rPr>
              <a:t>helpen</a:t>
            </a:r>
            <a:r>
              <a:rPr lang="en-GB" sz="3200" i="1" dirty="0" smtClean="0">
                <a:solidFill>
                  <a:srgbClr val="0070C0"/>
                </a:solidFill>
              </a:rPr>
              <a:t>?</a:t>
            </a:r>
            <a:endParaRPr lang="cs-CZ" sz="3200" i="1" dirty="0" smtClean="0">
              <a:solidFill>
                <a:srgbClr val="0070C0"/>
              </a:solidFill>
            </a:endParaRPr>
          </a:p>
          <a:p>
            <a:endParaRPr lang="cs-CZ" sz="3200" i="1" dirty="0">
              <a:solidFill>
                <a:srgbClr val="FF0000"/>
              </a:solidFill>
            </a:endParaRPr>
          </a:p>
          <a:p>
            <a:r>
              <a:rPr lang="cs-CZ" sz="3200" b="1" i="1" u="sng" dirty="0" smtClean="0">
                <a:solidFill>
                  <a:srgbClr val="C00000"/>
                </a:solidFill>
              </a:rPr>
              <a:t>Er </a:t>
            </a:r>
            <a:r>
              <a:rPr lang="cs-CZ" sz="3200" b="1" i="1" u="sng" dirty="0" err="1" smtClean="0">
                <a:solidFill>
                  <a:srgbClr val="C00000"/>
                </a:solidFill>
              </a:rPr>
              <a:t>is</a:t>
            </a:r>
            <a:r>
              <a:rPr lang="cs-CZ" sz="3200" b="1" i="1" u="sng" dirty="0" smtClean="0">
                <a:solidFill>
                  <a:srgbClr val="C00000"/>
                </a:solidFill>
              </a:rPr>
              <a:t> </a:t>
            </a:r>
            <a:r>
              <a:rPr lang="cs-CZ" sz="3200" i="1" dirty="0" err="1" smtClean="0">
                <a:solidFill>
                  <a:srgbClr val="C00000"/>
                </a:solidFill>
              </a:rPr>
              <a:t>steeds</a:t>
            </a:r>
            <a:r>
              <a:rPr lang="cs-CZ" sz="3200" i="1" dirty="0" smtClean="0">
                <a:solidFill>
                  <a:srgbClr val="C00000"/>
                </a:solidFill>
              </a:rPr>
              <a:t> </a:t>
            </a:r>
            <a:r>
              <a:rPr lang="cs-CZ" sz="3200" i="1" dirty="0" err="1" smtClean="0">
                <a:solidFill>
                  <a:srgbClr val="C00000"/>
                </a:solidFill>
              </a:rPr>
              <a:t>meer</a:t>
            </a:r>
            <a:r>
              <a:rPr lang="cs-CZ" sz="3200" i="1" dirty="0" smtClean="0">
                <a:solidFill>
                  <a:srgbClr val="C00000"/>
                </a:solidFill>
              </a:rPr>
              <a:t> CO2 in de </a:t>
            </a:r>
            <a:r>
              <a:rPr lang="cs-CZ" sz="3200" i="1" dirty="0" err="1" smtClean="0">
                <a:solidFill>
                  <a:srgbClr val="C00000"/>
                </a:solidFill>
              </a:rPr>
              <a:t>atmosfeer</a:t>
            </a:r>
            <a:r>
              <a:rPr lang="cs-CZ" sz="3200" i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cs-CZ" sz="3200" b="1" i="1" u="sng" dirty="0" smtClean="0">
                <a:solidFill>
                  <a:srgbClr val="C00000"/>
                </a:solidFill>
              </a:rPr>
              <a:t>Er </a:t>
            </a:r>
            <a:r>
              <a:rPr lang="cs-CZ" sz="3200" b="1" i="1" u="sng" dirty="0" err="1" smtClean="0">
                <a:solidFill>
                  <a:srgbClr val="C00000"/>
                </a:solidFill>
              </a:rPr>
              <a:t>staan</a:t>
            </a:r>
            <a:r>
              <a:rPr lang="cs-CZ" sz="3200" b="1" i="1" u="sng" dirty="0" smtClean="0">
                <a:solidFill>
                  <a:srgbClr val="C00000"/>
                </a:solidFill>
              </a:rPr>
              <a:t> </a:t>
            </a:r>
            <a:r>
              <a:rPr lang="cs-CZ" sz="3200" i="1" dirty="0" err="1" smtClean="0">
                <a:solidFill>
                  <a:srgbClr val="C00000"/>
                </a:solidFill>
              </a:rPr>
              <a:t>twee</a:t>
            </a:r>
            <a:r>
              <a:rPr lang="cs-CZ" sz="3200" i="1" dirty="0" smtClean="0">
                <a:solidFill>
                  <a:srgbClr val="C00000"/>
                </a:solidFill>
              </a:rPr>
              <a:t> </a:t>
            </a:r>
            <a:r>
              <a:rPr lang="cs-CZ" sz="3200" i="1" dirty="0" err="1" smtClean="0">
                <a:solidFill>
                  <a:srgbClr val="C00000"/>
                </a:solidFill>
              </a:rPr>
              <a:t>studentes</a:t>
            </a:r>
            <a:r>
              <a:rPr lang="cs-CZ" sz="3200" i="1" dirty="0" smtClean="0">
                <a:solidFill>
                  <a:srgbClr val="C00000"/>
                </a:solidFill>
              </a:rPr>
              <a:t> </a:t>
            </a:r>
            <a:r>
              <a:rPr lang="cs-CZ" sz="3200" i="1" dirty="0" err="1" smtClean="0">
                <a:solidFill>
                  <a:srgbClr val="C00000"/>
                </a:solidFill>
              </a:rPr>
              <a:t>voor</a:t>
            </a:r>
            <a:r>
              <a:rPr lang="cs-CZ" sz="3200" i="1" dirty="0" smtClean="0">
                <a:solidFill>
                  <a:srgbClr val="C00000"/>
                </a:solidFill>
              </a:rPr>
              <a:t> de </a:t>
            </a:r>
            <a:r>
              <a:rPr lang="cs-CZ" sz="3200" i="1" dirty="0" err="1" smtClean="0">
                <a:solidFill>
                  <a:srgbClr val="C00000"/>
                </a:solidFill>
              </a:rPr>
              <a:t>deur</a:t>
            </a:r>
            <a:r>
              <a:rPr lang="cs-CZ" sz="3200" i="1" dirty="0" smtClean="0">
                <a:solidFill>
                  <a:srgbClr val="C00000"/>
                </a:solidFill>
              </a:rPr>
              <a:t>.</a:t>
            </a:r>
            <a:endParaRPr lang="en-GB" sz="32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33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46094" y="86946"/>
            <a:ext cx="3721768" cy="62972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b="1" dirty="0" smtClean="0"/>
              <a:t>GEBRUIK VAN </a:t>
            </a:r>
            <a:r>
              <a:rPr lang="en-GB" b="1" dirty="0" smtClean="0">
                <a:latin typeface="+mn-lt"/>
              </a:rPr>
              <a:t>ER</a:t>
            </a:r>
            <a:endParaRPr lang="en-GB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9074" y="842212"/>
            <a:ext cx="10864516" cy="6015788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AutoNum type="arabicPeriod"/>
            </a:pPr>
            <a:r>
              <a:rPr lang="cs-CZ" sz="3600" b="1" dirty="0" err="1" smtClean="0"/>
              <a:t>Verwijzing</a:t>
            </a:r>
            <a:r>
              <a:rPr lang="cs-CZ" sz="3600" b="1" dirty="0" smtClean="0"/>
              <a:t> </a:t>
            </a:r>
            <a:r>
              <a:rPr lang="cs-CZ" sz="3600" b="1" dirty="0" err="1"/>
              <a:t>naar</a:t>
            </a:r>
            <a:r>
              <a:rPr lang="cs-CZ" sz="3600" b="1" dirty="0"/>
              <a:t> </a:t>
            </a:r>
            <a:r>
              <a:rPr lang="cs-CZ" sz="3600" b="1" dirty="0" err="1" smtClean="0"/>
              <a:t>plaats</a:t>
            </a:r>
            <a:r>
              <a:rPr lang="en-GB" sz="3600" b="1" dirty="0" smtClean="0"/>
              <a:t>  / </a:t>
            </a:r>
            <a:r>
              <a:rPr lang="en-GB" sz="3600" dirty="0" err="1" smtClean="0">
                <a:solidFill>
                  <a:srgbClr val="0070C0"/>
                </a:solidFill>
              </a:rPr>
              <a:t>Odkazování</a:t>
            </a:r>
            <a:r>
              <a:rPr lang="en-GB" sz="3600" dirty="0" smtClean="0">
                <a:solidFill>
                  <a:srgbClr val="0070C0"/>
                </a:solidFill>
              </a:rPr>
              <a:t> </a:t>
            </a:r>
            <a:r>
              <a:rPr lang="en-GB" sz="3600" dirty="0" err="1" smtClean="0">
                <a:solidFill>
                  <a:srgbClr val="0070C0"/>
                </a:solidFill>
              </a:rPr>
              <a:t>na</a:t>
            </a:r>
            <a:r>
              <a:rPr lang="en-GB" sz="3600" dirty="0" smtClean="0">
                <a:solidFill>
                  <a:srgbClr val="0070C0"/>
                </a:solidFill>
              </a:rPr>
              <a:t> </a:t>
            </a:r>
            <a:r>
              <a:rPr lang="en-GB" sz="3600" dirty="0" err="1" smtClean="0">
                <a:solidFill>
                  <a:srgbClr val="0070C0"/>
                </a:solidFill>
              </a:rPr>
              <a:t>místo</a:t>
            </a:r>
            <a:endParaRPr lang="en-GB" sz="3600" dirty="0" smtClean="0">
              <a:solidFill>
                <a:srgbClr val="0070C0"/>
              </a:solidFill>
            </a:endParaRPr>
          </a:p>
          <a:p>
            <a:pPr marL="514350" indent="-514350">
              <a:buAutoNum type="arabicPeriod"/>
            </a:pPr>
            <a:endParaRPr lang="en-GB" sz="1000" dirty="0" smtClean="0">
              <a:solidFill>
                <a:srgbClr val="0070C0"/>
              </a:solidFill>
            </a:endParaRPr>
          </a:p>
          <a:p>
            <a:pPr lvl="1"/>
            <a:r>
              <a:rPr lang="en-GB" sz="3200" i="1" dirty="0" smtClean="0">
                <a:solidFill>
                  <a:srgbClr val="FF0000"/>
                </a:solidFill>
              </a:rPr>
              <a:t>Ken je </a:t>
            </a:r>
            <a:r>
              <a:rPr lang="en-GB" sz="3200" b="1" i="1" dirty="0" err="1" smtClean="0">
                <a:solidFill>
                  <a:srgbClr val="FF0000"/>
                </a:solidFill>
              </a:rPr>
              <a:t>België</a:t>
            </a:r>
            <a:r>
              <a:rPr lang="en-GB" sz="3200" i="1" dirty="0" smtClean="0">
                <a:solidFill>
                  <a:srgbClr val="FF0000"/>
                </a:solidFill>
              </a:rPr>
              <a:t>? – Nee, </a:t>
            </a:r>
            <a:r>
              <a:rPr lang="en-GB" sz="3200" i="1" dirty="0" err="1" smtClean="0">
                <a:solidFill>
                  <a:srgbClr val="FF0000"/>
                </a:solidFill>
              </a:rPr>
              <a:t>ik</a:t>
            </a:r>
            <a:r>
              <a:rPr lang="en-GB" sz="3200" i="1" dirty="0" smtClean="0">
                <a:solidFill>
                  <a:srgbClr val="FF0000"/>
                </a:solidFill>
              </a:rPr>
              <a:t> ben </a:t>
            </a:r>
            <a:r>
              <a:rPr lang="en-GB" sz="3200" b="1" i="1" u="sng" dirty="0" err="1" smtClean="0">
                <a:solidFill>
                  <a:srgbClr val="FF0000"/>
                </a:solidFill>
              </a:rPr>
              <a:t>er</a:t>
            </a:r>
            <a:r>
              <a:rPr lang="en-GB" sz="3200" i="1" dirty="0" smtClean="0">
                <a:solidFill>
                  <a:srgbClr val="FF0000"/>
                </a:solidFill>
              </a:rPr>
              <a:t> </a:t>
            </a:r>
            <a:r>
              <a:rPr lang="en-GB" sz="3200" i="1" dirty="0" err="1" smtClean="0">
                <a:solidFill>
                  <a:srgbClr val="FF0000"/>
                </a:solidFill>
              </a:rPr>
              <a:t>nooit</a:t>
            </a:r>
            <a:r>
              <a:rPr lang="en-GB" sz="3200" i="1" dirty="0" smtClean="0">
                <a:solidFill>
                  <a:srgbClr val="FF0000"/>
                </a:solidFill>
              </a:rPr>
              <a:t> </a:t>
            </a:r>
            <a:r>
              <a:rPr lang="en-GB" sz="3200" i="1" dirty="0" err="1" smtClean="0">
                <a:solidFill>
                  <a:srgbClr val="FF0000"/>
                </a:solidFill>
              </a:rPr>
              <a:t>geweest</a:t>
            </a:r>
            <a:r>
              <a:rPr lang="en-GB" sz="3200" i="1" dirty="0" smtClean="0">
                <a:solidFill>
                  <a:srgbClr val="FF0000"/>
                </a:solidFill>
              </a:rPr>
              <a:t>.</a:t>
            </a:r>
          </a:p>
          <a:p>
            <a:pPr lvl="1"/>
            <a:r>
              <a:rPr lang="en-GB" sz="3200" i="1" dirty="0" smtClean="0">
                <a:solidFill>
                  <a:srgbClr val="FF0000"/>
                </a:solidFill>
              </a:rPr>
              <a:t>Is de </a:t>
            </a:r>
            <a:r>
              <a:rPr lang="en-GB" sz="3200" i="1" dirty="0" err="1" smtClean="0">
                <a:solidFill>
                  <a:srgbClr val="FF0000"/>
                </a:solidFill>
              </a:rPr>
              <a:t>docente</a:t>
            </a:r>
            <a:r>
              <a:rPr lang="en-GB" sz="3200" i="1" dirty="0" smtClean="0">
                <a:solidFill>
                  <a:srgbClr val="FF0000"/>
                </a:solidFill>
              </a:rPr>
              <a:t> </a:t>
            </a:r>
            <a:r>
              <a:rPr lang="en-GB" sz="3200" b="1" i="1" dirty="0" smtClean="0">
                <a:solidFill>
                  <a:srgbClr val="FF0000"/>
                </a:solidFill>
              </a:rPr>
              <a:t>in de </a:t>
            </a:r>
            <a:r>
              <a:rPr lang="en-GB" sz="3200" b="1" i="1" dirty="0" err="1" smtClean="0">
                <a:solidFill>
                  <a:srgbClr val="FF0000"/>
                </a:solidFill>
              </a:rPr>
              <a:t>klas</a:t>
            </a:r>
            <a:r>
              <a:rPr lang="en-GB" sz="3200" i="1" dirty="0" smtClean="0">
                <a:solidFill>
                  <a:srgbClr val="FF0000"/>
                </a:solidFill>
              </a:rPr>
              <a:t>? – Nee, </a:t>
            </a:r>
            <a:r>
              <a:rPr lang="en-GB" sz="3200" i="1" dirty="0" err="1" smtClean="0">
                <a:solidFill>
                  <a:srgbClr val="FF0000"/>
                </a:solidFill>
              </a:rPr>
              <a:t>ze</a:t>
            </a:r>
            <a:r>
              <a:rPr lang="en-GB" sz="3200" i="1" dirty="0" smtClean="0">
                <a:solidFill>
                  <a:srgbClr val="FF0000"/>
                </a:solidFill>
              </a:rPr>
              <a:t> is </a:t>
            </a:r>
            <a:r>
              <a:rPr lang="en-GB" sz="3200" b="1" i="1" u="sng" dirty="0" err="1" smtClean="0">
                <a:solidFill>
                  <a:srgbClr val="FF0000"/>
                </a:solidFill>
              </a:rPr>
              <a:t>er</a:t>
            </a:r>
            <a:r>
              <a:rPr lang="en-GB" sz="3200" i="1" dirty="0" smtClean="0">
                <a:solidFill>
                  <a:srgbClr val="FF0000"/>
                </a:solidFill>
              </a:rPr>
              <a:t> nog </a:t>
            </a:r>
            <a:r>
              <a:rPr lang="en-GB" sz="3200" i="1" dirty="0" err="1" smtClean="0">
                <a:solidFill>
                  <a:srgbClr val="FF0000"/>
                </a:solidFill>
              </a:rPr>
              <a:t>niet</a:t>
            </a:r>
            <a:r>
              <a:rPr lang="en-GB" sz="3200" i="1" dirty="0" smtClean="0">
                <a:solidFill>
                  <a:srgbClr val="FF0000"/>
                </a:solidFill>
              </a:rPr>
              <a:t>.</a:t>
            </a:r>
          </a:p>
          <a:p>
            <a:pPr lvl="1"/>
            <a:r>
              <a:rPr lang="en-GB" sz="3200" i="1" dirty="0" err="1" smtClean="0">
                <a:solidFill>
                  <a:srgbClr val="FF0000"/>
                </a:solidFill>
              </a:rPr>
              <a:t>Ik</a:t>
            </a:r>
            <a:r>
              <a:rPr lang="en-GB" sz="3200" i="1" dirty="0" smtClean="0">
                <a:solidFill>
                  <a:srgbClr val="FF0000"/>
                </a:solidFill>
              </a:rPr>
              <a:t> </a:t>
            </a:r>
            <a:r>
              <a:rPr lang="en-GB" sz="3200" i="1" dirty="0" err="1" smtClean="0">
                <a:solidFill>
                  <a:srgbClr val="FF0000"/>
                </a:solidFill>
              </a:rPr>
              <a:t>moet</a:t>
            </a:r>
            <a:r>
              <a:rPr lang="en-GB" sz="3200" i="1" dirty="0" smtClean="0">
                <a:solidFill>
                  <a:srgbClr val="FF0000"/>
                </a:solidFill>
              </a:rPr>
              <a:t> nog </a:t>
            </a:r>
            <a:r>
              <a:rPr lang="en-GB" sz="3200" b="1" i="1" dirty="0" err="1" smtClean="0">
                <a:solidFill>
                  <a:srgbClr val="FF0000"/>
                </a:solidFill>
              </a:rPr>
              <a:t>naar</a:t>
            </a:r>
            <a:r>
              <a:rPr lang="en-GB" sz="3200" b="1" i="1" dirty="0" smtClean="0">
                <a:solidFill>
                  <a:srgbClr val="FF0000"/>
                </a:solidFill>
              </a:rPr>
              <a:t> de </a:t>
            </a:r>
            <a:r>
              <a:rPr lang="en-GB" sz="3200" b="1" i="1" dirty="0" err="1" smtClean="0">
                <a:solidFill>
                  <a:srgbClr val="FF0000"/>
                </a:solidFill>
              </a:rPr>
              <a:t>markt</a:t>
            </a:r>
            <a:r>
              <a:rPr lang="en-GB" sz="3200" i="1" dirty="0" smtClean="0">
                <a:solidFill>
                  <a:srgbClr val="FF0000"/>
                </a:solidFill>
              </a:rPr>
              <a:t>. </a:t>
            </a:r>
            <a:r>
              <a:rPr lang="en-GB" sz="3200" i="1" dirty="0" err="1" smtClean="0">
                <a:solidFill>
                  <a:srgbClr val="FF0000"/>
                </a:solidFill>
              </a:rPr>
              <a:t>Ik</a:t>
            </a:r>
            <a:r>
              <a:rPr lang="en-GB" sz="3200" i="1" dirty="0" smtClean="0">
                <a:solidFill>
                  <a:srgbClr val="FF0000"/>
                </a:solidFill>
              </a:rPr>
              <a:t> </a:t>
            </a:r>
            <a:r>
              <a:rPr lang="en-GB" sz="3200" i="1" dirty="0" err="1" smtClean="0">
                <a:solidFill>
                  <a:srgbClr val="FF0000"/>
                </a:solidFill>
              </a:rPr>
              <a:t>wil</a:t>
            </a:r>
            <a:r>
              <a:rPr lang="en-GB" sz="3200" i="1" dirty="0" smtClean="0">
                <a:solidFill>
                  <a:srgbClr val="FF0000"/>
                </a:solidFill>
              </a:rPr>
              <a:t> </a:t>
            </a:r>
            <a:r>
              <a:rPr lang="en-GB" sz="3200" b="1" i="1" u="sng" dirty="0" err="1" smtClean="0">
                <a:solidFill>
                  <a:srgbClr val="FF0000"/>
                </a:solidFill>
              </a:rPr>
              <a:t>er</a:t>
            </a:r>
            <a:r>
              <a:rPr lang="en-GB" sz="3200" i="1" dirty="0" smtClean="0">
                <a:solidFill>
                  <a:srgbClr val="FF0000"/>
                </a:solidFill>
              </a:rPr>
              <a:t> </a:t>
            </a:r>
            <a:r>
              <a:rPr lang="en-GB" sz="3200" i="1" dirty="0" err="1" smtClean="0">
                <a:solidFill>
                  <a:srgbClr val="FF0000"/>
                </a:solidFill>
              </a:rPr>
              <a:t>iets</a:t>
            </a:r>
            <a:r>
              <a:rPr lang="en-GB" sz="3200" i="1" dirty="0" smtClean="0">
                <a:solidFill>
                  <a:srgbClr val="FF0000"/>
                </a:solidFill>
              </a:rPr>
              <a:t> </a:t>
            </a:r>
            <a:r>
              <a:rPr lang="en-GB" sz="3200" i="1" dirty="0" err="1" smtClean="0">
                <a:solidFill>
                  <a:srgbClr val="FF0000"/>
                </a:solidFill>
              </a:rPr>
              <a:t>kopen</a:t>
            </a:r>
            <a:r>
              <a:rPr lang="en-GB" sz="3200" i="1" dirty="0" smtClean="0">
                <a:solidFill>
                  <a:srgbClr val="FF0000"/>
                </a:solidFill>
              </a:rPr>
              <a:t>.</a:t>
            </a:r>
          </a:p>
          <a:p>
            <a:pPr lvl="1"/>
            <a:endParaRPr lang="en-GB" sz="1400" dirty="0" smtClean="0">
              <a:solidFill>
                <a:srgbClr val="0070C0"/>
              </a:solidFill>
            </a:endParaRPr>
          </a:p>
          <a:p>
            <a:pPr marL="514350" indent="-514350">
              <a:buAutoNum type="arabicPeriod"/>
            </a:pPr>
            <a:r>
              <a:rPr lang="cs-CZ" sz="3600" b="1" dirty="0"/>
              <a:t>Er + </a:t>
            </a:r>
            <a:r>
              <a:rPr lang="en-GB" sz="3600" b="1" dirty="0" err="1"/>
              <a:t>nummer</a:t>
            </a:r>
            <a:r>
              <a:rPr lang="en-GB" sz="3600" b="1" dirty="0"/>
              <a:t> / </a:t>
            </a:r>
            <a:r>
              <a:rPr lang="en-GB" sz="3600" b="1" dirty="0" err="1"/>
              <a:t>hoeveelheid</a:t>
            </a:r>
            <a:r>
              <a:rPr lang="en-GB" sz="3600" b="1" dirty="0"/>
              <a:t> / </a:t>
            </a:r>
            <a:r>
              <a:rPr lang="en-GB" sz="3600" dirty="0" err="1" smtClean="0">
                <a:solidFill>
                  <a:srgbClr val="0070C0"/>
                </a:solidFill>
              </a:rPr>
              <a:t>Er</a:t>
            </a:r>
            <a:r>
              <a:rPr lang="en-GB" sz="3600" dirty="0" smtClean="0">
                <a:solidFill>
                  <a:srgbClr val="0070C0"/>
                </a:solidFill>
              </a:rPr>
              <a:t> </a:t>
            </a:r>
            <a:r>
              <a:rPr lang="en-GB" sz="3600" dirty="0">
                <a:solidFill>
                  <a:srgbClr val="0070C0"/>
                </a:solidFill>
              </a:rPr>
              <a:t>+ </a:t>
            </a:r>
            <a:r>
              <a:rPr lang="en-GB" sz="3600" dirty="0" err="1">
                <a:solidFill>
                  <a:srgbClr val="0070C0"/>
                </a:solidFill>
              </a:rPr>
              <a:t>množství</a:t>
            </a:r>
            <a:r>
              <a:rPr lang="en-GB" sz="3600" dirty="0">
                <a:solidFill>
                  <a:srgbClr val="0070C0"/>
                </a:solidFill>
              </a:rPr>
              <a:t> / </a:t>
            </a:r>
            <a:r>
              <a:rPr lang="en-GB" sz="3600" dirty="0" err="1" smtClean="0">
                <a:solidFill>
                  <a:srgbClr val="0070C0"/>
                </a:solidFill>
              </a:rPr>
              <a:t>číslo</a:t>
            </a:r>
            <a:endParaRPr lang="en-GB" sz="3600" dirty="0" smtClean="0">
              <a:solidFill>
                <a:srgbClr val="0070C0"/>
              </a:solidFill>
            </a:endParaRPr>
          </a:p>
          <a:p>
            <a:pPr marL="514350" indent="-514350">
              <a:buAutoNum type="arabicPeriod"/>
            </a:pPr>
            <a:endParaRPr lang="en-GB" sz="1000" dirty="0" smtClean="0">
              <a:solidFill>
                <a:srgbClr val="0070C0"/>
              </a:solidFill>
            </a:endParaRPr>
          </a:p>
          <a:p>
            <a:pPr lvl="1"/>
            <a:r>
              <a:rPr lang="en-GB" sz="3200" i="1" dirty="0" err="1" smtClean="0">
                <a:solidFill>
                  <a:srgbClr val="FF0000"/>
                </a:solidFill>
              </a:rPr>
              <a:t>Heb</a:t>
            </a:r>
            <a:r>
              <a:rPr lang="en-GB" sz="3200" i="1" dirty="0" smtClean="0">
                <a:solidFill>
                  <a:srgbClr val="FF0000"/>
                </a:solidFill>
              </a:rPr>
              <a:t> je </a:t>
            </a:r>
            <a:r>
              <a:rPr lang="en-GB" sz="3200" b="1" i="1" dirty="0" err="1" smtClean="0">
                <a:solidFill>
                  <a:srgbClr val="FF0000"/>
                </a:solidFill>
              </a:rPr>
              <a:t>een</a:t>
            </a:r>
            <a:r>
              <a:rPr lang="en-GB" sz="3200" b="1" i="1" dirty="0" smtClean="0">
                <a:solidFill>
                  <a:srgbClr val="FF0000"/>
                </a:solidFill>
              </a:rPr>
              <a:t> auto</a:t>
            </a:r>
            <a:r>
              <a:rPr lang="en-GB" sz="3200" i="1" dirty="0" smtClean="0">
                <a:solidFill>
                  <a:srgbClr val="FF0000"/>
                </a:solidFill>
              </a:rPr>
              <a:t>? – </a:t>
            </a:r>
            <a:r>
              <a:rPr lang="en-GB" sz="3200" i="1" dirty="0" err="1" smtClean="0">
                <a:solidFill>
                  <a:srgbClr val="FF0000"/>
                </a:solidFill>
              </a:rPr>
              <a:t>Ja</a:t>
            </a:r>
            <a:r>
              <a:rPr lang="en-GB" sz="3200" i="1" dirty="0" smtClean="0">
                <a:solidFill>
                  <a:srgbClr val="FF0000"/>
                </a:solidFill>
              </a:rPr>
              <a:t>, </a:t>
            </a:r>
            <a:r>
              <a:rPr lang="en-GB" sz="3200" i="1" dirty="0" err="1" smtClean="0">
                <a:solidFill>
                  <a:srgbClr val="FF0000"/>
                </a:solidFill>
              </a:rPr>
              <a:t>ik</a:t>
            </a:r>
            <a:r>
              <a:rPr lang="en-GB" sz="3200" i="1" dirty="0" smtClean="0">
                <a:solidFill>
                  <a:srgbClr val="FF0000"/>
                </a:solidFill>
              </a:rPr>
              <a:t> </a:t>
            </a:r>
            <a:r>
              <a:rPr lang="en-GB" sz="3200" i="1" dirty="0" err="1" smtClean="0">
                <a:solidFill>
                  <a:srgbClr val="FF0000"/>
                </a:solidFill>
              </a:rPr>
              <a:t>heb</a:t>
            </a:r>
            <a:r>
              <a:rPr lang="en-GB" sz="3200" i="1" dirty="0" smtClean="0">
                <a:solidFill>
                  <a:srgbClr val="FF0000"/>
                </a:solidFill>
              </a:rPr>
              <a:t> </a:t>
            </a:r>
            <a:r>
              <a:rPr lang="en-GB" sz="3200" b="1" i="1" u="sng" dirty="0" err="1" smtClean="0">
                <a:solidFill>
                  <a:srgbClr val="FF0000"/>
                </a:solidFill>
              </a:rPr>
              <a:t>er</a:t>
            </a:r>
            <a:r>
              <a:rPr lang="en-GB" sz="3200" b="1" i="1" u="sng" dirty="0" smtClean="0">
                <a:solidFill>
                  <a:srgbClr val="FF0000"/>
                </a:solidFill>
              </a:rPr>
              <a:t> twee</a:t>
            </a:r>
            <a:r>
              <a:rPr lang="en-GB" sz="3200" i="1" dirty="0" smtClean="0">
                <a:solidFill>
                  <a:srgbClr val="FF0000"/>
                </a:solidFill>
              </a:rPr>
              <a:t>.</a:t>
            </a:r>
          </a:p>
          <a:p>
            <a:pPr lvl="1"/>
            <a:r>
              <a:rPr lang="en-GB" sz="3200" i="1" dirty="0" smtClean="0">
                <a:solidFill>
                  <a:srgbClr val="FF0000"/>
                </a:solidFill>
              </a:rPr>
              <a:t>Wil je wat </a:t>
            </a:r>
            <a:r>
              <a:rPr lang="en-GB" sz="3200" b="1" i="1" dirty="0" err="1" smtClean="0">
                <a:solidFill>
                  <a:srgbClr val="FF0000"/>
                </a:solidFill>
              </a:rPr>
              <a:t>appels</a:t>
            </a:r>
            <a:r>
              <a:rPr lang="en-GB" sz="3200" i="1" dirty="0" smtClean="0">
                <a:solidFill>
                  <a:srgbClr val="FF0000"/>
                </a:solidFill>
              </a:rPr>
              <a:t>? – </a:t>
            </a:r>
            <a:r>
              <a:rPr lang="en-GB" sz="3200" i="1" dirty="0" err="1" smtClean="0">
                <a:solidFill>
                  <a:srgbClr val="FF0000"/>
                </a:solidFill>
              </a:rPr>
              <a:t>Ja</a:t>
            </a:r>
            <a:r>
              <a:rPr lang="en-GB" sz="3200" i="1" dirty="0" smtClean="0">
                <a:solidFill>
                  <a:srgbClr val="FF0000"/>
                </a:solidFill>
              </a:rPr>
              <a:t>, </a:t>
            </a:r>
            <a:r>
              <a:rPr lang="en-GB" sz="3200" i="1" dirty="0" err="1" smtClean="0">
                <a:solidFill>
                  <a:srgbClr val="FF0000"/>
                </a:solidFill>
              </a:rPr>
              <a:t>ik</a:t>
            </a:r>
            <a:r>
              <a:rPr lang="en-GB" sz="3200" i="1" dirty="0" smtClean="0">
                <a:solidFill>
                  <a:srgbClr val="FF0000"/>
                </a:solidFill>
              </a:rPr>
              <a:t> </a:t>
            </a:r>
            <a:r>
              <a:rPr lang="en-GB" sz="3200" i="1" dirty="0" err="1" smtClean="0">
                <a:solidFill>
                  <a:srgbClr val="FF0000"/>
                </a:solidFill>
              </a:rPr>
              <a:t>wil</a:t>
            </a:r>
            <a:r>
              <a:rPr lang="en-GB" sz="3200" i="1" dirty="0" smtClean="0">
                <a:solidFill>
                  <a:srgbClr val="FF0000"/>
                </a:solidFill>
              </a:rPr>
              <a:t> </a:t>
            </a:r>
            <a:r>
              <a:rPr lang="en-GB" sz="3200" b="1" i="1" u="sng" dirty="0" err="1" smtClean="0">
                <a:solidFill>
                  <a:srgbClr val="FF0000"/>
                </a:solidFill>
              </a:rPr>
              <a:t>er</a:t>
            </a:r>
            <a:r>
              <a:rPr lang="en-GB" sz="3200" i="1" dirty="0" smtClean="0">
                <a:solidFill>
                  <a:srgbClr val="FF0000"/>
                </a:solidFill>
              </a:rPr>
              <a:t> </a:t>
            </a:r>
            <a:r>
              <a:rPr lang="en-GB" sz="3200" i="1" dirty="0" err="1" smtClean="0">
                <a:solidFill>
                  <a:srgbClr val="FF0000"/>
                </a:solidFill>
              </a:rPr>
              <a:t>graag</a:t>
            </a:r>
            <a:r>
              <a:rPr lang="en-GB" sz="3200" i="1" dirty="0" smtClean="0">
                <a:solidFill>
                  <a:srgbClr val="FF0000"/>
                </a:solidFill>
              </a:rPr>
              <a:t> </a:t>
            </a:r>
            <a:r>
              <a:rPr lang="en-GB" sz="3200" b="1" i="1" u="sng" dirty="0" err="1" smtClean="0">
                <a:solidFill>
                  <a:srgbClr val="FF0000"/>
                </a:solidFill>
              </a:rPr>
              <a:t>tien</a:t>
            </a:r>
            <a:r>
              <a:rPr lang="en-GB" sz="3200" i="1" dirty="0" smtClean="0">
                <a:solidFill>
                  <a:srgbClr val="FF0000"/>
                </a:solidFill>
              </a:rPr>
              <a:t> </a:t>
            </a:r>
            <a:r>
              <a:rPr lang="en-GB" sz="3200" i="1" dirty="0" err="1" smtClean="0">
                <a:solidFill>
                  <a:srgbClr val="FF0000"/>
                </a:solidFill>
              </a:rPr>
              <a:t>kopen</a:t>
            </a:r>
            <a:r>
              <a:rPr lang="en-GB" sz="3200" i="1" dirty="0" smtClean="0">
                <a:solidFill>
                  <a:srgbClr val="FF0000"/>
                </a:solidFill>
              </a:rPr>
              <a:t>.</a:t>
            </a:r>
          </a:p>
          <a:p>
            <a:pPr lvl="1"/>
            <a:r>
              <a:rPr lang="en-GB" sz="3200" i="1" dirty="0" err="1" smtClean="0">
                <a:solidFill>
                  <a:srgbClr val="FF0000"/>
                </a:solidFill>
              </a:rPr>
              <a:t>Heb</a:t>
            </a:r>
            <a:r>
              <a:rPr lang="en-GB" sz="3200" i="1" dirty="0" smtClean="0">
                <a:solidFill>
                  <a:srgbClr val="FF0000"/>
                </a:solidFill>
              </a:rPr>
              <a:t> je </a:t>
            </a:r>
            <a:r>
              <a:rPr lang="en-GB" sz="3200" b="1" i="1" dirty="0" err="1" smtClean="0">
                <a:solidFill>
                  <a:srgbClr val="FF0000"/>
                </a:solidFill>
              </a:rPr>
              <a:t>veel</a:t>
            </a:r>
            <a:r>
              <a:rPr lang="en-GB" sz="3200" b="1" i="1" dirty="0" smtClean="0">
                <a:solidFill>
                  <a:srgbClr val="FF0000"/>
                </a:solidFill>
              </a:rPr>
              <a:t> </a:t>
            </a:r>
            <a:r>
              <a:rPr lang="en-GB" sz="3200" b="1" i="1" dirty="0" err="1" smtClean="0">
                <a:solidFill>
                  <a:srgbClr val="FF0000"/>
                </a:solidFill>
              </a:rPr>
              <a:t>NLse</a:t>
            </a:r>
            <a:r>
              <a:rPr lang="en-GB" sz="3200" b="1" i="1" dirty="0" smtClean="0">
                <a:solidFill>
                  <a:srgbClr val="FF0000"/>
                </a:solidFill>
              </a:rPr>
              <a:t> </a:t>
            </a:r>
            <a:r>
              <a:rPr lang="en-GB" sz="3200" b="1" i="1" dirty="0" err="1" smtClean="0">
                <a:solidFill>
                  <a:srgbClr val="FF0000"/>
                </a:solidFill>
              </a:rPr>
              <a:t>boeken</a:t>
            </a:r>
            <a:r>
              <a:rPr lang="en-GB" sz="3200" i="1" dirty="0" smtClean="0">
                <a:solidFill>
                  <a:srgbClr val="FF0000"/>
                </a:solidFill>
              </a:rPr>
              <a:t>? – </a:t>
            </a:r>
            <a:r>
              <a:rPr lang="en-GB" sz="3200" i="1" dirty="0" err="1" smtClean="0">
                <a:solidFill>
                  <a:srgbClr val="FF0000"/>
                </a:solidFill>
              </a:rPr>
              <a:t>Ik</a:t>
            </a:r>
            <a:r>
              <a:rPr lang="en-GB" sz="3200" i="1" dirty="0" smtClean="0">
                <a:solidFill>
                  <a:srgbClr val="FF0000"/>
                </a:solidFill>
              </a:rPr>
              <a:t> </a:t>
            </a:r>
            <a:r>
              <a:rPr lang="en-GB" sz="3200" i="1" dirty="0" err="1" smtClean="0">
                <a:solidFill>
                  <a:srgbClr val="FF0000"/>
                </a:solidFill>
              </a:rPr>
              <a:t>heb</a:t>
            </a:r>
            <a:r>
              <a:rPr lang="en-GB" sz="3200" i="1" dirty="0" smtClean="0">
                <a:solidFill>
                  <a:srgbClr val="FF0000"/>
                </a:solidFill>
              </a:rPr>
              <a:t> </a:t>
            </a:r>
            <a:r>
              <a:rPr lang="en-GB" sz="3200" b="1" i="1" u="sng" dirty="0" err="1" smtClean="0">
                <a:solidFill>
                  <a:srgbClr val="FF0000"/>
                </a:solidFill>
              </a:rPr>
              <a:t>er</a:t>
            </a:r>
            <a:r>
              <a:rPr lang="en-GB" sz="3200" b="1" i="1" u="sng" dirty="0" smtClean="0">
                <a:solidFill>
                  <a:srgbClr val="FF0000"/>
                </a:solidFill>
              </a:rPr>
              <a:t> </a:t>
            </a:r>
            <a:r>
              <a:rPr lang="en-GB" sz="3200" b="1" i="1" u="sng" dirty="0" err="1" smtClean="0">
                <a:solidFill>
                  <a:srgbClr val="FF0000"/>
                </a:solidFill>
              </a:rPr>
              <a:t>veel</a:t>
            </a:r>
            <a:r>
              <a:rPr lang="en-GB" sz="3200" i="1" dirty="0" smtClean="0">
                <a:solidFill>
                  <a:srgbClr val="FF0000"/>
                </a:solidFill>
              </a:rPr>
              <a:t>. </a:t>
            </a:r>
          </a:p>
          <a:p>
            <a:pPr lvl="1"/>
            <a:endParaRPr lang="en-GB" sz="900" dirty="0">
              <a:solidFill>
                <a:srgbClr val="0070C0"/>
              </a:solidFill>
            </a:endParaRPr>
          </a:p>
          <a:p>
            <a:pPr marL="514350" lvl="0" indent="-514350">
              <a:buFont typeface="Arial" panose="020B0604020202020204" pitchFamily="34" charset="0"/>
              <a:buAutoNum type="arabicPeriod"/>
            </a:pPr>
            <a:r>
              <a:rPr lang="cs-CZ" sz="3600" b="1" dirty="0"/>
              <a:t>Er + </a:t>
            </a:r>
            <a:r>
              <a:rPr lang="cs-CZ" sz="3600" b="1" dirty="0" err="1"/>
              <a:t>voorzetsel</a:t>
            </a:r>
            <a:r>
              <a:rPr lang="en-GB" sz="3600" b="1" dirty="0"/>
              <a:t> / </a:t>
            </a:r>
            <a:r>
              <a:rPr lang="en-GB" sz="3600" dirty="0" err="1">
                <a:solidFill>
                  <a:srgbClr val="0070C0"/>
                </a:solidFill>
              </a:rPr>
              <a:t>Er</a:t>
            </a:r>
            <a:r>
              <a:rPr lang="en-GB" sz="3600" dirty="0">
                <a:solidFill>
                  <a:srgbClr val="0070C0"/>
                </a:solidFill>
              </a:rPr>
              <a:t> + </a:t>
            </a:r>
            <a:r>
              <a:rPr lang="en-GB" sz="3600" dirty="0" err="1" smtClean="0">
                <a:solidFill>
                  <a:srgbClr val="0070C0"/>
                </a:solidFill>
              </a:rPr>
              <a:t>předložka</a:t>
            </a:r>
            <a:endParaRPr lang="en-GB" sz="3600" dirty="0" smtClean="0">
              <a:solidFill>
                <a:srgbClr val="0070C0"/>
              </a:solidFill>
            </a:endParaRPr>
          </a:p>
          <a:p>
            <a:pPr marL="514350" indent="-514350">
              <a:buAutoNum type="arabicPeriod"/>
            </a:pPr>
            <a:endParaRPr lang="en-GB" sz="1000" dirty="0" smtClean="0">
              <a:solidFill>
                <a:srgbClr val="0070C0"/>
              </a:solidFill>
            </a:endParaRPr>
          </a:p>
          <a:p>
            <a:pPr lvl="1"/>
            <a:r>
              <a:rPr lang="cs-CZ" sz="3200" i="1" dirty="0" err="1" smtClean="0">
                <a:solidFill>
                  <a:srgbClr val="FF0000"/>
                </a:solidFill>
              </a:rPr>
              <a:t>Ligt</a:t>
            </a:r>
            <a:r>
              <a:rPr lang="cs-CZ" sz="3200" i="1" dirty="0" smtClean="0">
                <a:solidFill>
                  <a:srgbClr val="FF0000"/>
                </a:solidFill>
              </a:rPr>
              <a:t> </a:t>
            </a:r>
            <a:r>
              <a:rPr lang="cs-CZ" sz="3200" i="1" dirty="0" err="1" smtClean="0">
                <a:solidFill>
                  <a:srgbClr val="FF0000"/>
                </a:solidFill>
              </a:rPr>
              <a:t>het</a:t>
            </a:r>
            <a:r>
              <a:rPr lang="cs-CZ" sz="3200" i="1" dirty="0" smtClean="0">
                <a:solidFill>
                  <a:srgbClr val="FF0000"/>
                </a:solidFill>
              </a:rPr>
              <a:t> </a:t>
            </a:r>
            <a:r>
              <a:rPr lang="cs-CZ" sz="3200" i="1" dirty="0" err="1" smtClean="0">
                <a:solidFill>
                  <a:srgbClr val="FF0000"/>
                </a:solidFill>
              </a:rPr>
              <a:t>boek</a:t>
            </a:r>
            <a:r>
              <a:rPr lang="cs-CZ" sz="3200" i="1" dirty="0" smtClean="0">
                <a:solidFill>
                  <a:srgbClr val="FF0000"/>
                </a:solidFill>
              </a:rPr>
              <a:t> </a:t>
            </a:r>
            <a:r>
              <a:rPr lang="cs-CZ" sz="3200" b="1" i="1" dirty="0" smtClean="0">
                <a:solidFill>
                  <a:srgbClr val="FF0000"/>
                </a:solidFill>
              </a:rPr>
              <a:t>op de </a:t>
            </a:r>
            <a:r>
              <a:rPr lang="cs-CZ" sz="3200" b="1" i="1" dirty="0" err="1" smtClean="0">
                <a:solidFill>
                  <a:srgbClr val="FF0000"/>
                </a:solidFill>
              </a:rPr>
              <a:t>tafel</a:t>
            </a:r>
            <a:r>
              <a:rPr lang="cs-CZ" sz="3200" i="1" dirty="0" smtClean="0">
                <a:solidFill>
                  <a:srgbClr val="FF0000"/>
                </a:solidFill>
              </a:rPr>
              <a:t>? – </a:t>
            </a:r>
            <a:r>
              <a:rPr lang="cs-CZ" sz="3200" i="1" dirty="0" err="1" smtClean="0">
                <a:solidFill>
                  <a:srgbClr val="FF0000"/>
                </a:solidFill>
              </a:rPr>
              <a:t>Nee</a:t>
            </a:r>
            <a:r>
              <a:rPr lang="cs-CZ" sz="3200" i="1" dirty="0" smtClean="0">
                <a:solidFill>
                  <a:srgbClr val="FF0000"/>
                </a:solidFill>
              </a:rPr>
              <a:t>, </a:t>
            </a:r>
            <a:r>
              <a:rPr lang="cs-CZ" sz="3200" i="1" dirty="0" err="1" smtClean="0">
                <a:solidFill>
                  <a:srgbClr val="FF0000"/>
                </a:solidFill>
              </a:rPr>
              <a:t>het</a:t>
            </a:r>
            <a:r>
              <a:rPr lang="cs-CZ" sz="3200" i="1" dirty="0" smtClean="0">
                <a:solidFill>
                  <a:srgbClr val="FF0000"/>
                </a:solidFill>
              </a:rPr>
              <a:t> </a:t>
            </a:r>
            <a:r>
              <a:rPr lang="cs-CZ" sz="3200" i="1" dirty="0" err="1" smtClean="0">
                <a:solidFill>
                  <a:srgbClr val="FF0000"/>
                </a:solidFill>
              </a:rPr>
              <a:t>ligt</a:t>
            </a:r>
            <a:r>
              <a:rPr lang="cs-CZ" sz="3200" i="1" dirty="0" smtClean="0">
                <a:solidFill>
                  <a:srgbClr val="FF0000"/>
                </a:solidFill>
              </a:rPr>
              <a:t> </a:t>
            </a:r>
            <a:r>
              <a:rPr lang="cs-CZ" sz="3200" b="1" i="1" dirty="0" err="1" smtClean="0">
                <a:solidFill>
                  <a:srgbClr val="FF0000"/>
                </a:solidFill>
              </a:rPr>
              <a:t>eronder</a:t>
            </a:r>
            <a:r>
              <a:rPr lang="cs-CZ" sz="3200" i="1" dirty="0" smtClean="0">
                <a:solidFill>
                  <a:srgbClr val="FF0000"/>
                </a:solidFill>
              </a:rPr>
              <a:t>.</a:t>
            </a:r>
          </a:p>
          <a:p>
            <a:pPr lvl="1"/>
            <a:r>
              <a:rPr lang="cs-CZ" sz="3200" i="1" dirty="0" err="1" smtClean="0">
                <a:solidFill>
                  <a:srgbClr val="FF0000"/>
                </a:solidFill>
              </a:rPr>
              <a:t>Wil</a:t>
            </a:r>
            <a:r>
              <a:rPr lang="cs-CZ" sz="3200" i="1" dirty="0" smtClean="0">
                <a:solidFill>
                  <a:srgbClr val="FF0000"/>
                </a:solidFill>
              </a:rPr>
              <a:t> </a:t>
            </a:r>
            <a:r>
              <a:rPr lang="cs-CZ" sz="3200" i="1" dirty="0" err="1" smtClean="0">
                <a:solidFill>
                  <a:srgbClr val="FF0000"/>
                </a:solidFill>
              </a:rPr>
              <a:t>hij</a:t>
            </a:r>
            <a:r>
              <a:rPr lang="cs-CZ" sz="3200" i="1" dirty="0" smtClean="0">
                <a:solidFill>
                  <a:srgbClr val="FF0000"/>
                </a:solidFill>
              </a:rPr>
              <a:t> </a:t>
            </a:r>
            <a:r>
              <a:rPr lang="cs-CZ" sz="3200" i="1" dirty="0" err="1" smtClean="0">
                <a:solidFill>
                  <a:srgbClr val="FF0000"/>
                </a:solidFill>
              </a:rPr>
              <a:t>over</a:t>
            </a:r>
            <a:r>
              <a:rPr lang="cs-CZ" sz="3200" i="1" dirty="0" smtClean="0">
                <a:solidFill>
                  <a:srgbClr val="FF0000"/>
                </a:solidFill>
              </a:rPr>
              <a:t> </a:t>
            </a:r>
            <a:r>
              <a:rPr lang="cs-CZ" sz="3200" i="1" dirty="0" err="1" smtClean="0">
                <a:solidFill>
                  <a:srgbClr val="FF0000"/>
                </a:solidFill>
              </a:rPr>
              <a:t>het</a:t>
            </a:r>
            <a:r>
              <a:rPr lang="cs-CZ" sz="3200" i="1" dirty="0" smtClean="0">
                <a:solidFill>
                  <a:srgbClr val="FF0000"/>
                </a:solidFill>
              </a:rPr>
              <a:t> </a:t>
            </a:r>
            <a:r>
              <a:rPr lang="cs-CZ" sz="3200" i="1" dirty="0" err="1" smtClean="0">
                <a:solidFill>
                  <a:srgbClr val="FF0000"/>
                </a:solidFill>
              </a:rPr>
              <a:t>probleem</a:t>
            </a:r>
            <a:r>
              <a:rPr lang="cs-CZ" sz="3200" i="1" dirty="0" smtClean="0">
                <a:solidFill>
                  <a:srgbClr val="FF0000"/>
                </a:solidFill>
              </a:rPr>
              <a:t> </a:t>
            </a:r>
            <a:r>
              <a:rPr lang="cs-CZ" sz="3200" i="1" dirty="0" err="1" smtClean="0">
                <a:solidFill>
                  <a:srgbClr val="FF0000"/>
                </a:solidFill>
              </a:rPr>
              <a:t>praten</a:t>
            </a:r>
            <a:r>
              <a:rPr lang="cs-CZ" sz="3200" i="1" dirty="0" smtClean="0">
                <a:solidFill>
                  <a:srgbClr val="FF0000"/>
                </a:solidFill>
              </a:rPr>
              <a:t>? – </a:t>
            </a:r>
            <a:r>
              <a:rPr lang="cs-CZ" sz="3200" i="1" dirty="0" err="1" smtClean="0">
                <a:solidFill>
                  <a:srgbClr val="FF0000"/>
                </a:solidFill>
              </a:rPr>
              <a:t>Hij</a:t>
            </a:r>
            <a:r>
              <a:rPr lang="cs-CZ" sz="3200" i="1" dirty="0" smtClean="0">
                <a:solidFill>
                  <a:srgbClr val="FF0000"/>
                </a:solidFill>
              </a:rPr>
              <a:t> </a:t>
            </a:r>
            <a:r>
              <a:rPr lang="cs-CZ" sz="3200" i="1" dirty="0" err="1" smtClean="0">
                <a:solidFill>
                  <a:srgbClr val="FF0000"/>
                </a:solidFill>
              </a:rPr>
              <a:t>wil</a:t>
            </a:r>
            <a:r>
              <a:rPr lang="cs-CZ" sz="3200" i="1" dirty="0" smtClean="0">
                <a:solidFill>
                  <a:srgbClr val="FF0000"/>
                </a:solidFill>
              </a:rPr>
              <a:t> </a:t>
            </a:r>
            <a:r>
              <a:rPr lang="cs-CZ" sz="3200" b="1" i="1" dirty="0" err="1" smtClean="0">
                <a:solidFill>
                  <a:srgbClr val="FF0000"/>
                </a:solidFill>
              </a:rPr>
              <a:t>erover</a:t>
            </a:r>
            <a:r>
              <a:rPr lang="cs-CZ" sz="3200" i="1" dirty="0" smtClean="0">
                <a:solidFill>
                  <a:srgbClr val="FF0000"/>
                </a:solidFill>
              </a:rPr>
              <a:t> </a:t>
            </a:r>
            <a:r>
              <a:rPr lang="cs-CZ" sz="3200" i="1" dirty="0" err="1" smtClean="0">
                <a:solidFill>
                  <a:srgbClr val="FF0000"/>
                </a:solidFill>
              </a:rPr>
              <a:t>zeker</a:t>
            </a:r>
            <a:r>
              <a:rPr lang="cs-CZ" sz="3200" i="1" dirty="0" smtClean="0">
                <a:solidFill>
                  <a:srgbClr val="FF0000"/>
                </a:solidFill>
              </a:rPr>
              <a:t> </a:t>
            </a:r>
            <a:r>
              <a:rPr lang="cs-CZ" sz="3200" i="1" dirty="0" err="1" smtClean="0">
                <a:solidFill>
                  <a:srgbClr val="FF0000"/>
                </a:solidFill>
              </a:rPr>
              <a:t>niet</a:t>
            </a:r>
            <a:r>
              <a:rPr lang="cs-CZ" sz="3200" i="1" dirty="0" smtClean="0">
                <a:solidFill>
                  <a:srgbClr val="FF0000"/>
                </a:solidFill>
              </a:rPr>
              <a:t> </a:t>
            </a:r>
            <a:r>
              <a:rPr lang="cs-CZ" sz="3200" i="1" dirty="0" err="1" smtClean="0">
                <a:solidFill>
                  <a:srgbClr val="FF0000"/>
                </a:solidFill>
              </a:rPr>
              <a:t>praten</a:t>
            </a:r>
            <a:r>
              <a:rPr lang="cs-CZ" sz="3200" i="1" dirty="0" smtClean="0">
                <a:solidFill>
                  <a:srgbClr val="FF0000"/>
                </a:solidFill>
              </a:rPr>
              <a:t>. </a:t>
            </a:r>
          </a:p>
          <a:p>
            <a:pPr lvl="1"/>
            <a:endParaRPr lang="cs-CZ" sz="3200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3700" b="1" dirty="0"/>
              <a:t>4. </a:t>
            </a:r>
            <a:r>
              <a:rPr lang="cs-CZ" sz="3700" b="1" dirty="0"/>
              <a:t> </a:t>
            </a:r>
            <a:r>
              <a:rPr lang="en-GB" sz="3700" b="1" dirty="0" err="1"/>
              <a:t>Prezentatief</a:t>
            </a:r>
            <a:r>
              <a:rPr lang="en-GB" sz="3700" b="1" dirty="0"/>
              <a:t> </a:t>
            </a:r>
            <a:r>
              <a:rPr lang="en-GB" sz="3700" b="1" dirty="0" err="1"/>
              <a:t>Er</a:t>
            </a:r>
            <a:r>
              <a:rPr lang="en-GB" sz="3700" b="1" dirty="0"/>
              <a:t> / </a:t>
            </a:r>
            <a:r>
              <a:rPr lang="en-GB" sz="3700" dirty="0" err="1">
                <a:solidFill>
                  <a:srgbClr val="0070C0"/>
                </a:solidFill>
              </a:rPr>
              <a:t>Uvedení</a:t>
            </a:r>
            <a:r>
              <a:rPr lang="en-GB" sz="3700" dirty="0">
                <a:solidFill>
                  <a:srgbClr val="0070C0"/>
                </a:solidFill>
              </a:rPr>
              <a:t> </a:t>
            </a:r>
            <a:r>
              <a:rPr lang="en-GB" sz="3700" dirty="0" err="1">
                <a:solidFill>
                  <a:srgbClr val="0070C0"/>
                </a:solidFill>
              </a:rPr>
              <a:t>na</a:t>
            </a:r>
            <a:r>
              <a:rPr lang="en-GB" sz="3700" dirty="0">
                <a:solidFill>
                  <a:srgbClr val="0070C0"/>
                </a:solidFill>
              </a:rPr>
              <a:t> </a:t>
            </a:r>
            <a:r>
              <a:rPr lang="en-GB" sz="3700" dirty="0" err="1">
                <a:solidFill>
                  <a:srgbClr val="0070C0"/>
                </a:solidFill>
              </a:rPr>
              <a:t>scénu</a:t>
            </a:r>
            <a:r>
              <a:rPr lang="en-GB" sz="3700" dirty="0">
                <a:solidFill>
                  <a:srgbClr val="0070C0"/>
                </a:solidFill>
              </a:rPr>
              <a:t>  </a:t>
            </a:r>
            <a:r>
              <a:rPr lang="en-GB" sz="3700" i="1" dirty="0"/>
              <a:t>( → There is / are)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GB" i="1" dirty="0"/>
          </a:p>
          <a:p>
            <a:pPr lvl="1"/>
            <a:r>
              <a:rPr lang="en-GB" sz="3200" i="1" dirty="0" err="1">
                <a:solidFill>
                  <a:srgbClr val="FF0000"/>
                </a:solidFill>
              </a:rPr>
              <a:t>Er</a:t>
            </a:r>
            <a:r>
              <a:rPr lang="en-GB" sz="3200" i="1" dirty="0">
                <a:solidFill>
                  <a:srgbClr val="FF0000"/>
                </a:solidFill>
              </a:rPr>
              <a:t> is </a:t>
            </a:r>
            <a:r>
              <a:rPr lang="en-GB" sz="3200" i="1" dirty="0" err="1">
                <a:solidFill>
                  <a:srgbClr val="FF0000"/>
                </a:solidFill>
              </a:rPr>
              <a:t>een</a:t>
            </a:r>
            <a:r>
              <a:rPr lang="en-GB" sz="3200" i="1" dirty="0">
                <a:solidFill>
                  <a:srgbClr val="FF0000"/>
                </a:solidFill>
              </a:rPr>
              <a:t> </a:t>
            </a:r>
            <a:r>
              <a:rPr lang="en-GB" sz="3200" i="1" dirty="0" err="1">
                <a:solidFill>
                  <a:srgbClr val="FF0000"/>
                </a:solidFill>
              </a:rPr>
              <a:t>nieuwe</a:t>
            </a:r>
            <a:r>
              <a:rPr lang="en-GB" sz="3200" i="1" dirty="0">
                <a:solidFill>
                  <a:srgbClr val="FF0000"/>
                </a:solidFill>
              </a:rPr>
              <a:t> student in </a:t>
            </a:r>
            <a:r>
              <a:rPr lang="en-GB" sz="3200" i="1" dirty="0" err="1">
                <a:solidFill>
                  <a:srgbClr val="FF0000"/>
                </a:solidFill>
              </a:rPr>
              <a:t>onze</a:t>
            </a:r>
            <a:r>
              <a:rPr lang="en-GB" sz="3200" i="1" dirty="0">
                <a:solidFill>
                  <a:srgbClr val="FF0000"/>
                </a:solidFill>
              </a:rPr>
              <a:t> </a:t>
            </a:r>
            <a:r>
              <a:rPr lang="en-GB" sz="3200" i="1" dirty="0" err="1">
                <a:solidFill>
                  <a:srgbClr val="FF0000"/>
                </a:solidFill>
              </a:rPr>
              <a:t>klas</a:t>
            </a:r>
            <a:r>
              <a:rPr lang="en-GB" sz="3200" i="1" dirty="0">
                <a:solidFill>
                  <a:srgbClr val="FF0000"/>
                </a:solidFill>
              </a:rPr>
              <a:t>.  = </a:t>
            </a:r>
            <a:r>
              <a:rPr lang="en-GB" sz="3200" i="1" dirty="0" err="1">
                <a:solidFill>
                  <a:srgbClr val="FF0000"/>
                </a:solidFill>
              </a:rPr>
              <a:t>Ve</a:t>
            </a:r>
            <a:r>
              <a:rPr lang="en-GB" sz="3200" i="1" dirty="0">
                <a:solidFill>
                  <a:srgbClr val="FF0000"/>
                </a:solidFill>
              </a:rPr>
              <a:t> </a:t>
            </a:r>
            <a:r>
              <a:rPr lang="en-GB" sz="3200" i="1" dirty="0" err="1">
                <a:solidFill>
                  <a:srgbClr val="FF0000"/>
                </a:solidFill>
              </a:rPr>
              <a:t>tříde</a:t>
            </a:r>
            <a:r>
              <a:rPr lang="en-GB" sz="3200" i="1" dirty="0">
                <a:solidFill>
                  <a:srgbClr val="FF0000"/>
                </a:solidFill>
              </a:rPr>
              <a:t> </a:t>
            </a:r>
            <a:r>
              <a:rPr lang="en-GB" sz="3200" i="1" dirty="0" err="1">
                <a:solidFill>
                  <a:srgbClr val="FF0000"/>
                </a:solidFill>
              </a:rPr>
              <a:t>máme</a:t>
            </a:r>
            <a:r>
              <a:rPr lang="en-GB" sz="3200" i="1" dirty="0">
                <a:solidFill>
                  <a:srgbClr val="FF0000"/>
                </a:solidFill>
              </a:rPr>
              <a:t> </a:t>
            </a:r>
            <a:r>
              <a:rPr lang="en-GB" sz="3200" i="1" dirty="0" err="1">
                <a:solidFill>
                  <a:srgbClr val="FF0000"/>
                </a:solidFill>
              </a:rPr>
              <a:t>nového</a:t>
            </a:r>
            <a:r>
              <a:rPr lang="en-GB" sz="3200" i="1" dirty="0">
                <a:solidFill>
                  <a:srgbClr val="FF0000"/>
                </a:solidFill>
              </a:rPr>
              <a:t> </a:t>
            </a:r>
            <a:r>
              <a:rPr lang="en-GB" sz="3200" i="1" dirty="0" err="1">
                <a:solidFill>
                  <a:srgbClr val="FF0000"/>
                </a:solidFill>
              </a:rPr>
              <a:t>studenta</a:t>
            </a:r>
            <a:r>
              <a:rPr lang="en-GB" sz="3200" i="1" dirty="0">
                <a:solidFill>
                  <a:srgbClr val="FF0000"/>
                </a:solidFill>
              </a:rPr>
              <a:t>.</a:t>
            </a:r>
          </a:p>
          <a:p>
            <a:pPr lvl="1"/>
            <a:r>
              <a:rPr lang="en-GB" sz="3200" i="1" dirty="0" err="1">
                <a:solidFill>
                  <a:srgbClr val="FF0000"/>
                </a:solidFill>
              </a:rPr>
              <a:t>Er</a:t>
            </a:r>
            <a:r>
              <a:rPr lang="en-GB" sz="3200" i="1" dirty="0">
                <a:solidFill>
                  <a:srgbClr val="FF0000"/>
                </a:solidFill>
              </a:rPr>
              <a:t> </a:t>
            </a:r>
            <a:r>
              <a:rPr lang="en-GB" sz="3200" i="1" dirty="0" err="1">
                <a:solidFill>
                  <a:srgbClr val="FF0000"/>
                </a:solidFill>
              </a:rPr>
              <a:t>staan</a:t>
            </a:r>
            <a:r>
              <a:rPr lang="en-GB" sz="3200" i="1" dirty="0">
                <a:solidFill>
                  <a:srgbClr val="FF0000"/>
                </a:solidFill>
              </a:rPr>
              <a:t> </a:t>
            </a:r>
            <a:r>
              <a:rPr lang="en-GB" sz="3200" i="1" dirty="0" err="1">
                <a:solidFill>
                  <a:srgbClr val="FF0000"/>
                </a:solidFill>
              </a:rPr>
              <a:t>veel</a:t>
            </a:r>
            <a:r>
              <a:rPr lang="en-GB" sz="3200" i="1" dirty="0">
                <a:solidFill>
                  <a:srgbClr val="FF0000"/>
                </a:solidFill>
              </a:rPr>
              <a:t> </a:t>
            </a:r>
            <a:r>
              <a:rPr lang="en-GB" sz="3200" i="1" dirty="0" err="1">
                <a:solidFill>
                  <a:srgbClr val="FF0000"/>
                </a:solidFill>
              </a:rPr>
              <a:t>mensen</a:t>
            </a:r>
            <a:r>
              <a:rPr lang="en-GB" sz="3200" i="1" dirty="0">
                <a:solidFill>
                  <a:srgbClr val="FF0000"/>
                </a:solidFill>
              </a:rPr>
              <a:t> op het </a:t>
            </a:r>
            <a:r>
              <a:rPr lang="en-GB" sz="3200" i="1" dirty="0" err="1">
                <a:solidFill>
                  <a:srgbClr val="FF0000"/>
                </a:solidFill>
              </a:rPr>
              <a:t>plein</a:t>
            </a:r>
            <a:r>
              <a:rPr lang="en-GB" sz="3200" i="1" dirty="0">
                <a:solidFill>
                  <a:srgbClr val="FF0000"/>
                </a:solidFill>
              </a:rPr>
              <a:t>.	= </a:t>
            </a:r>
            <a:r>
              <a:rPr lang="en-GB" sz="3200" i="1" dirty="0" err="1">
                <a:solidFill>
                  <a:srgbClr val="FF0000"/>
                </a:solidFill>
              </a:rPr>
              <a:t>na</a:t>
            </a:r>
            <a:r>
              <a:rPr lang="en-GB" sz="3200" i="1" dirty="0">
                <a:solidFill>
                  <a:srgbClr val="FF0000"/>
                </a:solidFill>
              </a:rPr>
              <a:t> </a:t>
            </a:r>
            <a:r>
              <a:rPr lang="en-GB" sz="3200" i="1" dirty="0" err="1">
                <a:solidFill>
                  <a:srgbClr val="FF0000"/>
                </a:solidFill>
              </a:rPr>
              <a:t>náměstí</a:t>
            </a:r>
            <a:r>
              <a:rPr lang="en-GB" sz="3200" i="1" dirty="0">
                <a:solidFill>
                  <a:srgbClr val="FF0000"/>
                </a:solidFill>
              </a:rPr>
              <a:t> </a:t>
            </a:r>
            <a:r>
              <a:rPr lang="en-GB" sz="3200" i="1" dirty="0" err="1">
                <a:solidFill>
                  <a:srgbClr val="FF0000"/>
                </a:solidFill>
              </a:rPr>
              <a:t>postává</a:t>
            </a:r>
            <a:r>
              <a:rPr lang="en-GB" sz="3200" i="1" dirty="0">
                <a:solidFill>
                  <a:srgbClr val="FF0000"/>
                </a:solidFill>
              </a:rPr>
              <a:t> </a:t>
            </a:r>
            <a:r>
              <a:rPr lang="en-GB" sz="3200" i="1" dirty="0" err="1">
                <a:solidFill>
                  <a:srgbClr val="FF0000"/>
                </a:solidFill>
              </a:rPr>
              <a:t>hodně</a:t>
            </a:r>
            <a:r>
              <a:rPr lang="en-GB" sz="3200" i="1" dirty="0">
                <a:solidFill>
                  <a:srgbClr val="FF0000"/>
                </a:solidFill>
              </a:rPr>
              <a:t> </a:t>
            </a:r>
            <a:r>
              <a:rPr lang="en-GB" sz="3200" i="1" dirty="0" err="1">
                <a:solidFill>
                  <a:srgbClr val="FF0000"/>
                </a:solidFill>
              </a:rPr>
              <a:t>lidí</a:t>
            </a:r>
            <a:r>
              <a:rPr lang="en-GB" sz="3200" i="1" dirty="0">
                <a:solidFill>
                  <a:srgbClr val="FF0000"/>
                </a:solidFill>
              </a:rPr>
              <a:t>.</a:t>
            </a:r>
          </a:p>
          <a:p>
            <a:pPr lvl="1"/>
            <a:r>
              <a:rPr lang="en-GB" sz="3200" i="1" dirty="0" err="1">
                <a:solidFill>
                  <a:srgbClr val="FF0000"/>
                </a:solidFill>
              </a:rPr>
              <a:t>Er</a:t>
            </a:r>
            <a:r>
              <a:rPr lang="en-GB" sz="3200" i="1" dirty="0">
                <a:solidFill>
                  <a:srgbClr val="FF0000"/>
                </a:solidFill>
              </a:rPr>
              <a:t> </a:t>
            </a:r>
            <a:r>
              <a:rPr lang="en-GB" sz="3200" i="1" dirty="0" err="1">
                <a:solidFill>
                  <a:srgbClr val="FF0000"/>
                </a:solidFill>
              </a:rPr>
              <a:t>loopt</a:t>
            </a:r>
            <a:r>
              <a:rPr lang="en-GB" sz="3200" i="1" dirty="0">
                <a:solidFill>
                  <a:srgbClr val="FF0000"/>
                </a:solidFill>
              </a:rPr>
              <a:t> </a:t>
            </a:r>
            <a:r>
              <a:rPr lang="en-GB" sz="3200" i="1" dirty="0" err="1">
                <a:solidFill>
                  <a:srgbClr val="FF0000"/>
                </a:solidFill>
              </a:rPr>
              <a:t>een</a:t>
            </a:r>
            <a:r>
              <a:rPr lang="en-GB" sz="3200" i="1" dirty="0">
                <a:solidFill>
                  <a:srgbClr val="FF0000"/>
                </a:solidFill>
              </a:rPr>
              <a:t> </a:t>
            </a:r>
            <a:r>
              <a:rPr lang="en-GB" sz="3200" i="1" dirty="0" err="1">
                <a:solidFill>
                  <a:srgbClr val="FF0000"/>
                </a:solidFill>
              </a:rPr>
              <a:t>vreemde</a:t>
            </a:r>
            <a:r>
              <a:rPr lang="en-GB" sz="3200" i="1" dirty="0">
                <a:solidFill>
                  <a:srgbClr val="FF0000"/>
                </a:solidFill>
              </a:rPr>
              <a:t> man in </a:t>
            </a:r>
            <a:r>
              <a:rPr lang="en-GB" sz="3200" i="1" dirty="0" err="1">
                <a:solidFill>
                  <a:srgbClr val="FF0000"/>
                </a:solidFill>
              </a:rPr>
              <a:t>onze</a:t>
            </a:r>
            <a:r>
              <a:rPr lang="en-GB" sz="3200" i="1" dirty="0">
                <a:solidFill>
                  <a:srgbClr val="FF0000"/>
                </a:solidFill>
              </a:rPr>
              <a:t> </a:t>
            </a:r>
            <a:r>
              <a:rPr lang="en-GB" sz="3200" i="1" dirty="0" err="1">
                <a:solidFill>
                  <a:srgbClr val="FF0000"/>
                </a:solidFill>
              </a:rPr>
              <a:t>straat</a:t>
            </a:r>
            <a:r>
              <a:rPr lang="en-GB" sz="3200" i="1" dirty="0">
                <a:solidFill>
                  <a:srgbClr val="FF0000"/>
                </a:solidFill>
              </a:rPr>
              <a:t>. = V </a:t>
            </a:r>
            <a:r>
              <a:rPr lang="en-GB" sz="3200" i="1" dirty="0" err="1">
                <a:solidFill>
                  <a:srgbClr val="FF0000"/>
                </a:solidFill>
              </a:rPr>
              <a:t>naší</a:t>
            </a:r>
            <a:r>
              <a:rPr lang="en-GB" sz="3200" i="1" dirty="0">
                <a:solidFill>
                  <a:srgbClr val="FF0000"/>
                </a:solidFill>
              </a:rPr>
              <a:t> </a:t>
            </a:r>
            <a:r>
              <a:rPr lang="en-GB" sz="3200" i="1" dirty="0" err="1">
                <a:solidFill>
                  <a:srgbClr val="FF0000"/>
                </a:solidFill>
              </a:rPr>
              <a:t>ulici</a:t>
            </a:r>
            <a:r>
              <a:rPr lang="en-GB" sz="3200" i="1" dirty="0">
                <a:solidFill>
                  <a:srgbClr val="FF0000"/>
                </a:solidFill>
              </a:rPr>
              <a:t> se </a:t>
            </a:r>
            <a:r>
              <a:rPr lang="en-GB" sz="3200" i="1" dirty="0" err="1">
                <a:solidFill>
                  <a:srgbClr val="FF0000"/>
                </a:solidFill>
              </a:rPr>
              <a:t>prochází</a:t>
            </a:r>
            <a:r>
              <a:rPr lang="en-GB" sz="3200" i="1" dirty="0">
                <a:solidFill>
                  <a:srgbClr val="FF0000"/>
                </a:solidFill>
              </a:rPr>
              <a:t> </a:t>
            </a:r>
            <a:r>
              <a:rPr lang="en-GB" sz="3200" i="1" dirty="0" err="1">
                <a:solidFill>
                  <a:srgbClr val="FF0000"/>
                </a:solidFill>
              </a:rPr>
              <a:t>podivný</a:t>
            </a:r>
            <a:r>
              <a:rPr lang="en-GB" sz="3200" i="1" dirty="0">
                <a:solidFill>
                  <a:srgbClr val="FF0000"/>
                </a:solidFill>
              </a:rPr>
              <a:t> </a:t>
            </a:r>
            <a:r>
              <a:rPr lang="en-GB" sz="3200" i="1" dirty="0" err="1">
                <a:solidFill>
                  <a:srgbClr val="FF0000"/>
                </a:solidFill>
              </a:rPr>
              <a:t>chlápek</a:t>
            </a:r>
            <a:endParaRPr lang="en-GB" sz="3200" i="1" dirty="0">
              <a:solidFill>
                <a:srgbClr val="FF0000"/>
              </a:solidFill>
            </a:endParaRPr>
          </a:p>
          <a:p>
            <a:pPr lvl="1"/>
            <a:endParaRPr lang="cs-CZ" sz="3200" i="1" dirty="0" smtClean="0">
              <a:solidFill>
                <a:srgbClr val="FF0000"/>
              </a:solidFill>
            </a:endParaRPr>
          </a:p>
          <a:p>
            <a:pPr lvl="1"/>
            <a:endParaRPr lang="en-GB" sz="3200" dirty="0">
              <a:solidFill>
                <a:srgbClr val="0070C0"/>
              </a:solidFill>
            </a:endParaRPr>
          </a:p>
          <a:p>
            <a:pPr marL="514350" lvl="0" indent="-514350">
              <a:buFont typeface="Arial" panose="020B0604020202020204" pitchFamily="34" charset="0"/>
              <a:buAutoNum type="arabicPeriod"/>
            </a:pPr>
            <a:endParaRPr lang="en-GB" u="sng" dirty="0"/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47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043" y="149088"/>
            <a:ext cx="8567531" cy="824948"/>
          </a:xfrm>
        </p:spPr>
        <p:txBody>
          <a:bodyPr>
            <a:normAutofit fontScale="90000"/>
          </a:bodyPr>
          <a:lstStyle/>
          <a:p>
            <a:pPr lvl="0"/>
            <a:r>
              <a:rPr lang="cs-CZ" b="1" dirty="0" err="1" smtClean="0">
                <a:latin typeface="+mn-lt"/>
              </a:rPr>
              <a:t>Verwijzing</a:t>
            </a:r>
            <a:r>
              <a:rPr lang="cs-CZ" b="1" dirty="0" smtClean="0">
                <a:latin typeface="+mn-lt"/>
              </a:rPr>
              <a:t> </a:t>
            </a:r>
            <a:r>
              <a:rPr lang="cs-CZ" b="1" dirty="0" err="1" smtClean="0">
                <a:latin typeface="+mn-lt"/>
              </a:rPr>
              <a:t>naar</a:t>
            </a:r>
            <a:r>
              <a:rPr lang="cs-CZ" b="1" dirty="0" smtClean="0">
                <a:latin typeface="+mn-lt"/>
              </a:rPr>
              <a:t> </a:t>
            </a:r>
            <a:r>
              <a:rPr lang="cs-CZ" b="1" dirty="0" err="1" smtClean="0">
                <a:latin typeface="+mn-lt"/>
              </a:rPr>
              <a:t>plaats</a:t>
            </a:r>
            <a:r>
              <a:rPr lang="cs-CZ" b="1" dirty="0" smtClean="0">
                <a:latin typeface="+mn-lt"/>
              </a:rPr>
              <a:t>:  </a:t>
            </a:r>
            <a:r>
              <a:rPr lang="cs-CZ" b="1" dirty="0" err="1" smtClean="0">
                <a:latin typeface="+mn-lt"/>
              </a:rPr>
              <a:t>er</a:t>
            </a:r>
            <a:r>
              <a:rPr lang="cs-CZ" b="1" dirty="0" smtClean="0">
                <a:latin typeface="+mn-lt"/>
              </a:rPr>
              <a:t> / </a:t>
            </a:r>
            <a:r>
              <a:rPr lang="cs-CZ" b="1" dirty="0" err="1" smtClean="0">
                <a:latin typeface="+mn-lt"/>
              </a:rPr>
              <a:t>daar</a:t>
            </a:r>
            <a:r>
              <a:rPr lang="cs-CZ" b="1" dirty="0" smtClean="0">
                <a:latin typeface="+mn-lt"/>
              </a:rPr>
              <a:t> / </a:t>
            </a:r>
            <a:r>
              <a:rPr lang="cs-CZ" b="1" dirty="0" err="1" smtClean="0">
                <a:latin typeface="+mn-lt"/>
              </a:rPr>
              <a:t>hier</a:t>
            </a:r>
            <a:endParaRPr lang="en-GB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152939"/>
            <a:ext cx="11101251" cy="5443805"/>
          </a:xfrm>
        </p:spPr>
        <p:txBody>
          <a:bodyPr>
            <a:normAutofit fontScale="92500"/>
          </a:bodyPr>
          <a:lstStyle/>
          <a:p>
            <a:pPr lvl="0"/>
            <a:r>
              <a:rPr lang="cs-CZ" b="1" i="1" dirty="0" smtClean="0"/>
              <a:t>Op </a:t>
            </a:r>
            <a:r>
              <a:rPr lang="cs-CZ" b="1" i="1" dirty="0" err="1"/>
              <a:t>vrijdag</a:t>
            </a:r>
            <a:r>
              <a:rPr lang="cs-CZ" b="1" i="1" dirty="0"/>
              <a:t> </a:t>
            </a:r>
            <a:r>
              <a:rPr lang="cs-CZ" b="1" i="1" dirty="0" err="1"/>
              <a:t>was</a:t>
            </a:r>
            <a:r>
              <a:rPr lang="cs-CZ" b="1" i="1" dirty="0"/>
              <a:t> </a:t>
            </a:r>
            <a:r>
              <a:rPr lang="cs-CZ" b="1" i="1" dirty="0" err="1"/>
              <a:t>ik</a:t>
            </a:r>
            <a:r>
              <a:rPr lang="cs-CZ" b="1" i="1" dirty="0"/>
              <a:t> </a:t>
            </a:r>
            <a:r>
              <a:rPr lang="cs-CZ" b="1" i="1" u="sng" dirty="0"/>
              <a:t>in </a:t>
            </a:r>
            <a:r>
              <a:rPr lang="cs-CZ" b="1" i="1" u="sng" dirty="0" err="1"/>
              <a:t>Keukenhof</a:t>
            </a:r>
            <a:r>
              <a:rPr lang="cs-CZ" b="1" i="1" dirty="0"/>
              <a:t>. </a:t>
            </a:r>
            <a:r>
              <a:rPr lang="cs-CZ" b="1" i="1" dirty="0" smtClean="0">
                <a:solidFill>
                  <a:srgbClr val="FF0000"/>
                </a:solidFill>
              </a:rPr>
              <a:t>→ </a:t>
            </a:r>
            <a:r>
              <a:rPr lang="cs-CZ" b="1" i="1" dirty="0">
                <a:solidFill>
                  <a:srgbClr val="FF0000"/>
                </a:solidFill>
              </a:rPr>
              <a:t>Ben je </a:t>
            </a:r>
            <a:r>
              <a:rPr lang="cs-CZ" b="1" i="1" u="sng" dirty="0" err="1">
                <a:solidFill>
                  <a:srgbClr val="FF0000"/>
                </a:solidFill>
              </a:rPr>
              <a:t>er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wel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eens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geweest</a:t>
            </a:r>
            <a:r>
              <a:rPr lang="cs-CZ" b="1" i="1" dirty="0">
                <a:solidFill>
                  <a:srgbClr val="FF0000"/>
                </a:solidFill>
              </a:rPr>
              <a:t>?</a:t>
            </a:r>
            <a:endParaRPr lang="en-GB" dirty="0">
              <a:solidFill>
                <a:srgbClr val="FF0000"/>
              </a:solidFill>
            </a:endParaRPr>
          </a:p>
          <a:p>
            <a:pPr lvl="0"/>
            <a:r>
              <a:rPr lang="cs-CZ" b="1" i="1" dirty="0" err="1"/>
              <a:t>Zie</a:t>
            </a:r>
            <a:r>
              <a:rPr lang="cs-CZ" b="1" i="1" dirty="0"/>
              <a:t> je </a:t>
            </a:r>
            <a:r>
              <a:rPr lang="cs-CZ" b="1" i="1" u="sng" dirty="0" err="1"/>
              <a:t>die</a:t>
            </a:r>
            <a:r>
              <a:rPr lang="cs-CZ" b="1" i="1" u="sng" dirty="0"/>
              <a:t> </a:t>
            </a:r>
            <a:r>
              <a:rPr lang="cs-CZ" b="1" i="1" u="sng" dirty="0" err="1"/>
              <a:t>grote</a:t>
            </a:r>
            <a:r>
              <a:rPr lang="cs-CZ" b="1" i="1" u="sng" dirty="0"/>
              <a:t> </a:t>
            </a:r>
            <a:r>
              <a:rPr lang="cs-CZ" b="1" i="1" u="sng" dirty="0" err="1"/>
              <a:t>villa</a:t>
            </a:r>
            <a:r>
              <a:rPr lang="cs-CZ" b="1" i="1" dirty="0"/>
              <a:t>? </a:t>
            </a:r>
            <a:r>
              <a:rPr lang="en-GB" b="1" i="1" dirty="0" smtClean="0"/>
              <a:t>	</a:t>
            </a:r>
            <a:r>
              <a:rPr lang="cs-CZ" b="1" i="1" dirty="0" smtClean="0">
                <a:solidFill>
                  <a:srgbClr val="FF0000"/>
                </a:solidFill>
              </a:rPr>
              <a:t>→ </a:t>
            </a:r>
            <a:r>
              <a:rPr lang="cs-CZ" b="1" i="1" u="sng" dirty="0" err="1">
                <a:solidFill>
                  <a:srgbClr val="FF0000"/>
                </a:solidFill>
              </a:rPr>
              <a:t>Daar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zou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ik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echt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niet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willen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wonen</a:t>
            </a:r>
            <a:r>
              <a:rPr lang="cs-CZ" b="1" i="1" dirty="0">
                <a:solidFill>
                  <a:srgbClr val="FF0000"/>
                </a:solidFill>
              </a:rPr>
              <a:t>! </a:t>
            </a:r>
            <a:endParaRPr lang="en-GB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b="1" i="1" dirty="0">
                <a:solidFill>
                  <a:srgbClr val="FF0000"/>
                </a:solidFill>
              </a:rPr>
              <a:t>	</a:t>
            </a:r>
            <a:r>
              <a:rPr lang="en-GB" b="1" i="1" dirty="0" smtClean="0">
                <a:solidFill>
                  <a:srgbClr val="FF0000"/>
                </a:solidFill>
              </a:rPr>
              <a:t>			</a:t>
            </a:r>
            <a:r>
              <a:rPr lang="cs-CZ" b="1" i="1" dirty="0">
                <a:solidFill>
                  <a:srgbClr val="FF0000"/>
                </a:solidFill>
              </a:rPr>
              <a:t>→ </a:t>
            </a:r>
            <a:r>
              <a:rPr lang="en-GB" b="1" i="1" u="sng" dirty="0" err="1" smtClean="0">
                <a:solidFill>
                  <a:srgbClr val="FF0000"/>
                </a:solidFill>
              </a:rPr>
              <a:t>Ik</a:t>
            </a:r>
            <a:r>
              <a:rPr lang="cs-CZ" b="1" i="1" dirty="0" smtClean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zou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en-GB" b="1" i="1" u="sng" dirty="0" err="1" smtClean="0">
                <a:solidFill>
                  <a:srgbClr val="FF0000"/>
                </a:solidFill>
              </a:rPr>
              <a:t>er</a:t>
            </a:r>
            <a:r>
              <a:rPr lang="cs-CZ" b="1" i="1" dirty="0" smtClean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echt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niet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willen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 smtClean="0">
                <a:solidFill>
                  <a:srgbClr val="FF0000"/>
                </a:solidFill>
              </a:rPr>
              <a:t>wonen</a:t>
            </a:r>
            <a:r>
              <a:rPr lang="en-GB" b="1" i="1" dirty="0" smtClean="0">
                <a:solidFill>
                  <a:srgbClr val="FF0000"/>
                </a:solidFill>
              </a:rPr>
              <a:t>, </a:t>
            </a:r>
            <a:r>
              <a:rPr lang="en-GB" b="1" i="1" dirty="0" err="1" smtClean="0">
                <a:solidFill>
                  <a:srgbClr val="FF0000"/>
                </a:solidFill>
              </a:rPr>
              <a:t>te</a:t>
            </a:r>
            <a:r>
              <a:rPr lang="en-GB" b="1" i="1" dirty="0" smtClean="0">
                <a:solidFill>
                  <a:srgbClr val="FF0000"/>
                </a:solidFill>
              </a:rPr>
              <a:t> </a:t>
            </a:r>
            <a:r>
              <a:rPr lang="en-GB" b="1" i="1" dirty="0" err="1" smtClean="0">
                <a:solidFill>
                  <a:srgbClr val="FF0000"/>
                </a:solidFill>
              </a:rPr>
              <a:t>groot</a:t>
            </a:r>
            <a:r>
              <a:rPr lang="cs-CZ" b="1" i="1" dirty="0" smtClean="0">
                <a:solidFill>
                  <a:srgbClr val="FF0000"/>
                </a:solidFill>
              </a:rPr>
              <a:t>! </a:t>
            </a: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0070C0"/>
                </a:solidFill>
              </a:rPr>
              <a:t>OEFENING:</a:t>
            </a:r>
            <a:endParaRPr lang="en-GB" dirty="0">
              <a:solidFill>
                <a:srgbClr val="0070C0"/>
              </a:solidFill>
            </a:endParaRPr>
          </a:p>
          <a:p>
            <a:pPr lvl="0"/>
            <a:r>
              <a:rPr lang="cs-CZ" dirty="0" err="1"/>
              <a:t>Waarom</a:t>
            </a:r>
            <a:r>
              <a:rPr lang="cs-CZ" dirty="0"/>
              <a:t> </a:t>
            </a:r>
            <a:r>
              <a:rPr lang="cs-CZ" dirty="0" err="1"/>
              <a:t>ligt</a:t>
            </a:r>
            <a:r>
              <a:rPr lang="cs-CZ" dirty="0"/>
              <a:t> dat </a:t>
            </a:r>
            <a:r>
              <a:rPr lang="cs-CZ" dirty="0" err="1"/>
              <a:t>boek</a:t>
            </a:r>
            <a:r>
              <a:rPr lang="cs-CZ" dirty="0"/>
              <a:t> </a:t>
            </a:r>
            <a:r>
              <a:rPr lang="cs-CZ" dirty="0" err="1"/>
              <a:t>niet</a:t>
            </a:r>
            <a:r>
              <a:rPr lang="cs-CZ" dirty="0"/>
              <a:t> op </a:t>
            </a:r>
            <a:r>
              <a:rPr lang="cs-CZ" dirty="0" err="1"/>
              <a:t>mijn</a:t>
            </a:r>
            <a:r>
              <a:rPr lang="cs-CZ" dirty="0"/>
              <a:t> </a:t>
            </a:r>
            <a:r>
              <a:rPr lang="cs-CZ" dirty="0" err="1"/>
              <a:t>tafel</a:t>
            </a:r>
            <a:r>
              <a:rPr lang="cs-CZ" dirty="0"/>
              <a:t>? </a:t>
            </a:r>
            <a:r>
              <a:rPr lang="cs-CZ" i="1" dirty="0"/>
              <a:t>(</a:t>
            </a:r>
            <a:r>
              <a:rPr lang="cs-CZ" i="1" dirty="0" err="1"/>
              <a:t>het</a:t>
            </a:r>
            <a:r>
              <a:rPr lang="cs-CZ" i="1" dirty="0"/>
              <a:t> – </a:t>
            </a:r>
            <a:r>
              <a:rPr lang="cs-CZ" i="1" dirty="0" err="1"/>
              <a:t>liggen</a:t>
            </a:r>
            <a:r>
              <a:rPr lang="cs-CZ" i="1" dirty="0"/>
              <a:t> – </a:t>
            </a:r>
            <a:r>
              <a:rPr lang="cs-CZ" i="1" dirty="0" err="1"/>
              <a:t>altijd</a:t>
            </a:r>
            <a:r>
              <a:rPr lang="cs-CZ" i="1" dirty="0"/>
              <a:t>)</a:t>
            </a:r>
            <a:endParaRPr lang="en-GB" i="1" dirty="0"/>
          </a:p>
          <a:p>
            <a:pPr lvl="0"/>
            <a:r>
              <a:rPr lang="cs-CZ" dirty="0" err="1"/>
              <a:t>Ik</a:t>
            </a:r>
            <a:r>
              <a:rPr lang="cs-CZ" dirty="0"/>
              <a:t> </a:t>
            </a:r>
            <a:r>
              <a:rPr lang="cs-CZ" dirty="0" err="1"/>
              <a:t>moet</a:t>
            </a:r>
            <a:r>
              <a:rPr lang="cs-CZ" dirty="0"/>
              <a:t> </a:t>
            </a:r>
            <a:r>
              <a:rPr lang="cs-CZ" dirty="0" err="1"/>
              <a:t>naar</a:t>
            </a:r>
            <a:r>
              <a:rPr lang="cs-CZ" dirty="0"/>
              <a:t> de </a:t>
            </a:r>
            <a:r>
              <a:rPr lang="cs-CZ" dirty="0" err="1"/>
              <a:t>winkel</a:t>
            </a:r>
            <a:r>
              <a:rPr lang="cs-CZ" dirty="0"/>
              <a:t> </a:t>
            </a:r>
            <a:r>
              <a:rPr lang="cs-CZ" dirty="0" err="1"/>
              <a:t>om</a:t>
            </a:r>
            <a:r>
              <a:rPr lang="cs-CZ" dirty="0"/>
              <a:t> </a:t>
            </a:r>
            <a:r>
              <a:rPr lang="cs-CZ" dirty="0" err="1"/>
              <a:t>brood</a:t>
            </a:r>
            <a:r>
              <a:rPr lang="cs-CZ" dirty="0"/>
              <a:t> </a:t>
            </a:r>
            <a:r>
              <a:rPr lang="cs-CZ" dirty="0" err="1"/>
              <a:t>te</a:t>
            </a:r>
            <a:r>
              <a:rPr lang="cs-CZ" dirty="0"/>
              <a:t> kopen, </a:t>
            </a:r>
            <a:r>
              <a:rPr lang="cs-CZ" dirty="0" err="1"/>
              <a:t>of</a:t>
            </a:r>
            <a:r>
              <a:rPr lang="cs-CZ" dirty="0"/>
              <a:t> (</a:t>
            </a:r>
            <a:r>
              <a:rPr lang="cs-CZ" i="1" dirty="0" err="1"/>
              <a:t>jij</a:t>
            </a:r>
            <a:r>
              <a:rPr lang="cs-CZ" i="1" dirty="0"/>
              <a:t> – </a:t>
            </a:r>
            <a:r>
              <a:rPr lang="cs-CZ" i="1" dirty="0" err="1"/>
              <a:t>was</a:t>
            </a:r>
            <a:r>
              <a:rPr lang="cs-CZ" i="1" dirty="0"/>
              <a:t> – al</a:t>
            </a:r>
            <a:r>
              <a:rPr lang="cs-CZ" dirty="0"/>
              <a:t>)?</a:t>
            </a:r>
            <a:endParaRPr lang="en-GB" dirty="0"/>
          </a:p>
          <a:p>
            <a:pPr lvl="0"/>
            <a:r>
              <a:rPr lang="cs-CZ" dirty="0" err="1"/>
              <a:t>Wil</a:t>
            </a:r>
            <a:r>
              <a:rPr lang="cs-CZ" dirty="0"/>
              <a:t> </a:t>
            </a:r>
            <a:r>
              <a:rPr lang="cs-CZ" dirty="0" err="1"/>
              <a:t>jij</a:t>
            </a:r>
            <a:r>
              <a:rPr lang="cs-CZ" dirty="0"/>
              <a:t> </a:t>
            </a:r>
            <a:r>
              <a:rPr lang="cs-CZ" dirty="0" err="1"/>
              <a:t>mee</a:t>
            </a:r>
            <a:r>
              <a:rPr lang="cs-CZ" dirty="0"/>
              <a:t> </a:t>
            </a:r>
            <a:r>
              <a:rPr lang="cs-CZ" dirty="0" err="1"/>
              <a:t>naar</a:t>
            </a:r>
            <a:r>
              <a:rPr lang="cs-CZ" dirty="0"/>
              <a:t> de </a:t>
            </a:r>
            <a:r>
              <a:rPr lang="cs-CZ" dirty="0" err="1"/>
              <a:t>markt</a:t>
            </a:r>
            <a:r>
              <a:rPr lang="cs-CZ" dirty="0"/>
              <a:t>? (</a:t>
            </a:r>
            <a:r>
              <a:rPr lang="cs-CZ" i="1" dirty="0" err="1"/>
              <a:t>ik</a:t>
            </a:r>
            <a:r>
              <a:rPr lang="cs-CZ" i="1" dirty="0"/>
              <a:t> – </a:t>
            </a:r>
            <a:r>
              <a:rPr lang="cs-CZ" i="1" dirty="0" err="1"/>
              <a:t>willen</a:t>
            </a:r>
            <a:r>
              <a:rPr lang="cs-CZ" i="1" dirty="0"/>
              <a:t> – </a:t>
            </a:r>
            <a:r>
              <a:rPr lang="cs-CZ" i="1" dirty="0" err="1"/>
              <a:t>groenten</a:t>
            </a:r>
            <a:r>
              <a:rPr lang="cs-CZ" i="1" dirty="0"/>
              <a:t> –kopen)</a:t>
            </a:r>
            <a:endParaRPr lang="en-GB" i="1" dirty="0"/>
          </a:p>
          <a:p>
            <a:pPr lvl="0"/>
            <a:r>
              <a:rPr lang="cs-CZ" dirty="0" err="1"/>
              <a:t>Kennen</a:t>
            </a:r>
            <a:r>
              <a:rPr lang="cs-CZ" dirty="0"/>
              <a:t> </a:t>
            </a:r>
            <a:r>
              <a:rPr lang="cs-CZ" dirty="0" err="1"/>
              <a:t>jouw</a:t>
            </a:r>
            <a:r>
              <a:rPr lang="cs-CZ" dirty="0"/>
              <a:t> </a:t>
            </a:r>
            <a:r>
              <a:rPr lang="cs-CZ" dirty="0" err="1"/>
              <a:t>ouders</a:t>
            </a:r>
            <a:r>
              <a:rPr lang="cs-CZ" dirty="0"/>
              <a:t> </a:t>
            </a:r>
            <a:r>
              <a:rPr lang="cs-CZ" dirty="0" err="1"/>
              <a:t>Praag</a:t>
            </a:r>
            <a:r>
              <a:rPr lang="cs-CZ" dirty="0"/>
              <a:t>? – </a:t>
            </a:r>
            <a:r>
              <a:rPr lang="cs-CZ" dirty="0" err="1"/>
              <a:t>Nee</a:t>
            </a:r>
            <a:r>
              <a:rPr lang="cs-CZ" dirty="0"/>
              <a:t>, (</a:t>
            </a:r>
            <a:r>
              <a:rPr lang="cs-CZ" i="1" dirty="0"/>
              <a:t>ze – </a:t>
            </a:r>
            <a:r>
              <a:rPr lang="cs-CZ" i="1" dirty="0" err="1"/>
              <a:t>nooit</a:t>
            </a:r>
            <a:r>
              <a:rPr lang="cs-CZ" i="1" dirty="0"/>
              <a:t> – </a:t>
            </a:r>
            <a:r>
              <a:rPr lang="cs-CZ" i="1" dirty="0" err="1"/>
              <a:t>zijn</a:t>
            </a:r>
            <a:r>
              <a:rPr lang="cs-CZ" i="1" dirty="0"/>
              <a:t> </a:t>
            </a:r>
            <a:r>
              <a:rPr lang="cs-CZ" i="1" dirty="0" err="1"/>
              <a:t>geweest</a:t>
            </a:r>
            <a:r>
              <a:rPr lang="cs-CZ" i="1" dirty="0"/>
              <a:t>)</a:t>
            </a:r>
            <a:endParaRPr lang="en-GB" i="1" dirty="0"/>
          </a:p>
          <a:p>
            <a:pPr lvl="0"/>
            <a:r>
              <a:rPr lang="cs-CZ" dirty="0" err="1"/>
              <a:t>Hij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op </a:t>
            </a:r>
            <a:r>
              <a:rPr lang="cs-CZ" dirty="0" err="1"/>
              <a:t>vakantie</a:t>
            </a:r>
            <a:r>
              <a:rPr lang="cs-CZ" dirty="0"/>
              <a:t> in </a:t>
            </a:r>
            <a:r>
              <a:rPr lang="cs-CZ" dirty="0" err="1"/>
              <a:t>Spanje</a:t>
            </a:r>
            <a:r>
              <a:rPr lang="cs-CZ" dirty="0"/>
              <a:t>. </a:t>
            </a:r>
            <a:r>
              <a:rPr lang="cs-CZ" dirty="0" smtClean="0"/>
              <a:t>(</a:t>
            </a:r>
            <a:r>
              <a:rPr lang="en-GB" i="1" dirty="0" smtClean="0"/>
              <a:t>het – was - </a:t>
            </a:r>
            <a:r>
              <a:rPr lang="cs-CZ" i="1" dirty="0" err="1" smtClean="0"/>
              <a:t>lekker</a:t>
            </a:r>
            <a:r>
              <a:rPr lang="cs-CZ" i="1" dirty="0" smtClean="0"/>
              <a:t> </a:t>
            </a:r>
            <a:r>
              <a:rPr lang="cs-CZ" i="1" dirty="0" err="1"/>
              <a:t>weer</a:t>
            </a:r>
            <a:r>
              <a:rPr lang="cs-CZ" dirty="0" smtClean="0"/>
              <a:t>)</a:t>
            </a:r>
            <a:endParaRPr lang="en-GB" dirty="0" smtClean="0"/>
          </a:p>
          <a:p>
            <a:pPr lvl="0"/>
            <a:r>
              <a:rPr lang="en-GB" dirty="0" err="1" smtClean="0"/>
              <a:t>Woont</a:t>
            </a:r>
            <a:r>
              <a:rPr lang="en-GB" dirty="0" smtClean="0"/>
              <a:t> </a:t>
            </a:r>
            <a:r>
              <a:rPr lang="en-GB" dirty="0" err="1" smtClean="0"/>
              <a:t>hij</a:t>
            </a:r>
            <a:r>
              <a:rPr lang="en-GB" dirty="0" smtClean="0"/>
              <a:t> al </a:t>
            </a:r>
            <a:r>
              <a:rPr lang="en-GB" dirty="0" err="1" smtClean="0"/>
              <a:t>lang</a:t>
            </a:r>
            <a:r>
              <a:rPr lang="en-GB" dirty="0" smtClean="0"/>
              <a:t> in </a:t>
            </a:r>
            <a:r>
              <a:rPr lang="en-GB" dirty="0" err="1" smtClean="0"/>
              <a:t>Praag</a:t>
            </a:r>
            <a:r>
              <a:rPr lang="en-GB" dirty="0" smtClean="0"/>
              <a:t>? – </a:t>
            </a:r>
            <a:r>
              <a:rPr lang="en-GB" dirty="0" err="1" smtClean="0"/>
              <a:t>Ja</a:t>
            </a:r>
            <a:r>
              <a:rPr lang="en-GB" dirty="0" smtClean="0"/>
              <a:t>, (</a:t>
            </a:r>
            <a:r>
              <a:rPr lang="en-GB" i="1" dirty="0" err="1" smtClean="0"/>
              <a:t>hij</a:t>
            </a:r>
            <a:r>
              <a:rPr lang="en-GB" i="1" dirty="0" smtClean="0"/>
              <a:t> – </a:t>
            </a:r>
            <a:r>
              <a:rPr lang="en-GB" i="1" dirty="0" err="1" smtClean="0"/>
              <a:t>wonen</a:t>
            </a:r>
            <a:r>
              <a:rPr lang="en-GB" i="1" dirty="0" smtClean="0"/>
              <a:t> – al </a:t>
            </a:r>
            <a:r>
              <a:rPr lang="en-GB" i="1" dirty="0" err="1" smtClean="0"/>
              <a:t>lang</a:t>
            </a:r>
            <a:r>
              <a:rPr lang="en-GB" i="1" dirty="0" smtClean="0"/>
              <a:t>)</a:t>
            </a:r>
          </a:p>
          <a:p>
            <a:pPr lvl="0"/>
            <a:r>
              <a:rPr lang="en-GB" i="1" dirty="0" err="1" smtClean="0"/>
              <a:t>Mijn</a:t>
            </a:r>
            <a:r>
              <a:rPr lang="en-GB" i="1" dirty="0" smtClean="0"/>
              <a:t> </a:t>
            </a:r>
            <a:r>
              <a:rPr lang="en-GB" i="1" dirty="0" err="1" smtClean="0"/>
              <a:t>vrienden</a:t>
            </a:r>
            <a:r>
              <a:rPr lang="en-GB" i="1" dirty="0" smtClean="0"/>
              <a:t> </a:t>
            </a:r>
            <a:r>
              <a:rPr lang="en-GB" i="1" dirty="0" err="1" smtClean="0"/>
              <a:t>hebben</a:t>
            </a:r>
            <a:r>
              <a:rPr lang="en-GB" i="1" dirty="0" smtClean="0"/>
              <a:t> </a:t>
            </a:r>
            <a:r>
              <a:rPr lang="en-GB" i="1" dirty="0" err="1" smtClean="0"/>
              <a:t>een</a:t>
            </a:r>
            <a:r>
              <a:rPr lang="en-GB" i="1" dirty="0" smtClean="0"/>
              <a:t> flat </a:t>
            </a:r>
            <a:r>
              <a:rPr lang="en-GB" i="1" dirty="0" err="1" smtClean="0"/>
              <a:t>aan</a:t>
            </a:r>
            <a:r>
              <a:rPr lang="en-GB" i="1" dirty="0" smtClean="0"/>
              <a:t> zee. – (</a:t>
            </a:r>
            <a:r>
              <a:rPr lang="en-GB" i="1" dirty="0" err="1" smtClean="0"/>
              <a:t>Ik</a:t>
            </a:r>
            <a:r>
              <a:rPr lang="en-GB" i="1" dirty="0" smtClean="0"/>
              <a:t> – </a:t>
            </a:r>
            <a:r>
              <a:rPr lang="en-GB" i="1" dirty="0" err="1" smtClean="0"/>
              <a:t>willen</a:t>
            </a:r>
            <a:r>
              <a:rPr lang="en-GB" i="1" dirty="0" smtClean="0"/>
              <a:t>- </a:t>
            </a:r>
            <a:r>
              <a:rPr lang="en-GB" i="1" dirty="0" err="1" smtClean="0"/>
              <a:t>ook</a:t>
            </a:r>
            <a:r>
              <a:rPr lang="en-GB" i="1" dirty="0" smtClean="0"/>
              <a:t> – </a:t>
            </a:r>
            <a:r>
              <a:rPr lang="en-GB" i="1" dirty="0" err="1" smtClean="0"/>
              <a:t>een</a:t>
            </a:r>
            <a:r>
              <a:rPr lang="en-GB" i="1" dirty="0" smtClean="0"/>
              <a:t> flat – </a:t>
            </a:r>
            <a:r>
              <a:rPr lang="en-GB" i="1" dirty="0" err="1" smtClean="0"/>
              <a:t>kopen</a:t>
            </a:r>
            <a:r>
              <a:rPr lang="en-GB" i="1" dirty="0"/>
              <a:t>)</a:t>
            </a:r>
            <a:endParaRPr lang="en-GB" i="1" dirty="0" smtClean="0"/>
          </a:p>
          <a:p>
            <a:pPr lvl="0"/>
            <a:endParaRPr lang="en-GB" dirty="0" smtClean="0"/>
          </a:p>
          <a:p>
            <a:pPr lvl="0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455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18084" y="208722"/>
            <a:ext cx="7102642" cy="83488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lvl="0"/>
            <a:r>
              <a:rPr lang="cs-CZ" b="1" u="sng" dirty="0" smtClean="0">
                <a:latin typeface="+mn-lt"/>
              </a:rPr>
              <a:t>Er</a:t>
            </a:r>
            <a:r>
              <a:rPr lang="en-GB" b="1" u="sng" dirty="0" smtClean="0">
                <a:latin typeface="+mn-lt"/>
              </a:rPr>
              <a:t> </a:t>
            </a:r>
            <a:r>
              <a:rPr lang="cs-CZ" b="1" dirty="0" smtClean="0">
                <a:latin typeface="+mn-lt"/>
              </a:rPr>
              <a:t> + </a:t>
            </a:r>
            <a:r>
              <a:rPr lang="cs-CZ" b="1" u="sng" dirty="0" err="1" smtClean="0">
                <a:latin typeface="+mn-lt"/>
              </a:rPr>
              <a:t>hoeveelheid</a:t>
            </a:r>
            <a:r>
              <a:rPr lang="en-GB" b="1" u="sng" dirty="0" smtClean="0">
                <a:latin typeface="+mn-lt"/>
              </a:rPr>
              <a:t> / </a:t>
            </a:r>
            <a:r>
              <a:rPr lang="en-GB" b="1" u="sng" dirty="0" err="1" smtClean="0">
                <a:latin typeface="+mn-lt"/>
              </a:rPr>
              <a:t>nummer</a:t>
            </a:r>
            <a:endParaRPr lang="en-GB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43610"/>
            <a:ext cx="10515600" cy="5682043"/>
          </a:xfrm>
        </p:spPr>
        <p:txBody>
          <a:bodyPr>
            <a:normAutofit/>
          </a:bodyPr>
          <a:lstStyle/>
          <a:p>
            <a:pPr lvl="0"/>
            <a:r>
              <a:rPr lang="cs-CZ" b="1" i="1" dirty="0" err="1" smtClean="0"/>
              <a:t>Heeft</a:t>
            </a:r>
            <a:r>
              <a:rPr lang="cs-CZ" b="1" i="1" dirty="0" smtClean="0"/>
              <a:t> </a:t>
            </a:r>
            <a:r>
              <a:rPr lang="cs-CZ" b="1" i="1" dirty="0" err="1"/>
              <a:t>hij</a:t>
            </a:r>
            <a:r>
              <a:rPr lang="cs-CZ" b="1" i="1" dirty="0"/>
              <a:t> </a:t>
            </a:r>
            <a:r>
              <a:rPr lang="cs-CZ" b="1" i="1" dirty="0" err="1"/>
              <a:t>kinderen</a:t>
            </a:r>
            <a:r>
              <a:rPr lang="cs-CZ" b="1" i="1" dirty="0"/>
              <a:t>? </a:t>
            </a:r>
            <a:r>
              <a:rPr lang="cs-CZ" b="1" i="1" dirty="0">
                <a:solidFill>
                  <a:srgbClr val="FF0000"/>
                </a:solidFill>
              </a:rPr>
              <a:t>– </a:t>
            </a:r>
            <a:r>
              <a:rPr lang="cs-CZ" b="1" i="1" dirty="0" err="1">
                <a:solidFill>
                  <a:srgbClr val="FF0000"/>
                </a:solidFill>
              </a:rPr>
              <a:t>Ja</a:t>
            </a:r>
            <a:r>
              <a:rPr lang="cs-CZ" b="1" i="1" dirty="0">
                <a:solidFill>
                  <a:srgbClr val="FF0000"/>
                </a:solidFill>
              </a:rPr>
              <a:t>, </a:t>
            </a:r>
            <a:r>
              <a:rPr lang="cs-CZ" b="1" i="1" dirty="0" err="1">
                <a:solidFill>
                  <a:srgbClr val="FF0000"/>
                </a:solidFill>
              </a:rPr>
              <a:t>hij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heeft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er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drie</a:t>
            </a:r>
            <a:r>
              <a:rPr lang="cs-CZ" b="1" i="1" dirty="0">
                <a:solidFill>
                  <a:srgbClr val="FF0000"/>
                </a:solidFill>
              </a:rPr>
              <a:t>. </a:t>
            </a:r>
            <a:endParaRPr lang="en-GB" dirty="0">
              <a:solidFill>
                <a:srgbClr val="FF0000"/>
              </a:solidFill>
            </a:endParaRPr>
          </a:p>
          <a:p>
            <a:pPr lvl="0"/>
            <a:r>
              <a:rPr lang="cs-CZ" b="1" i="1" dirty="0" err="1"/>
              <a:t>Ik</a:t>
            </a:r>
            <a:r>
              <a:rPr lang="cs-CZ" b="1" i="1" dirty="0"/>
              <a:t> </a:t>
            </a:r>
            <a:r>
              <a:rPr lang="cs-CZ" b="1" i="1" dirty="0" err="1"/>
              <a:t>heb</a:t>
            </a:r>
            <a:r>
              <a:rPr lang="cs-CZ" b="1" i="1" dirty="0"/>
              <a:t> </a:t>
            </a:r>
            <a:r>
              <a:rPr lang="cs-CZ" b="1" i="1" dirty="0" err="1"/>
              <a:t>weinig</a:t>
            </a:r>
            <a:r>
              <a:rPr lang="cs-CZ" b="1" i="1" dirty="0"/>
              <a:t> </a:t>
            </a:r>
            <a:r>
              <a:rPr lang="cs-CZ" b="1" i="1" dirty="0" err="1"/>
              <a:t>vrienden</a:t>
            </a:r>
            <a:r>
              <a:rPr lang="cs-CZ" b="1" i="1" dirty="0"/>
              <a:t> maar </a:t>
            </a:r>
            <a:r>
              <a:rPr lang="cs-CZ" b="1" i="1" dirty="0" err="1">
                <a:solidFill>
                  <a:srgbClr val="FF0000"/>
                </a:solidFill>
              </a:rPr>
              <a:t>mijn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broer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heeft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er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veel</a:t>
            </a:r>
            <a:r>
              <a:rPr lang="cs-CZ" b="1" i="1" dirty="0">
                <a:solidFill>
                  <a:srgbClr val="FF0000"/>
                </a:solidFill>
              </a:rPr>
              <a:t>.</a:t>
            </a:r>
            <a:endParaRPr lang="en-GB" b="1" i="1" dirty="0">
              <a:solidFill>
                <a:srgbClr val="FF0000"/>
              </a:solidFill>
            </a:endParaRPr>
          </a:p>
          <a:p>
            <a:endParaRPr lang="en-GB" dirty="0"/>
          </a:p>
          <a:p>
            <a:pPr lvl="0"/>
            <a:r>
              <a:rPr lang="cs-CZ" sz="3200" dirty="0" err="1"/>
              <a:t>Hoeveel</a:t>
            </a:r>
            <a:r>
              <a:rPr lang="cs-CZ" sz="3200" dirty="0"/>
              <a:t> </a:t>
            </a:r>
            <a:r>
              <a:rPr lang="cs-CZ" sz="3200" dirty="0" err="1"/>
              <a:t>fietsen</a:t>
            </a:r>
            <a:r>
              <a:rPr lang="cs-CZ" sz="3200" dirty="0"/>
              <a:t> </a:t>
            </a:r>
            <a:r>
              <a:rPr lang="cs-CZ" sz="3200" dirty="0" err="1"/>
              <a:t>heb</a:t>
            </a:r>
            <a:r>
              <a:rPr lang="cs-CZ" sz="3200" dirty="0"/>
              <a:t> je?</a:t>
            </a:r>
            <a:endParaRPr lang="en-GB" sz="3200" dirty="0"/>
          </a:p>
          <a:p>
            <a:pPr lvl="0"/>
            <a:r>
              <a:rPr lang="cs-CZ" sz="3200" dirty="0" err="1"/>
              <a:t>Hoeveel</a:t>
            </a:r>
            <a:r>
              <a:rPr lang="cs-CZ" sz="3200" dirty="0"/>
              <a:t> </a:t>
            </a:r>
            <a:r>
              <a:rPr lang="cs-CZ" sz="3200" dirty="0" err="1"/>
              <a:t>Nederlandse</a:t>
            </a:r>
            <a:r>
              <a:rPr lang="cs-CZ" sz="3200" dirty="0"/>
              <a:t> </a:t>
            </a:r>
            <a:r>
              <a:rPr lang="cs-CZ" sz="3200" dirty="0" err="1"/>
              <a:t>boeken</a:t>
            </a:r>
            <a:r>
              <a:rPr lang="cs-CZ" sz="3200" dirty="0"/>
              <a:t> </a:t>
            </a:r>
            <a:r>
              <a:rPr lang="cs-CZ" sz="3200" dirty="0" err="1"/>
              <a:t>heb</a:t>
            </a:r>
            <a:r>
              <a:rPr lang="cs-CZ" sz="3200" dirty="0"/>
              <a:t> je </a:t>
            </a:r>
            <a:r>
              <a:rPr lang="cs-CZ" sz="3200" dirty="0" err="1"/>
              <a:t>gelezen</a:t>
            </a:r>
            <a:r>
              <a:rPr lang="cs-CZ" sz="3200" dirty="0"/>
              <a:t>?</a:t>
            </a:r>
            <a:endParaRPr lang="en-GB" sz="3200" dirty="0"/>
          </a:p>
          <a:p>
            <a:pPr lvl="0"/>
            <a:r>
              <a:rPr lang="cs-CZ" sz="3200" dirty="0" err="1"/>
              <a:t>Heb</a:t>
            </a:r>
            <a:r>
              <a:rPr lang="cs-CZ" sz="3200" dirty="0"/>
              <a:t> je </a:t>
            </a:r>
            <a:r>
              <a:rPr lang="cs-CZ" sz="3200" dirty="0" err="1"/>
              <a:t>huisdieren</a:t>
            </a:r>
            <a:r>
              <a:rPr lang="cs-CZ" sz="3200" dirty="0"/>
              <a:t>?</a:t>
            </a:r>
            <a:endParaRPr lang="en-GB" sz="3200" dirty="0"/>
          </a:p>
          <a:p>
            <a:pPr lvl="0"/>
            <a:r>
              <a:rPr lang="cs-CZ" sz="3200" dirty="0" err="1"/>
              <a:t>Heb</a:t>
            </a:r>
            <a:r>
              <a:rPr lang="cs-CZ" sz="3200" dirty="0"/>
              <a:t> je </a:t>
            </a:r>
            <a:r>
              <a:rPr lang="cs-CZ" sz="3200" dirty="0" err="1"/>
              <a:t>nog</a:t>
            </a:r>
            <a:r>
              <a:rPr lang="cs-CZ" sz="3200" dirty="0"/>
              <a:t> </a:t>
            </a:r>
            <a:r>
              <a:rPr lang="cs-CZ" sz="3200" dirty="0" err="1"/>
              <a:t>genoeg</a:t>
            </a:r>
            <a:r>
              <a:rPr lang="cs-CZ" sz="3200" dirty="0"/>
              <a:t> </a:t>
            </a:r>
            <a:r>
              <a:rPr lang="cs-CZ" sz="3200" dirty="0" err="1"/>
              <a:t>tijd</a:t>
            </a:r>
            <a:r>
              <a:rPr lang="cs-CZ" sz="3200" dirty="0"/>
              <a:t>? – </a:t>
            </a:r>
            <a:r>
              <a:rPr lang="cs-CZ" sz="3200" dirty="0" err="1"/>
              <a:t>Nee</a:t>
            </a:r>
            <a:r>
              <a:rPr lang="cs-CZ" sz="3200" dirty="0"/>
              <a:t>, …</a:t>
            </a:r>
            <a:endParaRPr lang="en-GB" sz="3200" dirty="0"/>
          </a:p>
          <a:p>
            <a:pPr lvl="0"/>
            <a:r>
              <a:rPr lang="cs-CZ" sz="3200" dirty="0"/>
              <a:t>Vind je de </a:t>
            </a:r>
            <a:r>
              <a:rPr lang="cs-CZ" sz="3200" dirty="0" err="1"/>
              <a:t>koekjes</a:t>
            </a:r>
            <a:r>
              <a:rPr lang="cs-CZ" sz="3200" dirty="0"/>
              <a:t> </a:t>
            </a:r>
            <a:r>
              <a:rPr lang="cs-CZ" sz="3200" dirty="0" err="1"/>
              <a:t>lekker</a:t>
            </a:r>
            <a:r>
              <a:rPr lang="cs-CZ" sz="3200" dirty="0"/>
              <a:t>? </a:t>
            </a:r>
            <a:r>
              <a:rPr lang="cs-CZ" sz="3200" dirty="0" err="1"/>
              <a:t>Wil</a:t>
            </a:r>
            <a:r>
              <a:rPr lang="cs-CZ" sz="3200" dirty="0"/>
              <a:t> </a:t>
            </a:r>
            <a:r>
              <a:rPr lang="cs-CZ" sz="3200" dirty="0" smtClean="0"/>
              <a:t>je</a:t>
            </a:r>
            <a:r>
              <a:rPr lang="en-GB" sz="3200" dirty="0" smtClean="0"/>
              <a:t> </a:t>
            </a:r>
            <a:r>
              <a:rPr lang="cs-CZ" sz="3200" dirty="0" smtClean="0"/>
              <a:t>… ?</a:t>
            </a:r>
            <a:endParaRPr lang="en-GB" sz="3200" dirty="0" smtClean="0"/>
          </a:p>
          <a:p>
            <a:pPr lvl="0"/>
            <a:r>
              <a:rPr lang="en-GB" sz="3200" dirty="0" err="1" smtClean="0"/>
              <a:t>Volg</a:t>
            </a:r>
            <a:r>
              <a:rPr lang="en-GB" sz="3200" dirty="0" smtClean="0"/>
              <a:t> je </a:t>
            </a:r>
            <a:r>
              <a:rPr lang="en-GB" sz="3200" dirty="0" err="1" smtClean="0"/>
              <a:t>veel</a:t>
            </a:r>
            <a:r>
              <a:rPr lang="en-GB" sz="3200" dirty="0" smtClean="0"/>
              <a:t> </a:t>
            </a:r>
            <a:r>
              <a:rPr lang="en-GB" sz="3200" dirty="0" err="1" smtClean="0"/>
              <a:t>vakken</a:t>
            </a:r>
            <a:r>
              <a:rPr lang="en-GB" sz="3200" dirty="0" smtClean="0"/>
              <a:t> </a:t>
            </a:r>
            <a:r>
              <a:rPr lang="en-GB" sz="3200" dirty="0" err="1" smtClean="0"/>
              <a:t>dit</a:t>
            </a:r>
            <a:r>
              <a:rPr lang="en-GB" sz="3200" dirty="0" smtClean="0"/>
              <a:t> semester? – </a:t>
            </a:r>
            <a:r>
              <a:rPr lang="en-GB" sz="3200" dirty="0" err="1" smtClean="0"/>
              <a:t>Ja</a:t>
            </a:r>
            <a:r>
              <a:rPr lang="en-GB" sz="3200" dirty="0" smtClean="0"/>
              <a:t>, </a:t>
            </a:r>
          </a:p>
          <a:p>
            <a:pPr lvl="0"/>
            <a:r>
              <a:rPr lang="en-GB" sz="3200" dirty="0" err="1" smtClean="0"/>
              <a:t>Hoeveel</a:t>
            </a:r>
            <a:r>
              <a:rPr lang="en-GB" sz="3200" dirty="0" smtClean="0"/>
              <a:t> </a:t>
            </a:r>
            <a:r>
              <a:rPr lang="en-GB" sz="3200" dirty="0" err="1" smtClean="0"/>
              <a:t>studenten</a:t>
            </a:r>
            <a:r>
              <a:rPr lang="en-GB" sz="3200" dirty="0" smtClean="0"/>
              <a:t> </a:t>
            </a:r>
            <a:r>
              <a:rPr lang="en-GB" sz="3200" dirty="0" err="1" smtClean="0"/>
              <a:t>zijn</a:t>
            </a:r>
            <a:r>
              <a:rPr lang="en-GB" sz="3200" dirty="0" smtClean="0"/>
              <a:t> </a:t>
            </a:r>
            <a:r>
              <a:rPr lang="en-GB" sz="3200" dirty="0" err="1" smtClean="0"/>
              <a:t>aanwezig</a:t>
            </a:r>
            <a:r>
              <a:rPr lang="en-GB" sz="3200" dirty="0" smtClean="0"/>
              <a:t> </a:t>
            </a:r>
            <a:r>
              <a:rPr lang="en-GB" sz="3200" dirty="0" err="1" smtClean="0"/>
              <a:t>vandaag</a:t>
            </a:r>
            <a:r>
              <a:rPr lang="en-GB" sz="3200" dirty="0" smtClean="0"/>
              <a:t>? – </a:t>
            </a:r>
            <a:r>
              <a:rPr lang="en-GB" sz="3200" dirty="0" err="1" smtClean="0"/>
              <a:t>Ik</a:t>
            </a:r>
            <a:r>
              <a:rPr lang="en-GB" sz="3200" dirty="0" smtClean="0"/>
              <a:t> </a:t>
            </a:r>
            <a:r>
              <a:rPr lang="en-GB" sz="3200" dirty="0" err="1" smtClean="0"/>
              <a:t>zie</a:t>
            </a:r>
            <a:r>
              <a:rPr lang="en-GB" sz="3200" dirty="0" smtClean="0"/>
              <a:t>…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34315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28737" y="184652"/>
            <a:ext cx="4948989" cy="63349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lvl="0"/>
            <a:r>
              <a:rPr lang="cs-CZ" b="1" dirty="0" smtClean="0">
                <a:latin typeface="+mn-lt"/>
              </a:rPr>
              <a:t>ER /</a:t>
            </a:r>
            <a:r>
              <a:rPr lang="cs-CZ" b="1" dirty="0" err="1" smtClean="0">
                <a:latin typeface="+mn-lt"/>
              </a:rPr>
              <a:t>daar</a:t>
            </a:r>
            <a:r>
              <a:rPr lang="cs-CZ" b="1" dirty="0" smtClean="0">
                <a:latin typeface="+mn-lt"/>
              </a:rPr>
              <a:t> + </a:t>
            </a:r>
            <a:r>
              <a:rPr lang="cs-CZ" b="1" dirty="0" err="1" smtClean="0">
                <a:latin typeface="+mn-lt"/>
              </a:rPr>
              <a:t>voorzetsel</a:t>
            </a:r>
            <a:endParaRPr lang="en-GB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2506" y="1010653"/>
            <a:ext cx="11778916" cy="5678905"/>
          </a:xfrm>
        </p:spPr>
        <p:txBody>
          <a:bodyPr>
            <a:normAutofit/>
          </a:bodyPr>
          <a:lstStyle/>
          <a:p>
            <a:pPr lvl="0"/>
            <a:r>
              <a:rPr lang="cs-CZ" sz="3200" b="1" i="1" dirty="0" err="1" smtClean="0">
                <a:solidFill>
                  <a:srgbClr val="FF0000"/>
                </a:solidFill>
              </a:rPr>
              <a:t>Zijn</a:t>
            </a:r>
            <a:r>
              <a:rPr lang="cs-CZ" sz="3200" b="1" i="1" dirty="0" smtClean="0">
                <a:solidFill>
                  <a:srgbClr val="FF0000"/>
                </a:solidFill>
              </a:rPr>
              <a:t> </a:t>
            </a:r>
            <a:r>
              <a:rPr lang="cs-CZ" sz="3200" b="1" i="1" dirty="0">
                <a:solidFill>
                  <a:srgbClr val="FF0000"/>
                </a:solidFill>
              </a:rPr>
              <a:t>jas </a:t>
            </a:r>
            <a:r>
              <a:rPr lang="cs-CZ" sz="3200" b="1" i="1" dirty="0" err="1">
                <a:solidFill>
                  <a:srgbClr val="FF0000"/>
                </a:solidFill>
              </a:rPr>
              <a:t>ligt</a:t>
            </a:r>
            <a:r>
              <a:rPr lang="cs-CZ" sz="3200" b="1" i="1" dirty="0">
                <a:solidFill>
                  <a:srgbClr val="FF0000"/>
                </a:solidFill>
              </a:rPr>
              <a:t> </a:t>
            </a:r>
            <a:r>
              <a:rPr lang="cs-CZ" sz="3200" b="1" i="1" dirty="0" err="1" smtClean="0">
                <a:solidFill>
                  <a:srgbClr val="FF0000"/>
                </a:solidFill>
              </a:rPr>
              <a:t>niet</a:t>
            </a:r>
            <a:r>
              <a:rPr lang="cs-CZ" sz="3200" b="1" i="1" dirty="0" smtClean="0">
                <a:solidFill>
                  <a:srgbClr val="FF0000"/>
                </a:solidFill>
              </a:rPr>
              <a:t> </a:t>
            </a:r>
            <a:r>
              <a:rPr lang="cs-CZ" sz="3200" b="1" i="1" dirty="0">
                <a:solidFill>
                  <a:srgbClr val="FF0000"/>
                </a:solidFill>
              </a:rPr>
              <a:t>op de </a:t>
            </a:r>
            <a:r>
              <a:rPr lang="cs-CZ" sz="3200" b="1" i="1" dirty="0" err="1">
                <a:solidFill>
                  <a:srgbClr val="FF0000"/>
                </a:solidFill>
              </a:rPr>
              <a:t>stoel</a:t>
            </a:r>
            <a:r>
              <a:rPr lang="cs-CZ" sz="3200" b="1" i="1" dirty="0">
                <a:solidFill>
                  <a:srgbClr val="FF0000"/>
                </a:solidFill>
              </a:rPr>
              <a:t> maar </a:t>
            </a:r>
            <a:r>
              <a:rPr lang="cs-CZ" sz="3200" b="1" i="1" u="sng" dirty="0" err="1">
                <a:solidFill>
                  <a:srgbClr val="FF0000"/>
                </a:solidFill>
              </a:rPr>
              <a:t>eronder</a:t>
            </a:r>
            <a:r>
              <a:rPr lang="cs-CZ" sz="3200" b="1" i="1" dirty="0" smtClean="0">
                <a:solidFill>
                  <a:srgbClr val="FF0000"/>
                </a:solidFill>
              </a:rPr>
              <a:t>.</a:t>
            </a:r>
          </a:p>
          <a:p>
            <a:pPr marL="0" lvl="0" indent="0">
              <a:buNone/>
            </a:pPr>
            <a:endParaRPr lang="en-GB" sz="3200" dirty="0">
              <a:solidFill>
                <a:srgbClr val="FF0000"/>
              </a:solidFill>
            </a:endParaRPr>
          </a:p>
          <a:p>
            <a:pPr lvl="0"/>
            <a:r>
              <a:rPr lang="cs-CZ" sz="3200" b="1" i="1" dirty="0" err="1">
                <a:solidFill>
                  <a:srgbClr val="FF0000"/>
                </a:solidFill>
              </a:rPr>
              <a:t>Iedereen</a:t>
            </a:r>
            <a:r>
              <a:rPr lang="cs-CZ" sz="3200" b="1" i="1" dirty="0">
                <a:solidFill>
                  <a:srgbClr val="FF0000"/>
                </a:solidFill>
              </a:rPr>
              <a:t> </a:t>
            </a:r>
            <a:r>
              <a:rPr lang="cs-CZ" sz="3200" b="1" i="1" dirty="0" err="1">
                <a:solidFill>
                  <a:srgbClr val="FF0000"/>
                </a:solidFill>
              </a:rPr>
              <a:t>vond</a:t>
            </a:r>
            <a:r>
              <a:rPr lang="cs-CZ" sz="3200" b="1" i="1" dirty="0">
                <a:solidFill>
                  <a:srgbClr val="FF0000"/>
                </a:solidFill>
              </a:rPr>
              <a:t> de </a:t>
            </a:r>
            <a:r>
              <a:rPr lang="en-GB" sz="3200" b="1" i="1" dirty="0" err="1" smtClean="0">
                <a:solidFill>
                  <a:srgbClr val="FF0000"/>
                </a:solidFill>
              </a:rPr>
              <a:t>tekening</a:t>
            </a:r>
            <a:r>
              <a:rPr lang="en-GB" sz="3200" b="1" i="1" dirty="0" smtClean="0">
                <a:solidFill>
                  <a:srgbClr val="FF0000"/>
                </a:solidFill>
              </a:rPr>
              <a:t> </a:t>
            </a:r>
            <a:r>
              <a:rPr lang="en-GB" sz="3200" b="1" i="1" dirty="0" err="1" smtClean="0">
                <a:solidFill>
                  <a:srgbClr val="FF0000"/>
                </a:solidFill>
              </a:rPr>
              <a:t>prachtig</a:t>
            </a:r>
            <a:r>
              <a:rPr lang="en-GB" sz="3200" b="1" i="1" dirty="0" smtClean="0">
                <a:solidFill>
                  <a:srgbClr val="FF0000"/>
                </a:solidFill>
              </a:rPr>
              <a:t> </a:t>
            </a:r>
            <a:r>
              <a:rPr lang="en-GB" sz="3200" b="1" i="1" dirty="0" err="1" smtClean="0">
                <a:solidFill>
                  <a:srgbClr val="FF0000"/>
                </a:solidFill>
              </a:rPr>
              <a:t>en</a:t>
            </a:r>
            <a:r>
              <a:rPr lang="en-GB" sz="3200" b="1" i="1" dirty="0" smtClean="0">
                <a:solidFill>
                  <a:srgbClr val="FF0000"/>
                </a:solidFill>
              </a:rPr>
              <a:t> </a:t>
            </a:r>
            <a:r>
              <a:rPr lang="en-GB" sz="3200" b="1" i="1" dirty="0" err="1" smtClean="0">
                <a:solidFill>
                  <a:srgbClr val="FF0000"/>
                </a:solidFill>
              </a:rPr>
              <a:t>keek</a:t>
            </a:r>
            <a:r>
              <a:rPr lang="en-GB" sz="3200" b="1" i="1" dirty="0" smtClean="0">
                <a:solidFill>
                  <a:srgbClr val="FF0000"/>
                </a:solidFill>
              </a:rPr>
              <a:t> </a:t>
            </a:r>
            <a:r>
              <a:rPr lang="en-GB" sz="3200" b="1" i="1" u="sng" dirty="0" err="1" smtClean="0">
                <a:solidFill>
                  <a:srgbClr val="FF0000"/>
                </a:solidFill>
              </a:rPr>
              <a:t>er</a:t>
            </a:r>
            <a:r>
              <a:rPr lang="en-GB" sz="3200" b="1" i="1" dirty="0" smtClean="0">
                <a:solidFill>
                  <a:srgbClr val="FF0000"/>
                </a:solidFill>
              </a:rPr>
              <a:t> </a:t>
            </a:r>
            <a:r>
              <a:rPr lang="en-GB" sz="3200" b="1" i="1" dirty="0" err="1" smtClean="0">
                <a:solidFill>
                  <a:srgbClr val="FF0000"/>
                </a:solidFill>
              </a:rPr>
              <a:t>lang</a:t>
            </a:r>
            <a:r>
              <a:rPr lang="en-GB" sz="3200" b="1" i="1" dirty="0" smtClean="0">
                <a:solidFill>
                  <a:srgbClr val="FF0000"/>
                </a:solidFill>
              </a:rPr>
              <a:t> </a:t>
            </a:r>
            <a:r>
              <a:rPr lang="en-GB" sz="3200" b="1" i="1" u="sng" dirty="0" err="1" smtClean="0">
                <a:solidFill>
                  <a:srgbClr val="FF0000"/>
                </a:solidFill>
              </a:rPr>
              <a:t>naar</a:t>
            </a:r>
            <a:r>
              <a:rPr lang="en-GB" sz="3200" b="1" i="1" dirty="0" smtClean="0">
                <a:solidFill>
                  <a:srgbClr val="FF0000"/>
                </a:solidFill>
              </a:rPr>
              <a:t>. </a:t>
            </a:r>
            <a:endParaRPr lang="cs-CZ" sz="3200" b="1" i="1" dirty="0" smtClean="0">
              <a:solidFill>
                <a:srgbClr val="FF0000"/>
              </a:solidFill>
            </a:endParaRPr>
          </a:p>
          <a:p>
            <a:pPr lvl="0"/>
            <a:endParaRPr lang="cs-CZ" sz="3200" b="1" i="1" dirty="0">
              <a:solidFill>
                <a:srgbClr val="FF0000"/>
              </a:solidFill>
            </a:endParaRPr>
          </a:p>
          <a:p>
            <a:pPr lvl="0"/>
            <a:r>
              <a:rPr lang="cs-CZ" sz="3200" b="1" i="1" dirty="0" smtClean="0">
                <a:solidFill>
                  <a:srgbClr val="FF0000"/>
                </a:solidFill>
              </a:rPr>
              <a:t>Er </a:t>
            </a:r>
            <a:r>
              <a:rPr lang="cs-CZ" sz="3200" b="1" i="1" dirty="0" err="1" smtClean="0">
                <a:solidFill>
                  <a:srgbClr val="FF0000"/>
                </a:solidFill>
              </a:rPr>
              <a:t>staat</a:t>
            </a:r>
            <a:r>
              <a:rPr lang="cs-CZ" sz="3200" b="1" i="1" dirty="0" smtClean="0">
                <a:solidFill>
                  <a:srgbClr val="FF0000"/>
                </a:solidFill>
              </a:rPr>
              <a:t> </a:t>
            </a:r>
            <a:r>
              <a:rPr lang="cs-CZ" sz="3200" b="1" i="1" dirty="0" err="1" smtClean="0">
                <a:solidFill>
                  <a:srgbClr val="FF0000"/>
                </a:solidFill>
              </a:rPr>
              <a:t>een</a:t>
            </a:r>
            <a:r>
              <a:rPr lang="cs-CZ" sz="3200" b="1" i="1" dirty="0" smtClean="0">
                <a:solidFill>
                  <a:srgbClr val="FF0000"/>
                </a:solidFill>
              </a:rPr>
              <a:t> </a:t>
            </a:r>
            <a:r>
              <a:rPr lang="cs-CZ" sz="3200" b="1" i="1" dirty="0" err="1" smtClean="0">
                <a:solidFill>
                  <a:srgbClr val="FF0000"/>
                </a:solidFill>
              </a:rPr>
              <a:t>mooie</a:t>
            </a:r>
            <a:r>
              <a:rPr lang="cs-CZ" sz="3200" b="1" i="1" dirty="0" smtClean="0">
                <a:solidFill>
                  <a:srgbClr val="FF0000"/>
                </a:solidFill>
              </a:rPr>
              <a:t> </a:t>
            </a:r>
            <a:r>
              <a:rPr lang="cs-CZ" sz="3200" b="1" i="1" dirty="0" err="1" smtClean="0">
                <a:solidFill>
                  <a:srgbClr val="FF0000"/>
                </a:solidFill>
              </a:rPr>
              <a:t>tekening</a:t>
            </a:r>
            <a:r>
              <a:rPr lang="cs-CZ" sz="3200" b="1" i="1" dirty="0" smtClean="0">
                <a:solidFill>
                  <a:srgbClr val="FF0000"/>
                </a:solidFill>
              </a:rPr>
              <a:t> </a:t>
            </a:r>
            <a:r>
              <a:rPr lang="cs-CZ" sz="3200" b="1" i="1" dirty="0" err="1" smtClean="0">
                <a:solidFill>
                  <a:srgbClr val="FF0000"/>
                </a:solidFill>
              </a:rPr>
              <a:t>aan</a:t>
            </a:r>
            <a:r>
              <a:rPr lang="cs-CZ" sz="3200" b="1" i="1" dirty="0" smtClean="0">
                <a:solidFill>
                  <a:srgbClr val="FF0000"/>
                </a:solidFill>
              </a:rPr>
              <a:t> de </a:t>
            </a:r>
            <a:r>
              <a:rPr lang="cs-CZ" sz="3200" b="1" i="1" dirty="0" err="1" smtClean="0">
                <a:solidFill>
                  <a:srgbClr val="FF0000"/>
                </a:solidFill>
              </a:rPr>
              <a:t>muur</a:t>
            </a:r>
            <a:r>
              <a:rPr lang="cs-CZ" sz="3200" b="1" i="1" dirty="0" smtClean="0">
                <a:solidFill>
                  <a:srgbClr val="FF0000"/>
                </a:solidFill>
              </a:rPr>
              <a:t>, en </a:t>
            </a:r>
            <a:r>
              <a:rPr lang="cs-CZ" sz="3200" b="1" i="1" dirty="0" err="1" smtClean="0">
                <a:solidFill>
                  <a:srgbClr val="FF0000"/>
                </a:solidFill>
              </a:rPr>
              <a:t>een</a:t>
            </a:r>
            <a:r>
              <a:rPr lang="cs-CZ" sz="3200" b="1" i="1" dirty="0" smtClean="0">
                <a:solidFill>
                  <a:srgbClr val="FF0000"/>
                </a:solidFill>
              </a:rPr>
              <a:t> </a:t>
            </a:r>
            <a:r>
              <a:rPr lang="cs-CZ" sz="3200" b="1" i="1" dirty="0" err="1" smtClean="0">
                <a:solidFill>
                  <a:srgbClr val="FF0000"/>
                </a:solidFill>
              </a:rPr>
              <a:t>prachtige</a:t>
            </a:r>
            <a:r>
              <a:rPr lang="cs-CZ" sz="3200" b="1" i="1" dirty="0" smtClean="0">
                <a:solidFill>
                  <a:srgbClr val="FF0000"/>
                </a:solidFill>
              </a:rPr>
              <a:t> foto </a:t>
            </a:r>
            <a:r>
              <a:rPr lang="cs-CZ" sz="3200" b="1" i="1" u="sng" dirty="0" err="1" smtClean="0">
                <a:solidFill>
                  <a:srgbClr val="FF0000"/>
                </a:solidFill>
              </a:rPr>
              <a:t>erboven</a:t>
            </a:r>
            <a:r>
              <a:rPr lang="cs-CZ" sz="3200" b="1" i="1" dirty="0" smtClean="0">
                <a:solidFill>
                  <a:srgbClr val="FF0000"/>
                </a:solidFill>
              </a:rPr>
              <a:t>.  </a:t>
            </a:r>
          </a:p>
          <a:p>
            <a:pPr lvl="0"/>
            <a:endParaRPr lang="cs-CZ" sz="3200" b="1" i="1" dirty="0">
              <a:solidFill>
                <a:srgbClr val="FF0000"/>
              </a:solidFill>
            </a:endParaRPr>
          </a:p>
          <a:p>
            <a:pPr lvl="0"/>
            <a:r>
              <a:rPr lang="cs-CZ" sz="3200" b="1" i="1" dirty="0" err="1" smtClean="0">
                <a:solidFill>
                  <a:srgbClr val="FF0000"/>
                </a:solidFill>
              </a:rPr>
              <a:t>Wacht</a:t>
            </a:r>
            <a:r>
              <a:rPr lang="cs-CZ" sz="3200" b="1" i="1" dirty="0" smtClean="0">
                <a:solidFill>
                  <a:srgbClr val="FF0000"/>
                </a:solidFill>
              </a:rPr>
              <a:t> je op de bus? - </a:t>
            </a:r>
            <a:r>
              <a:rPr lang="cs-CZ" sz="3200" b="1" i="1" dirty="0" err="1" smtClean="0">
                <a:solidFill>
                  <a:srgbClr val="FF0000"/>
                </a:solidFill>
              </a:rPr>
              <a:t>Nee</a:t>
            </a:r>
            <a:r>
              <a:rPr lang="cs-CZ" sz="3200" b="1" i="1" dirty="0" smtClean="0">
                <a:solidFill>
                  <a:srgbClr val="FF0000"/>
                </a:solidFill>
              </a:rPr>
              <a:t>, </a:t>
            </a:r>
            <a:r>
              <a:rPr lang="cs-CZ" sz="3200" b="1" i="1" dirty="0" err="1" smtClean="0">
                <a:solidFill>
                  <a:srgbClr val="FF0000"/>
                </a:solidFill>
              </a:rPr>
              <a:t>ik</a:t>
            </a:r>
            <a:r>
              <a:rPr lang="cs-CZ" sz="3200" b="1" i="1" dirty="0" smtClean="0">
                <a:solidFill>
                  <a:srgbClr val="FF0000"/>
                </a:solidFill>
              </a:rPr>
              <a:t> </a:t>
            </a:r>
            <a:r>
              <a:rPr lang="cs-CZ" sz="3200" b="1" i="1" dirty="0" err="1" smtClean="0">
                <a:solidFill>
                  <a:srgbClr val="FF0000"/>
                </a:solidFill>
              </a:rPr>
              <a:t>wil</a:t>
            </a:r>
            <a:r>
              <a:rPr lang="cs-CZ" sz="3200" b="1" i="1" dirty="0" smtClean="0">
                <a:solidFill>
                  <a:srgbClr val="FF0000"/>
                </a:solidFill>
              </a:rPr>
              <a:t> </a:t>
            </a:r>
            <a:r>
              <a:rPr lang="cs-CZ" sz="3200" b="1" i="1" u="sng" dirty="0" err="1" smtClean="0">
                <a:solidFill>
                  <a:srgbClr val="FF0000"/>
                </a:solidFill>
              </a:rPr>
              <a:t>erop</a:t>
            </a:r>
            <a:r>
              <a:rPr lang="cs-CZ" sz="3200" b="1" i="1" dirty="0" smtClean="0">
                <a:solidFill>
                  <a:srgbClr val="FF0000"/>
                </a:solidFill>
              </a:rPr>
              <a:t> </a:t>
            </a:r>
            <a:r>
              <a:rPr lang="cs-CZ" sz="3200" b="1" i="1" dirty="0" err="1" smtClean="0">
                <a:solidFill>
                  <a:srgbClr val="FF0000"/>
                </a:solidFill>
              </a:rPr>
              <a:t>niet</a:t>
            </a:r>
            <a:r>
              <a:rPr lang="cs-CZ" sz="3200" b="1" i="1" dirty="0" smtClean="0">
                <a:solidFill>
                  <a:srgbClr val="FF0000"/>
                </a:solidFill>
              </a:rPr>
              <a:t> </a:t>
            </a:r>
            <a:r>
              <a:rPr lang="cs-CZ" sz="3200" b="1" i="1" dirty="0" err="1" smtClean="0">
                <a:solidFill>
                  <a:srgbClr val="FF0000"/>
                </a:solidFill>
              </a:rPr>
              <a:t>wachten</a:t>
            </a:r>
            <a:r>
              <a:rPr lang="cs-CZ" sz="3200" b="1" i="1" dirty="0" smtClean="0">
                <a:solidFill>
                  <a:srgbClr val="FF0000"/>
                </a:solidFill>
              </a:rPr>
              <a:t>. </a:t>
            </a:r>
          </a:p>
          <a:p>
            <a:pPr marL="0" lvl="0" indent="0">
              <a:buNone/>
            </a:pPr>
            <a:r>
              <a:rPr lang="cs-CZ" sz="3200" b="1" i="1" dirty="0">
                <a:solidFill>
                  <a:srgbClr val="FF0000"/>
                </a:solidFill>
              </a:rPr>
              <a:t>	</a:t>
            </a:r>
            <a:r>
              <a:rPr lang="cs-CZ" sz="3200" b="1" i="1" dirty="0" smtClean="0">
                <a:solidFill>
                  <a:srgbClr val="FF0000"/>
                </a:solidFill>
              </a:rPr>
              <a:t>			- </a:t>
            </a:r>
            <a:r>
              <a:rPr lang="cs-CZ" sz="3200" b="1" i="1" dirty="0" err="1" smtClean="0">
                <a:solidFill>
                  <a:srgbClr val="FF0000"/>
                </a:solidFill>
              </a:rPr>
              <a:t>Ik</a:t>
            </a:r>
            <a:r>
              <a:rPr lang="cs-CZ" sz="3200" b="1" i="1" dirty="0" smtClean="0">
                <a:solidFill>
                  <a:srgbClr val="FF0000"/>
                </a:solidFill>
              </a:rPr>
              <a:t> </a:t>
            </a:r>
            <a:r>
              <a:rPr lang="cs-CZ" sz="3200" b="1" i="1" dirty="0" err="1" smtClean="0">
                <a:solidFill>
                  <a:srgbClr val="FF0000"/>
                </a:solidFill>
              </a:rPr>
              <a:t>wil</a:t>
            </a:r>
            <a:r>
              <a:rPr lang="cs-CZ" sz="3200" b="1" i="1" dirty="0" smtClean="0">
                <a:solidFill>
                  <a:srgbClr val="FF0000"/>
                </a:solidFill>
              </a:rPr>
              <a:t> </a:t>
            </a:r>
            <a:r>
              <a:rPr lang="cs-CZ" sz="3200" b="1" i="1" u="sng" dirty="0" err="1" smtClean="0">
                <a:solidFill>
                  <a:srgbClr val="FF0000"/>
                </a:solidFill>
              </a:rPr>
              <a:t>er</a:t>
            </a:r>
            <a:r>
              <a:rPr lang="cs-CZ" sz="3200" b="1" i="1" u="sng" dirty="0" smtClean="0">
                <a:solidFill>
                  <a:srgbClr val="FF0000"/>
                </a:solidFill>
              </a:rPr>
              <a:t> </a:t>
            </a:r>
            <a:r>
              <a:rPr lang="cs-CZ" sz="3200" b="1" i="1" u="sng" dirty="0" err="1" smtClean="0">
                <a:solidFill>
                  <a:srgbClr val="FF0000"/>
                </a:solidFill>
              </a:rPr>
              <a:t>niet</a:t>
            </a:r>
            <a:r>
              <a:rPr lang="cs-CZ" sz="3200" b="1" i="1" u="sng" dirty="0" smtClean="0">
                <a:solidFill>
                  <a:srgbClr val="FF0000"/>
                </a:solidFill>
              </a:rPr>
              <a:t> op </a:t>
            </a:r>
            <a:r>
              <a:rPr lang="cs-CZ" sz="3200" b="1" i="1" dirty="0" err="1" smtClean="0">
                <a:solidFill>
                  <a:srgbClr val="FF0000"/>
                </a:solidFill>
              </a:rPr>
              <a:t>wachten</a:t>
            </a:r>
            <a:r>
              <a:rPr lang="cs-CZ" sz="3200" b="1" i="1" dirty="0" smtClean="0">
                <a:solidFill>
                  <a:srgbClr val="FF0000"/>
                </a:solidFill>
              </a:rPr>
              <a:t>.</a:t>
            </a:r>
          </a:p>
          <a:p>
            <a:pPr lvl="0"/>
            <a:endParaRPr lang="cs-CZ" b="1" i="1" dirty="0"/>
          </a:p>
          <a:p>
            <a:pPr marL="0" indent="0">
              <a:buNone/>
            </a:pPr>
            <a:endParaRPr lang="cs-CZ" b="1" i="1" dirty="0" smtClean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b="1" i="1" dirty="0" smtClean="0">
              <a:solidFill>
                <a:srgbClr val="0070C0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6739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28737" y="184652"/>
            <a:ext cx="4948989" cy="63349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lvl="0"/>
            <a:r>
              <a:rPr lang="cs-CZ" b="1" dirty="0" smtClean="0">
                <a:latin typeface="+mn-lt"/>
              </a:rPr>
              <a:t>ER /</a:t>
            </a:r>
            <a:r>
              <a:rPr lang="cs-CZ" b="1" dirty="0" err="1" smtClean="0">
                <a:latin typeface="+mn-lt"/>
              </a:rPr>
              <a:t>daar</a:t>
            </a:r>
            <a:r>
              <a:rPr lang="cs-CZ" b="1" dirty="0" smtClean="0">
                <a:latin typeface="+mn-lt"/>
              </a:rPr>
              <a:t> + </a:t>
            </a:r>
            <a:r>
              <a:rPr lang="cs-CZ" b="1" dirty="0" err="1" smtClean="0">
                <a:latin typeface="+mn-lt"/>
              </a:rPr>
              <a:t>voorzetsel</a:t>
            </a:r>
            <a:endParaRPr lang="en-GB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2506" y="1010653"/>
            <a:ext cx="11778916" cy="5678905"/>
          </a:xfrm>
        </p:spPr>
        <p:txBody>
          <a:bodyPr>
            <a:normAutofit/>
          </a:bodyPr>
          <a:lstStyle/>
          <a:p>
            <a:pPr lvl="0"/>
            <a:r>
              <a:rPr lang="cs-CZ" sz="3200" b="1" i="1" dirty="0" err="1" smtClean="0">
                <a:solidFill>
                  <a:srgbClr val="FF0000"/>
                </a:solidFill>
              </a:rPr>
              <a:t>Zijn</a:t>
            </a:r>
            <a:r>
              <a:rPr lang="cs-CZ" sz="3200" b="1" i="1" dirty="0" smtClean="0">
                <a:solidFill>
                  <a:srgbClr val="FF0000"/>
                </a:solidFill>
              </a:rPr>
              <a:t> </a:t>
            </a:r>
            <a:r>
              <a:rPr lang="cs-CZ" sz="3200" b="1" i="1" dirty="0">
                <a:solidFill>
                  <a:srgbClr val="FF0000"/>
                </a:solidFill>
              </a:rPr>
              <a:t>jas </a:t>
            </a:r>
            <a:r>
              <a:rPr lang="cs-CZ" sz="3200" b="1" i="1" dirty="0" err="1">
                <a:solidFill>
                  <a:srgbClr val="FF0000"/>
                </a:solidFill>
              </a:rPr>
              <a:t>ligt</a:t>
            </a:r>
            <a:r>
              <a:rPr lang="cs-CZ" sz="3200" b="1" i="1" dirty="0">
                <a:solidFill>
                  <a:srgbClr val="FF0000"/>
                </a:solidFill>
              </a:rPr>
              <a:t> </a:t>
            </a:r>
            <a:r>
              <a:rPr lang="cs-CZ" sz="3200" b="1" i="1" dirty="0" err="1" smtClean="0">
                <a:solidFill>
                  <a:srgbClr val="FF0000"/>
                </a:solidFill>
              </a:rPr>
              <a:t>niet</a:t>
            </a:r>
            <a:r>
              <a:rPr lang="cs-CZ" sz="3200" b="1" i="1" dirty="0" smtClean="0">
                <a:solidFill>
                  <a:srgbClr val="FF0000"/>
                </a:solidFill>
              </a:rPr>
              <a:t> </a:t>
            </a:r>
            <a:r>
              <a:rPr lang="cs-CZ" sz="3200" b="1" i="1" dirty="0">
                <a:solidFill>
                  <a:srgbClr val="FF0000"/>
                </a:solidFill>
              </a:rPr>
              <a:t>op de </a:t>
            </a:r>
            <a:r>
              <a:rPr lang="cs-CZ" sz="3200" b="1" i="1" dirty="0" err="1">
                <a:solidFill>
                  <a:srgbClr val="FF0000"/>
                </a:solidFill>
              </a:rPr>
              <a:t>stoel</a:t>
            </a:r>
            <a:r>
              <a:rPr lang="cs-CZ" sz="3200" b="1" i="1" dirty="0">
                <a:solidFill>
                  <a:srgbClr val="FF0000"/>
                </a:solidFill>
              </a:rPr>
              <a:t> maar </a:t>
            </a:r>
            <a:r>
              <a:rPr lang="cs-CZ" sz="3200" b="1" i="1" u="sng" dirty="0" err="1">
                <a:solidFill>
                  <a:srgbClr val="FF0000"/>
                </a:solidFill>
              </a:rPr>
              <a:t>eronder</a:t>
            </a:r>
            <a:r>
              <a:rPr lang="cs-CZ" sz="3200" b="1" i="1" dirty="0" smtClean="0">
                <a:solidFill>
                  <a:srgbClr val="FF0000"/>
                </a:solidFill>
              </a:rPr>
              <a:t>.</a:t>
            </a:r>
          </a:p>
          <a:p>
            <a:pPr marL="0" lvl="0" indent="0">
              <a:buNone/>
            </a:pPr>
            <a:endParaRPr lang="en-GB" sz="3200" dirty="0">
              <a:solidFill>
                <a:srgbClr val="FF0000"/>
              </a:solidFill>
            </a:endParaRPr>
          </a:p>
          <a:p>
            <a:pPr lvl="0"/>
            <a:r>
              <a:rPr lang="cs-CZ" sz="3200" b="1" i="1" dirty="0" err="1">
                <a:solidFill>
                  <a:srgbClr val="FF0000"/>
                </a:solidFill>
              </a:rPr>
              <a:t>Iedereen</a:t>
            </a:r>
            <a:r>
              <a:rPr lang="cs-CZ" sz="3200" b="1" i="1" dirty="0">
                <a:solidFill>
                  <a:srgbClr val="FF0000"/>
                </a:solidFill>
              </a:rPr>
              <a:t> </a:t>
            </a:r>
            <a:r>
              <a:rPr lang="cs-CZ" sz="3200" b="1" i="1" dirty="0" err="1">
                <a:solidFill>
                  <a:srgbClr val="FF0000"/>
                </a:solidFill>
              </a:rPr>
              <a:t>vond</a:t>
            </a:r>
            <a:r>
              <a:rPr lang="cs-CZ" sz="3200" b="1" i="1" dirty="0">
                <a:solidFill>
                  <a:srgbClr val="FF0000"/>
                </a:solidFill>
              </a:rPr>
              <a:t> de </a:t>
            </a:r>
            <a:r>
              <a:rPr lang="en-GB" sz="3200" b="1" i="1" dirty="0" err="1" smtClean="0">
                <a:solidFill>
                  <a:srgbClr val="FF0000"/>
                </a:solidFill>
              </a:rPr>
              <a:t>tekening</a:t>
            </a:r>
            <a:r>
              <a:rPr lang="en-GB" sz="3200" b="1" i="1" dirty="0" smtClean="0">
                <a:solidFill>
                  <a:srgbClr val="FF0000"/>
                </a:solidFill>
              </a:rPr>
              <a:t> </a:t>
            </a:r>
            <a:r>
              <a:rPr lang="en-GB" sz="3200" b="1" i="1" dirty="0" err="1" smtClean="0">
                <a:solidFill>
                  <a:srgbClr val="FF0000"/>
                </a:solidFill>
              </a:rPr>
              <a:t>prachtig</a:t>
            </a:r>
            <a:r>
              <a:rPr lang="en-GB" sz="3200" b="1" i="1" dirty="0" smtClean="0">
                <a:solidFill>
                  <a:srgbClr val="FF0000"/>
                </a:solidFill>
              </a:rPr>
              <a:t> </a:t>
            </a:r>
            <a:r>
              <a:rPr lang="en-GB" sz="3200" b="1" i="1" dirty="0" err="1" smtClean="0">
                <a:solidFill>
                  <a:srgbClr val="FF0000"/>
                </a:solidFill>
              </a:rPr>
              <a:t>en</a:t>
            </a:r>
            <a:r>
              <a:rPr lang="en-GB" sz="3200" b="1" i="1" dirty="0" smtClean="0">
                <a:solidFill>
                  <a:srgbClr val="FF0000"/>
                </a:solidFill>
              </a:rPr>
              <a:t> </a:t>
            </a:r>
            <a:r>
              <a:rPr lang="en-GB" sz="3200" b="1" i="1" dirty="0" err="1" smtClean="0">
                <a:solidFill>
                  <a:srgbClr val="FF0000"/>
                </a:solidFill>
              </a:rPr>
              <a:t>keek</a:t>
            </a:r>
            <a:r>
              <a:rPr lang="en-GB" sz="3200" b="1" i="1" dirty="0" smtClean="0">
                <a:solidFill>
                  <a:srgbClr val="FF0000"/>
                </a:solidFill>
              </a:rPr>
              <a:t> </a:t>
            </a:r>
            <a:r>
              <a:rPr lang="en-GB" sz="3200" b="1" i="1" u="sng" dirty="0" err="1" smtClean="0">
                <a:solidFill>
                  <a:srgbClr val="FF0000"/>
                </a:solidFill>
              </a:rPr>
              <a:t>er</a:t>
            </a:r>
            <a:r>
              <a:rPr lang="en-GB" sz="3200" b="1" i="1" dirty="0" smtClean="0">
                <a:solidFill>
                  <a:srgbClr val="FF0000"/>
                </a:solidFill>
              </a:rPr>
              <a:t> </a:t>
            </a:r>
            <a:r>
              <a:rPr lang="en-GB" sz="3200" b="1" i="1" dirty="0" err="1" smtClean="0">
                <a:solidFill>
                  <a:srgbClr val="FF0000"/>
                </a:solidFill>
              </a:rPr>
              <a:t>lang</a:t>
            </a:r>
            <a:r>
              <a:rPr lang="en-GB" sz="3200" b="1" i="1" dirty="0" smtClean="0">
                <a:solidFill>
                  <a:srgbClr val="FF0000"/>
                </a:solidFill>
              </a:rPr>
              <a:t> </a:t>
            </a:r>
            <a:r>
              <a:rPr lang="en-GB" sz="3200" b="1" i="1" u="sng" dirty="0" err="1" smtClean="0">
                <a:solidFill>
                  <a:srgbClr val="FF0000"/>
                </a:solidFill>
              </a:rPr>
              <a:t>naar</a:t>
            </a:r>
            <a:r>
              <a:rPr lang="en-GB" sz="3200" b="1" i="1" dirty="0" smtClean="0">
                <a:solidFill>
                  <a:srgbClr val="FF0000"/>
                </a:solidFill>
              </a:rPr>
              <a:t>. </a:t>
            </a:r>
            <a:endParaRPr lang="cs-CZ" sz="3200" b="1" i="1" dirty="0" smtClean="0">
              <a:solidFill>
                <a:srgbClr val="FF0000"/>
              </a:solidFill>
            </a:endParaRPr>
          </a:p>
          <a:p>
            <a:pPr lvl="0"/>
            <a:endParaRPr lang="cs-CZ" sz="3200" b="1" i="1" dirty="0">
              <a:solidFill>
                <a:srgbClr val="FF0000"/>
              </a:solidFill>
            </a:endParaRPr>
          </a:p>
          <a:p>
            <a:pPr lvl="0"/>
            <a:r>
              <a:rPr lang="cs-CZ" sz="3200" b="1" i="1" dirty="0" smtClean="0">
                <a:solidFill>
                  <a:srgbClr val="FF0000"/>
                </a:solidFill>
              </a:rPr>
              <a:t>Er </a:t>
            </a:r>
            <a:r>
              <a:rPr lang="cs-CZ" sz="3200" b="1" i="1" dirty="0" err="1" smtClean="0">
                <a:solidFill>
                  <a:srgbClr val="FF0000"/>
                </a:solidFill>
              </a:rPr>
              <a:t>staat</a:t>
            </a:r>
            <a:r>
              <a:rPr lang="cs-CZ" sz="3200" b="1" i="1" dirty="0" smtClean="0">
                <a:solidFill>
                  <a:srgbClr val="FF0000"/>
                </a:solidFill>
              </a:rPr>
              <a:t> </a:t>
            </a:r>
            <a:r>
              <a:rPr lang="cs-CZ" sz="3200" b="1" i="1" dirty="0" err="1" smtClean="0">
                <a:solidFill>
                  <a:srgbClr val="FF0000"/>
                </a:solidFill>
              </a:rPr>
              <a:t>een</a:t>
            </a:r>
            <a:r>
              <a:rPr lang="cs-CZ" sz="3200" b="1" i="1" dirty="0" smtClean="0">
                <a:solidFill>
                  <a:srgbClr val="FF0000"/>
                </a:solidFill>
              </a:rPr>
              <a:t> </a:t>
            </a:r>
            <a:r>
              <a:rPr lang="cs-CZ" sz="3200" b="1" i="1" dirty="0" err="1" smtClean="0">
                <a:solidFill>
                  <a:srgbClr val="FF0000"/>
                </a:solidFill>
              </a:rPr>
              <a:t>mooie</a:t>
            </a:r>
            <a:r>
              <a:rPr lang="cs-CZ" sz="3200" b="1" i="1" dirty="0" smtClean="0">
                <a:solidFill>
                  <a:srgbClr val="FF0000"/>
                </a:solidFill>
              </a:rPr>
              <a:t> </a:t>
            </a:r>
            <a:r>
              <a:rPr lang="cs-CZ" sz="3200" b="1" i="1" dirty="0" err="1" smtClean="0">
                <a:solidFill>
                  <a:srgbClr val="FF0000"/>
                </a:solidFill>
              </a:rPr>
              <a:t>tekening</a:t>
            </a:r>
            <a:r>
              <a:rPr lang="cs-CZ" sz="3200" b="1" i="1" dirty="0" smtClean="0">
                <a:solidFill>
                  <a:srgbClr val="FF0000"/>
                </a:solidFill>
              </a:rPr>
              <a:t> </a:t>
            </a:r>
            <a:r>
              <a:rPr lang="cs-CZ" sz="3200" b="1" i="1" dirty="0" err="1" smtClean="0">
                <a:solidFill>
                  <a:srgbClr val="FF0000"/>
                </a:solidFill>
              </a:rPr>
              <a:t>aan</a:t>
            </a:r>
            <a:r>
              <a:rPr lang="cs-CZ" sz="3200" b="1" i="1" dirty="0" smtClean="0">
                <a:solidFill>
                  <a:srgbClr val="FF0000"/>
                </a:solidFill>
              </a:rPr>
              <a:t> de </a:t>
            </a:r>
            <a:r>
              <a:rPr lang="cs-CZ" sz="3200" b="1" i="1" dirty="0" err="1" smtClean="0">
                <a:solidFill>
                  <a:srgbClr val="FF0000"/>
                </a:solidFill>
              </a:rPr>
              <a:t>muur</a:t>
            </a:r>
            <a:r>
              <a:rPr lang="cs-CZ" sz="3200" b="1" i="1" dirty="0" smtClean="0">
                <a:solidFill>
                  <a:srgbClr val="FF0000"/>
                </a:solidFill>
              </a:rPr>
              <a:t>, en </a:t>
            </a:r>
            <a:r>
              <a:rPr lang="cs-CZ" sz="3200" b="1" i="1" dirty="0" err="1" smtClean="0">
                <a:solidFill>
                  <a:srgbClr val="FF0000"/>
                </a:solidFill>
              </a:rPr>
              <a:t>een</a:t>
            </a:r>
            <a:r>
              <a:rPr lang="cs-CZ" sz="3200" b="1" i="1" dirty="0" smtClean="0">
                <a:solidFill>
                  <a:srgbClr val="FF0000"/>
                </a:solidFill>
              </a:rPr>
              <a:t> </a:t>
            </a:r>
            <a:r>
              <a:rPr lang="cs-CZ" sz="3200" b="1" i="1" dirty="0" err="1" smtClean="0">
                <a:solidFill>
                  <a:srgbClr val="FF0000"/>
                </a:solidFill>
              </a:rPr>
              <a:t>prachtige</a:t>
            </a:r>
            <a:r>
              <a:rPr lang="cs-CZ" sz="3200" b="1" i="1" dirty="0" smtClean="0">
                <a:solidFill>
                  <a:srgbClr val="FF0000"/>
                </a:solidFill>
              </a:rPr>
              <a:t> foto </a:t>
            </a:r>
            <a:r>
              <a:rPr lang="cs-CZ" sz="3200" b="1" i="1" u="sng" dirty="0" err="1" smtClean="0">
                <a:solidFill>
                  <a:srgbClr val="FF0000"/>
                </a:solidFill>
              </a:rPr>
              <a:t>erboven</a:t>
            </a:r>
            <a:r>
              <a:rPr lang="cs-CZ" sz="3200" b="1" i="1" dirty="0" smtClean="0">
                <a:solidFill>
                  <a:srgbClr val="FF0000"/>
                </a:solidFill>
              </a:rPr>
              <a:t>.  </a:t>
            </a:r>
          </a:p>
          <a:p>
            <a:pPr lvl="0"/>
            <a:endParaRPr lang="cs-CZ" sz="3200" b="1" i="1" dirty="0">
              <a:solidFill>
                <a:srgbClr val="FF0000"/>
              </a:solidFill>
            </a:endParaRPr>
          </a:p>
          <a:p>
            <a:pPr lvl="0"/>
            <a:r>
              <a:rPr lang="cs-CZ" sz="3200" b="1" i="1" dirty="0" err="1" smtClean="0">
                <a:solidFill>
                  <a:srgbClr val="FF0000"/>
                </a:solidFill>
              </a:rPr>
              <a:t>Wacht</a:t>
            </a:r>
            <a:r>
              <a:rPr lang="cs-CZ" sz="3200" b="1" i="1" dirty="0" smtClean="0">
                <a:solidFill>
                  <a:srgbClr val="FF0000"/>
                </a:solidFill>
              </a:rPr>
              <a:t> je op de bus? - </a:t>
            </a:r>
            <a:r>
              <a:rPr lang="cs-CZ" sz="3200" b="1" i="1" dirty="0" err="1" smtClean="0">
                <a:solidFill>
                  <a:srgbClr val="FF0000"/>
                </a:solidFill>
              </a:rPr>
              <a:t>Nee</a:t>
            </a:r>
            <a:r>
              <a:rPr lang="cs-CZ" sz="3200" b="1" i="1" dirty="0" smtClean="0">
                <a:solidFill>
                  <a:srgbClr val="FF0000"/>
                </a:solidFill>
              </a:rPr>
              <a:t>, </a:t>
            </a:r>
            <a:r>
              <a:rPr lang="cs-CZ" sz="3200" b="1" i="1" dirty="0" err="1" smtClean="0">
                <a:solidFill>
                  <a:srgbClr val="FF0000"/>
                </a:solidFill>
              </a:rPr>
              <a:t>ik</a:t>
            </a:r>
            <a:r>
              <a:rPr lang="cs-CZ" sz="3200" b="1" i="1" dirty="0" smtClean="0">
                <a:solidFill>
                  <a:srgbClr val="FF0000"/>
                </a:solidFill>
              </a:rPr>
              <a:t> </a:t>
            </a:r>
            <a:r>
              <a:rPr lang="cs-CZ" sz="3200" b="1" i="1" dirty="0" err="1" smtClean="0">
                <a:solidFill>
                  <a:srgbClr val="FF0000"/>
                </a:solidFill>
              </a:rPr>
              <a:t>wil</a:t>
            </a:r>
            <a:r>
              <a:rPr lang="cs-CZ" sz="3200" b="1" i="1" dirty="0" smtClean="0">
                <a:solidFill>
                  <a:srgbClr val="FF0000"/>
                </a:solidFill>
              </a:rPr>
              <a:t> </a:t>
            </a:r>
            <a:r>
              <a:rPr lang="cs-CZ" sz="3200" b="1" i="1" u="sng" dirty="0" err="1" smtClean="0">
                <a:solidFill>
                  <a:srgbClr val="FF0000"/>
                </a:solidFill>
              </a:rPr>
              <a:t>erop</a:t>
            </a:r>
            <a:r>
              <a:rPr lang="cs-CZ" sz="3200" b="1" i="1" dirty="0" smtClean="0">
                <a:solidFill>
                  <a:srgbClr val="FF0000"/>
                </a:solidFill>
              </a:rPr>
              <a:t> </a:t>
            </a:r>
            <a:r>
              <a:rPr lang="cs-CZ" sz="3200" b="1" i="1" dirty="0" err="1" smtClean="0">
                <a:solidFill>
                  <a:srgbClr val="FF0000"/>
                </a:solidFill>
              </a:rPr>
              <a:t>niet</a:t>
            </a:r>
            <a:r>
              <a:rPr lang="cs-CZ" sz="3200" b="1" i="1" dirty="0" smtClean="0">
                <a:solidFill>
                  <a:srgbClr val="FF0000"/>
                </a:solidFill>
              </a:rPr>
              <a:t> </a:t>
            </a:r>
            <a:r>
              <a:rPr lang="cs-CZ" sz="3200" b="1" i="1" dirty="0" err="1" smtClean="0">
                <a:solidFill>
                  <a:srgbClr val="FF0000"/>
                </a:solidFill>
              </a:rPr>
              <a:t>wachten</a:t>
            </a:r>
            <a:r>
              <a:rPr lang="cs-CZ" sz="3200" b="1" i="1" dirty="0" smtClean="0">
                <a:solidFill>
                  <a:srgbClr val="FF0000"/>
                </a:solidFill>
              </a:rPr>
              <a:t>. </a:t>
            </a:r>
          </a:p>
          <a:p>
            <a:pPr marL="0" lvl="0" indent="0">
              <a:buNone/>
            </a:pPr>
            <a:r>
              <a:rPr lang="cs-CZ" sz="3200" b="1" i="1" dirty="0">
                <a:solidFill>
                  <a:srgbClr val="FF0000"/>
                </a:solidFill>
              </a:rPr>
              <a:t>	</a:t>
            </a:r>
            <a:r>
              <a:rPr lang="cs-CZ" sz="3200" b="1" i="1" dirty="0" smtClean="0">
                <a:solidFill>
                  <a:srgbClr val="FF0000"/>
                </a:solidFill>
              </a:rPr>
              <a:t>			- </a:t>
            </a:r>
            <a:r>
              <a:rPr lang="cs-CZ" sz="3200" b="1" i="1" dirty="0" err="1" smtClean="0">
                <a:solidFill>
                  <a:srgbClr val="FF0000"/>
                </a:solidFill>
              </a:rPr>
              <a:t>Ik</a:t>
            </a:r>
            <a:r>
              <a:rPr lang="cs-CZ" sz="3200" b="1" i="1" dirty="0" smtClean="0">
                <a:solidFill>
                  <a:srgbClr val="FF0000"/>
                </a:solidFill>
              </a:rPr>
              <a:t> </a:t>
            </a:r>
            <a:r>
              <a:rPr lang="cs-CZ" sz="3200" b="1" i="1" dirty="0" err="1" smtClean="0">
                <a:solidFill>
                  <a:srgbClr val="FF0000"/>
                </a:solidFill>
              </a:rPr>
              <a:t>wil</a:t>
            </a:r>
            <a:r>
              <a:rPr lang="cs-CZ" sz="3200" b="1" i="1" dirty="0" smtClean="0">
                <a:solidFill>
                  <a:srgbClr val="FF0000"/>
                </a:solidFill>
              </a:rPr>
              <a:t> </a:t>
            </a:r>
            <a:r>
              <a:rPr lang="cs-CZ" sz="3200" b="1" i="1" u="sng" dirty="0" err="1" smtClean="0">
                <a:solidFill>
                  <a:srgbClr val="FF0000"/>
                </a:solidFill>
              </a:rPr>
              <a:t>er</a:t>
            </a:r>
            <a:r>
              <a:rPr lang="cs-CZ" sz="3200" b="1" i="1" u="sng" dirty="0" smtClean="0">
                <a:solidFill>
                  <a:srgbClr val="FF0000"/>
                </a:solidFill>
              </a:rPr>
              <a:t> </a:t>
            </a:r>
            <a:r>
              <a:rPr lang="cs-CZ" sz="3200" b="1" i="1" u="sng" dirty="0" err="1" smtClean="0">
                <a:solidFill>
                  <a:srgbClr val="FF0000"/>
                </a:solidFill>
              </a:rPr>
              <a:t>niet</a:t>
            </a:r>
            <a:r>
              <a:rPr lang="cs-CZ" sz="3200" b="1" i="1" u="sng" dirty="0" smtClean="0">
                <a:solidFill>
                  <a:srgbClr val="FF0000"/>
                </a:solidFill>
              </a:rPr>
              <a:t> op </a:t>
            </a:r>
            <a:r>
              <a:rPr lang="cs-CZ" sz="3200" b="1" i="1" dirty="0" err="1" smtClean="0">
                <a:solidFill>
                  <a:srgbClr val="FF0000"/>
                </a:solidFill>
              </a:rPr>
              <a:t>wachten</a:t>
            </a:r>
            <a:r>
              <a:rPr lang="cs-CZ" sz="3200" b="1" i="1" dirty="0" smtClean="0">
                <a:solidFill>
                  <a:srgbClr val="FF0000"/>
                </a:solidFill>
              </a:rPr>
              <a:t>.</a:t>
            </a:r>
          </a:p>
          <a:p>
            <a:pPr lvl="0"/>
            <a:endParaRPr lang="cs-CZ" b="1" i="1" dirty="0"/>
          </a:p>
          <a:p>
            <a:pPr marL="0" indent="0">
              <a:buNone/>
            </a:pPr>
            <a:endParaRPr lang="cs-CZ" b="1" i="1" dirty="0" smtClean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b="1" i="1" dirty="0" smtClean="0">
              <a:solidFill>
                <a:srgbClr val="0070C0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3662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47" y="182594"/>
            <a:ext cx="6797842" cy="6509637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7014411" y="136590"/>
            <a:ext cx="5177589" cy="61247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dirty="0" err="1" smtClean="0"/>
              <a:t>Staat</a:t>
            </a:r>
            <a:r>
              <a:rPr lang="cs-CZ" sz="2800" dirty="0" smtClean="0"/>
              <a:t> de lamp </a:t>
            </a:r>
            <a:r>
              <a:rPr lang="cs-CZ" sz="2800" dirty="0" err="1" smtClean="0"/>
              <a:t>voor</a:t>
            </a:r>
            <a:r>
              <a:rPr lang="cs-CZ" sz="2800" dirty="0" smtClean="0"/>
              <a:t> de sofa?  </a:t>
            </a:r>
            <a:endParaRPr lang="cs-CZ" sz="2800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2800" dirty="0" smtClean="0">
                <a:sym typeface="Wingdings" panose="05000000000000000000" pitchFamily="2" charset="2"/>
              </a:rPr>
              <a:t>Nee, </a:t>
            </a:r>
            <a:r>
              <a:rPr lang="en-US" sz="2800" dirty="0" err="1" smtClean="0">
                <a:sym typeface="Wingdings" panose="05000000000000000000" pitchFamily="2" charset="2"/>
              </a:rPr>
              <a:t>hij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staat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ernaast</a:t>
            </a:r>
            <a:r>
              <a:rPr lang="en-US" sz="2800" dirty="0" smtClean="0">
                <a:sym typeface="Wingdings" panose="05000000000000000000" pitchFamily="2" charset="2"/>
              </a:rPr>
              <a:t>.</a:t>
            </a:r>
          </a:p>
          <a:p>
            <a:endParaRPr lang="cs-CZ" sz="2800" dirty="0" smtClean="0">
              <a:sym typeface="Wingdings" panose="05000000000000000000" pitchFamily="2" charset="2"/>
            </a:endParaRPr>
          </a:p>
          <a:p>
            <a:r>
              <a:rPr lang="en-US" sz="2800" dirty="0" err="1" smtClean="0">
                <a:sym typeface="Wingdings" panose="05000000000000000000" pitchFamily="2" charset="2"/>
              </a:rPr>
              <a:t>Hangen</a:t>
            </a:r>
            <a:r>
              <a:rPr lang="en-US" sz="2800" dirty="0" smtClean="0">
                <a:sym typeface="Wingdings" panose="05000000000000000000" pitchFamily="2" charset="2"/>
              </a:rPr>
              <a:t> de </a:t>
            </a:r>
            <a:r>
              <a:rPr lang="en-US" sz="2800" dirty="0" err="1" smtClean="0">
                <a:sym typeface="Wingdings" panose="05000000000000000000" pitchFamily="2" charset="2"/>
              </a:rPr>
              <a:t>planken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naast</a:t>
            </a:r>
            <a:r>
              <a:rPr lang="en-US" sz="2800" dirty="0" smtClean="0">
                <a:sym typeface="Wingdings" panose="05000000000000000000" pitchFamily="2" charset="2"/>
              </a:rPr>
              <a:t> de sofa?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2800" dirty="0" smtClean="0">
                <a:sym typeface="Wingdings" panose="05000000000000000000" pitchFamily="2" charset="2"/>
              </a:rPr>
              <a:t>Nee</a:t>
            </a:r>
            <a:r>
              <a:rPr lang="en-US" sz="2800" dirty="0">
                <a:sym typeface="Wingdings" panose="05000000000000000000" pitchFamily="2" charset="2"/>
              </a:rPr>
              <a:t>, </a:t>
            </a:r>
            <a:r>
              <a:rPr lang="en-US" sz="2800" dirty="0" err="1" smtClean="0">
                <a:sym typeface="Wingdings" panose="05000000000000000000" pitchFamily="2" charset="2"/>
              </a:rPr>
              <a:t>ze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hangen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erboven</a:t>
            </a:r>
            <a:r>
              <a:rPr lang="en-US" sz="2800" dirty="0" smtClean="0">
                <a:sym typeface="Wingdings" panose="05000000000000000000" pitchFamily="2" charset="2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sz="2800" dirty="0">
              <a:sym typeface="Wingdings" panose="05000000000000000000" pitchFamily="2" charset="2"/>
            </a:endParaRPr>
          </a:p>
          <a:p>
            <a:r>
              <a:rPr lang="en-US" sz="2800" dirty="0" err="1" smtClean="0">
                <a:sym typeface="Wingdings" panose="05000000000000000000" pitchFamily="2" charset="2"/>
              </a:rPr>
              <a:t>Ligt</a:t>
            </a:r>
            <a:r>
              <a:rPr lang="en-US" sz="2800" dirty="0" smtClean="0">
                <a:sym typeface="Wingdings" panose="05000000000000000000" pitchFamily="2" charset="2"/>
              </a:rPr>
              <a:t> de </a:t>
            </a:r>
            <a:r>
              <a:rPr lang="en-US" sz="2800" dirty="0" err="1" smtClean="0">
                <a:sym typeface="Wingdings" panose="05000000000000000000" pitchFamily="2" charset="2"/>
              </a:rPr>
              <a:t>kus</a:t>
            </a:r>
            <a:r>
              <a:rPr lang="cs-CZ" sz="2800" dirty="0" smtClean="0">
                <a:sym typeface="Wingdings" panose="05000000000000000000" pitchFamily="2" charset="2"/>
              </a:rPr>
              <a:t>sen </a:t>
            </a:r>
            <a:r>
              <a:rPr lang="cs-CZ" sz="2800" dirty="0" err="1" smtClean="0">
                <a:sym typeface="Wingdings" panose="05000000000000000000" pitchFamily="2" charset="2"/>
              </a:rPr>
              <a:t>onder</a:t>
            </a:r>
            <a:r>
              <a:rPr lang="cs-CZ" sz="2800" dirty="0" smtClean="0">
                <a:sym typeface="Wingdings" panose="05000000000000000000" pitchFamily="2" charset="2"/>
              </a:rPr>
              <a:t> de sofa?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2800" dirty="0" smtClean="0">
                <a:sym typeface="Wingdings" panose="05000000000000000000" pitchFamily="2" charset="2"/>
              </a:rPr>
              <a:t>Nee</a:t>
            </a:r>
            <a:r>
              <a:rPr lang="en-US" sz="2800" dirty="0">
                <a:sym typeface="Wingdings" panose="05000000000000000000" pitchFamily="2" charset="2"/>
              </a:rPr>
              <a:t>, </a:t>
            </a:r>
            <a:r>
              <a:rPr lang="cs-CZ" sz="2800" dirty="0" err="1" smtClean="0">
                <a:sym typeface="Wingdings" panose="05000000000000000000" pitchFamily="2" charset="2"/>
              </a:rPr>
              <a:t>hij</a:t>
            </a:r>
            <a:r>
              <a:rPr lang="cs-CZ" sz="2800" dirty="0" smtClean="0">
                <a:sym typeface="Wingdings" panose="05000000000000000000" pitchFamily="2" charset="2"/>
              </a:rPr>
              <a:t> </a:t>
            </a:r>
            <a:r>
              <a:rPr lang="cs-CZ" sz="2800" dirty="0" err="1" smtClean="0">
                <a:sym typeface="Wingdings" panose="05000000000000000000" pitchFamily="2" charset="2"/>
              </a:rPr>
              <a:t>ligt</a:t>
            </a:r>
            <a:r>
              <a:rPr lang="cs-CZ" sz="2800" dirty="0" smtClean="0">
                <a:sym typeface="Wingdings" panose="05000000000000000000" pitchFamily="2" charset="2"/>
              </a:rPr>
              <a:t> </a:t>
            </a:r>
            <a:r>
              <a:rPr lang="cs-CZ" sz="2800" dirty="0" err="1" smtClean="0">
                <a:sym typeface="Wingdings" panose="05000000000000000000" pitchFamily="2" charset="2"/>
              </a:rPr>
              <a:t>erop</a:t>
            </a:r>
            <a:r>
              <a:rPr lang="cs-CZ" sz="2800" dirty="0" smtClean="0">
                <a:sym typeface="Wingdings" panose="05000000000000000000" pitchFamily="2" charset="2"/>
              </a:rPr>
              <a:t>. 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endParaRPr lang="cs-CZ" sz="2800" dirty="0" smtClean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cs-CZ" sz="2800" dirty="0">
              <a:sym typeface="Wingdings" panose="05000000000000000000" pitchFamily="2" charset="2"/>
            </a:endParaRPr>
          </a:p>
          <a:p>
            <a:r>
              <a:rPr lang="cs-CZ" sz="2800" dirty="0" err="1" smtClean="0">
                <a:sym typeface="Wingdings" panose="05000000000000000000" pitchFamily="2" charset="2"/>
              </a:rPr>
              <a:t>Staat</a:t>
            </a:r>
            <a:r>
              <a:rPr lang="cs-CZ" sz="2800" dirty="0" smtClean="0">
                <a:sym typeface="Wingdings" panose="05000000000000000000" pitchFamily="2" charset="2"/>
              </a:rPr>
              <a:t> </a:t>
            </a:r>
            <a:r>
              <a:rPr lang="cs-CZ" sz="2800" dirty="0" err="1" smtClean="0">
                <a:sym typeface="Wingdings" panose="05000000000000000000" pitchFamily="2" charset="2"/>
              </a:rPr>
              <a:t>het</a:t>
            </a:r>
            <a:r>
              <a:rPr lang="cs-CZ" sz="2800" dirty="0" smtClean="0">
                <a:sym typeface="Wingdings" panose="05000000000000000000" pitchFamily="2" charset="2"/>
              </a:rPr>
              <a:t> </a:t>
            </a:r>
            <a:r>
              <a:rPr lang="cs-CZ" sz="2800" dirty="0" err="1" smtClean="0">
                <a:sym typeface="Wingdings" panose="05000000000000000000" pitchFamily="2" charset="2"/>
              </a:rPr>
              <a:t>kastje</a:t>
            </a:r>
            <a:r>
              <a:rPr lang="cs-CZ" sz="2800" dirty="0" smtClean="0">
                <a:sym typeface="Wingdings" panose="05000000000000000000" pitchFamily="2" charset="2"/>
              </a:rPr>
              <a:t> </a:t>
            </a:r>
            <a:r>
              <a:rPr lang="cs-CZ" sz="2800" dirty="0" err="1" smtClean="0">
                <a:sym typeface="Wingdings" panose="05000000000000000000" pitchFamily="2" charset="2"/>
              </a:rPr>
              <a:t>voor</a:t>
            </a:r>
            <a:r>
              <a:rPr lang="cs-CZ" sz="2800" dirty="0" smtClean="0">
                <a:sym typeface="Wingdings" panose="05000000000000000000" pitchFamily="2" charset="2"/>
              </a:rPr>
              <a:t> de </a:t>
            </a:r>
            <a:r>
              <a:rPr lang="cs-CZ" sz="2800" dirty="0" err="1" smtClean="0">
                <a:sym typeface="Wingdings" panose="05000000000000000000" pitchFamily="2" charset="2"/>
              </a:rPr>
              <a:t>tv</a:t>
            </a:r>
            <a:r>
              <a:rPr lang="cs-CZ" sz="2800" dirty="0" smtClean="0">
                <a:sym typeface="Wingdings" panose="05000000000000000000" pitchFamily="2" charset="2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2800" dirty="0" smtClean="0">
                <a:sym typeface="Wingdings" panose="05000000000000000000" pitchFamily="2" charset="2"/>
              </a:rPr>
              <a:t>Nee</a:t>
            </a:r>
            <a:r>
              <a:rPr lang="en-US" sz="2800" dirty="0">
                <a:sym typeface="Wingdings" panose="05000000000000000000" pitchFamily="2" charset="2"/>
              </a:rPr>
              <a:t>, </a:t>
            </a:r>
            <a:r>
              <a:rPr lang="cs-CZ" sz="2800" dirty="0" err="1" smtClean="0">
                <a:sym typeface="Wingdings" panose="05000000000000000000" pitchFamily="2" charset="2"/>
              </a:rPr>
              <a:t>het</a:t>
            </a:r>
            <a:r>
              <a:rPr lang="cs-CZ" sz="2800" dirty="0" smtClean="0">
                <a:sym typeface="Wingdings" panose="05000000000000000000" pitchFamily="2" charset="2"/>
              </a:rPr>
              <a:t> </a:t>
            </a:r>
            <a:r>
              <a:rPr lang="cs-CZ" sz="2800" dirty="0" err="1" smtClean="0">
                <a:sym typeface="Wingdings" panose="05000000000000000000" pitchFamily="2" charset="2"/>
              </a:rPr>
              <a:t>staat</a:t>
            </a:r>
            <a:r>
              <a:rPr lang="cs-CZ" sz="2800" dirty="0" smtClean="0">
                <a:sym typeface="Wingdings" panose="05000000000000000000" pitchFamily="2" charset="2"/>
              </a:rPr>
              <a:t> </a:t>
            </a:r>
            <a:r>
              <a:rPr lang="cs-CZ" sz="2800" dirty="0" err="1" smtClean="0">
                <a:sym typeface="Wingdings" panose="05000000000000000000" pitchFamily="2" charset="2"/>
              </a:rPr>
              <a:t>eronder</a:t>
            </a:r>
            <a:r>
              <a:rPr lang="cs-CZ" sz="2800" dirty="0" smtClean="0">
                <a:sym typeface="Wingdings" panose="05000000000000000000" pitchFamily="2" charset="2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cs-CZ" sz="2800" dirty="0">
              <a:sym typeface="Wingdings" panose="05000000000000000000" pitchFamily="2" charset="2"/>
            </a:endParaRPr>
          </a:p>
          <a:p>
            <a:r>
              <a:rPr lang="cs-CZ" sz="2800" dirty="0" err="1" smtClean="0">
                <a:sym typeface="Wingdings" panose="05000000000000000000" pitchFamily="2" charset="2"/>
              </a:rPr>
              <a:t>Hangt</a:t>
            </a:r>
            <a:r>
              <a:rPr lang="cs-CZ" sz="2800" dirty="0" smtClean="0">
                <a:sym typeface="Wingdings" panose="05000000000000000000" pitchFamily="2" charset="2"/>
              </a:rPr>
              <a:t> de </a:t>
            </a:r>
            <a:r>
              <a:rPr lang="cs-CZ" sz="2800" dirty="0" err="1" smtClean="0">
                <a:sym typeface="Wingdings" panose="05000000000000000000" pitchFamily="2" charset="2"/>
              </a:rPr>
              <a:t>klok</a:t>
            </a:r>
            <a:r>
              <a:rPr lang="cs-CZ" sz="2800" dirty="0" smtClean="0">
                <a:sym typeface="Wingdings" panose="05000000000000000000" pitchFamily="2" charset="2"/>
              </a:rPr>
              <a:t> </a:t>
            </a:r>
            <a:r>
              <a:rPr lang="cs-CZ" sz="2800" dirty="0" err="1" smtClean="0">
                <a:sym typeface="Wingdings" panose="05000000000000000000" pitchFamily="2" charset="2"/>
              </a:rPr>
              <a:t>naast</a:t>
            </a:r>
            <a:r>
              <a:rPr lang="cs-CZ" sz="2800" dirty="0" smtClean="0">
                <a:sym typeface="Wingdings" panose="05000000000000000000" pitchFamily="2" charset="2"/>
              </a:rPr>
              <a:t> de </a:t>
            </a:r>
            <a:r>
              <a:rPr lang="cs-CZ" sz="2800" dirty="0" err="1" smtClean="0">
                <a:sym typeface="Wingdings" panose="05000000000000000000" pitchFamily="2" charset="2"/>
              </a:rPr>
              <a:t>tv</a:t>
            </a:r>
            <a:r>
              <a:rPr lang="cs-CZ" sz="2800" dirty="0" smtClean="0">
                <a:sym typeface="Wingdings" panose="05000000000000000000" pitchFamily="2" charset="2"/>
              </a:rPr>
              <a:t>? </a:t>
            </a:r>
            <a:endParaRPr lang="cs-CZ" sz="28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2800" dirty="0">
                <a:sym typeface="Wingdings" panose="05000000000000000000" pitchFamily="2" charset="2"/>
              </a:rPr>
              <a:t>Nee, </a:t>
            </a:r>
            <a:r>
              <a:rPr lang="cs-CZ" sz="2800" dirty="0" err="1">
                <a:sym typeface="Wingdings" panose="05000000000000000000" pitchFamily="2" charset="2"/>
              </a:rPr>
              <a:t>hij</a:t>
            </a:r>
            <a:r>
              <a:rPr lang="cs-CZ" sz="2800" dirty="0">
                <a:sym typeface="Wingdings" panose="05000000000000000000" pitchFamily="2" charset="2"/>
              </a:rPr>
              <a:t> </a:t>
            </a:r>
            <a:r>
              <a:rPr lang="cs-CZ" sz="2800" dirty="0" err="1" smtClean="0">
                <a:sym typeface="Wingdings" panose="05000000000000000000" pitchFamily="2" charset="2"/>
              </a:rPr>
              <a:t>hangt</a:t>
            </a:r>
            <a:r>
              <a:rPr lang="cs-CZ" sz="2800" dirty="0" smtClean="0">
                <a:sym typeface="Wingdings" panose="05000000000000000000" pitchFamily="2" charset="2"/>
              </a:rPr>
              <a:t> </a:t>
            </a:r>
            <a:r>
              <a:rPr lang="cs-CZ" sz="2800" dirty="0" err="1" smtClean="0">
                <a:sym typeface="Wingdings" panose="05000000000000000000" pitchFamily="2" charset="2"/>
              </a:rPr>
              <a:t>erboven</a:t>
            </a:r>
            <a:r>
              <a:rPr lang="cs-CZ" sz="2800" dirty="0" smtClean="0">
                <a:sym typeface="Wingdings" panose="05000000000000000000" pitchFamily="2" charset="2"/>
              </a:rPr>
              <a:t>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88242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1543</TotalTime>
  <Words>1959</Words>
  <Application>Microsoft Office PowerPoint</Application>
  <PresentationFormat>Širokoúhlá obrazovka</PresentationFormat>
  <Paragraphs>232</Paragraphs>
  <Slides>20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Motiv Office</vt:lpstr>
      <vt:lpstr>ER-WOORDJE</vt:lpstr>
      <vt:lpstr>Prezentace aplikace PowerPoint</vt:lpstr>
      <vt:lpstr>WAAROM STAAT HIER ER?</vt:lpstr>
      <vt:lpstr>GEBRUIK VAN ER</vt:lpstr>
      <vt:lpstr>Verwijzing naar plaats:  er / daar / hier</vt:lpstr>
      <vt:lpstr>Er  + hoeveelheid / nummer</vt:lpstr>
      <vt:lpstr>ER /daar + voorzetsel</vt:lpstr>
      <vt:lpstr>ER /daar + voorzetsel</vt:lpstr>
      <vt:lpstr>Prezentace aplikace PowerPoint</vt:lpstr>
      <vt:lpstr>ermee   / ertoe  / ernaartoe</vt:lpstr>
      <vt:lpstr>ER + voorzetsel: oefening</vt:lpstr>
      <vt:lpstr>Prezentace aplikace PowerPoint</vt:lpstr>
      <vt:lpstr>„Presentatief ER“  + is/zijn/staan/liggen/zitten </vt:lpstr>
      <vt:lpstr>ER-woord   vertaling / překlad</vt:lpstr>
      <vt:lpstr>ER   welke type?</vt:lpstr>
      <vt:lpstr>ER  + zijn/liggen/staan/hangen</vt:lpstr>
      <vt:lpstr>Prezentace aplikace PowerPoint</vt:lpstr>
      <vt:lpstr>HUISWERK - NAKIJK</vt:lpstr>
      <vt:lpstr>Verwijzing naar mensen of dingen?</vt:lpstr>
      <vt:lpstr>OEFENING: NAAR HEM/HAAR X ERNAAR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ER-WOORDJE</dc:title>
  <dc:creator>ivare</dc:creator>
  <cp:lastModifiedBy>Rezková, Iva</cp:lastModifiedBy>
  <cp:revision>37</cp:revision>
  <dcterms:created xsi:type="dcterms:W3CDTF">2021-02-16T11:29:08Z</dcterms:created>
  <dcterms:modified xsi:type="dcterms:W3CDTF">2024-03-08T13:24:36Z</dcterms:modified>
</cp:coreProperties>
</file>