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5" r:id="rId2"/>
    <p:sldId id="358" r:id="rId3"/>
    <p:sldId id="357" r:id="rId4"/>
    <p:sldId id="343" r:id="rId5"/>
    <p:sldId id="360" r:id="rId6"/>
    <p:sldId id="346" r:id="rId7"/>
    <p:sldId id="361" r:id="rId8"/>
    <p:sldId id="319" r:id="rId9"/>
    <p:sldId id="359" r:id="rId10"/>
    <p:sldId id="36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25.06.2020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25.06.2020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25.06.2020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25.06.2020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25.06.2020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25.06.2020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25.06.2020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25.06.2020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25.06.2020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25.06.2020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25.06.2020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25.06.2020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KTIV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smtClean="0">
                <a:solidFill>
                  <a:schemeClr val="bg1"/>
                </a:solidFill>
              </a:rPr>
              <a:t>díky!!!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18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co nás dnes čeká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784" y="1957510"/>
            <a:ext cx="10492682" cy="4755806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tlumočení z listu</a:t>
            </a:r>
            <a:endParaRPr lang="cs-CZ" sz="32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analýza a hodnocení tlumočnického výkonu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feedback na tento semestr</a:t>
            </a:r>
            <a:endParaRPr lang="cs-CZ" sz="3200" dirty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373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tlumočení z listu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5372" y="3039743"/>
            <a:ext cx="5041006" cy="3193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 smtClean="0"/>
              <a:t>skupina A</a:t>
            </a:r>
            <a:endParaRPr lang="cs-CZ" sz="3600" b="1" dirty="0" smtClean="0"/>
          </a:p>
          <a:p>
            <a:pPr marL="358775" lvl="1" indent="-358775">
              <a:buFont typeface="+mj-lt"/>
              <a:buAutoNum type="arabicPeriod"/>
            </a:pPr>
            <a:r>
              <a:rPr lang="cs-CZ" sz="3200" dirty="0" smtClean="0"/>
              <a:t>tlumočí v kabině </a:t>
            </a:r>
            <a:r>
              <a:rPr lang="cs-CZ" sz="3200" dirty="0" smtClean="0"/>
              <a:t>z listu</a:t>
            </a:r>
            <a:endParaRPr lang="cs-CZ" sz="3200" dirty="0" smtClean="0"/>
          </a:p>
          <a:p>
            <a:pPr marL="358775" lvl="1" indent="-358775">
              <a:buFont typeface="+mj-lt"/>
              <a:buAutoNum type="arabicPeriod"/>
            </a:pPr>
            <a:r>
              <a:rPr lang="cs-CZ" sz="3200" dirty="0" err="1" smtClean="0"/>
              <a:t>posluchá</a:t>
            </a:r>
            <a:r>
              <a:rPr lang="cs-CZ" sz="3200" dirty="0" smtClean="0"/>
              <a:t> a dává feedback</a:t>
            </a:r>
            <a:endParaRPr lang="cs-CZ" sz="3200" dirty="0" smtClean="0"/>
          </a:p>
          <a:p>
            <a:pPr marL="687642" lvl="3" indent="-182563"/>
            <a:r>
              <a:rPr lang="cs-CZ" sz="2800" dirty="0" err="1" smtClean="0"/>
              <a:t>delivery</a:t>
            </a:r>
            <a:endParaRPr lang="cs-CZ" sz="2800" dirty="0" smtClean="0"/>
          </a:p>
          <a:p>
            <a:pPr marL="687642" lvl="3" indent="-182563"/>
            <a:r>
              <a:rPr lang="cs-CZ" sz="2800" dirty="0" smtClean="0"/>
              <a:t>koheze/koherence</a:t>
            </a:r>
          </a:p>
          <a:p>
            <a:pPr marL="687642" lvl="3" indent="-182563"/>
            <a:r>
              <a:rPr lang="cs-CZ" sz="2800" dirty="0" smtClean="0"/>
              <a:t>obsahová přesnost (viz list)</a:t>
            </a:r>
            <a:endParaRPr lang="cs-CZ" sz="2400" dirty="0" smtClean="0"/>
          </a:p>
          <a:p>
            <a:pPr marL="529654" lvl="2" indent="-173038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15784" y="1957510"/>
            <a:ext cx="10492682" cy="808839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12 minut na přípravu listu</a:t>
            </a: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440000" y="3039743"/>
            <a:ext cx="5041006" cy="319322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cs-CZ" sz="3600" b="1" dirty="0" smtClean="0"/>
              <a:t>skupina B</a:t>
            </a:r>
          </a:p>
          <a:p>
            <a:pPr marL="358775" lvl="1" indent="-358775">
              <a:buFont typeface="+mj-lt"/>
              <a:buAutoNum type="arabicPeriod"/>
            </a:pPr>
            <a:r>
              <a:rPr lang="cs-CZ" sz="3200" dirty="0" err="1"/>
              <a:t>posluchá</a:t>
            </a:r>
            <a:r>
              <a:rPr lang="cs-CZ" sz="3200" dirty="0"/>
              <a:t> a dává feedback</a:t>
            </a:r>
          </a:p>
          <a:p>
            <a:pPr marL="687642" lvl="3" indent="-182563"/>
            <a:r>
              <a:rPr lang="cs-CZ" sz="2800" dirty="0" err="1"/>
              <a:t>delivery</a:t>
            </a:r>
            <a:endParaRPr lang="cs-CZ" sz="2800" dirty="0"/>
          </a:p>
          <a:p>
            <a:pPr marL="687642" lvl="3" indent="-182563"/>
            <a:r>
              <a:rPr lang="cs-CZ" sz="2800" dirty="0"/>
              <a:t>koheze/koherence</a:t>
            </a:r>
          </a:p>
          <a:p>
            <a:pPr marL="687642" lvl="3" indent="-182563"/>
            <a:r>
              <a:rPr lang="cs-CZ" sz="2800" dirty="0"/>
              <a:t>obsahová přesnost (viz list)</a:t>
            </a:r>
            <a:endParaRPr lang="cs-CZ" sz="2400" dirty="0"/>
          </a:p>
          <a:p>
            <a:pPr marL="358775" lvl="1" indent="-358775">
              <a:buFont typeface="+mj-lt"/>
              <a:buAutoNum type="arabicPeriod"/>
            </a:pPr>
            <a:r>
              <a:rPr lang="cs-CZ" sz="3200" dirty="0" smtClean="0"/>
              <a:t>tlumočí v kabině z listu</a:t>
            </a:r>
          </a:p>
          <a:p>
            <a:pPr marL="529654" lvl="2" indent="-173038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59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společný Feedback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784" y="1957510"/>
            <a:ext cx="10492682" cy="4755806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3 věci, které se povedly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3 věci, na které si dát pozor / zlepšit</a:t>
            </a:r>
            <a:endParaRPr lang="cs-CZ" sz="3600" dirty="0" smtClean="0"/>
          </a:p>
          <a:p>
            <a:pPr marL="346774" lvl="1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346774" lvl="1" indent="-173038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98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err="1" smtClean="0"/>
              <a:t>debriefing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784" y="1957510"/>
            <a:ext cx="10492682" cy="4755806"/>
          </a:xfrm>
        </p:spPr>
        <p:txBody>
          <a:bodyPr>
            <a:norm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Potřebujete ještě něco vyřešit strategicky/systémově?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3200" dirty="0"/>
              <a:t>V</a:t>
            </a:r>
            <a:r>
              <a:rPr lang="cs-CZ" sz="3200" dirty="0" smtClean="0"/>
              <a:t>e fázi přípravy?</a:t>
            </a:r>
          </a:p>
          <a:p>
            <a:pPr marL="346774" lvl="1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Ve fázi tlumočení?</a:t>
            </a:r>
            <a:endParaRPr lang="cs-CZ" sz="3200" dirty="0" smtClean="0"/>
          </a:p>
          <a:p>
            <a:pPr marL="346774" lvl="1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346774" lvl="1" indent="-173038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74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analýza a hodnocení tlumočnického výkonu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783" y="2084832"/>
            <a:ext cx="10492682" cy="418864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Čím byste svou analýzu začali?</a:t>
            </a:r>
            <a:endParaRPr lang="cs-CZ" sz="3200" dirty="0"/>
          </a:p>
          <a:p>
            <a:pPr marL="173736" lvl="1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15783" y="2264065"/>
            <a:ext cx="10654727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lvl="1" indent="-173038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34637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844500" cy="1499616"/>
          </a:xfrm>
        </p:spPr>
        <p:txBody>
          <a:bodyPr>
            <a:normAutofit/>
          </a:bodyPr>
          <a:lstStyle/>
          <a:p>
            <a:r>
              <a:rPr lang="cs-CZ" sz="4800" dirty="0" smtClean="0"/>
              <a:t>analýza – shrnutí a tipy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98249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 na tento semestr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898736" y="2237231"/>
            <a:ext cx="9997864" cy="426654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/>
              <a:t>C</a:t>
            </a:r>
            <a:r>
              <a:rPr lang="cs-CZ" sz="3600" dirty="0" smtClean="0"/>
              <a:t>o </a:t>
            </a:r>
            <a:r>
              <a:rPr lang="cs-CZ" sz="3600" dirty="0"/>
              <a:t>se vám na výuce v tomto semestru </a:t>
            </a:r>
            <a:r>
              <a:rPr lang="cs-CZ" sz="3600" dirty="0" smtClean="0"/>
              <a:t>líbilo?</a:t>
            </a:r>
            <a:endParaRPr lang="cs-CZ" sz="3600" dirty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Co </a:t>
            </a:r>
            <a:r>
              <a:rPr lang="cs-CZ" sz="3600" dirty="0"/>
              <a:t>by chtělo naopak </a:t>
            </a:r>
            <a:r>
              <a:rPr lang="cs-CZ" sz="3600" dirty="0" smtClean="0"/>
              <a:t>zlepšit?</a:t>
            </a:r>
            <a:endParaRPr lang="cs-CZ" sz="3600" dirty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Co </a:t>
            </a:r>
            <a:r>
              <a:rPr lang="cs-CZ" sz="3600" dirty="0"/>
              <a:t>si </a:t>
            </a:r>
            <a:r>
              <a:rPr lang="cs-CZ" sz="3600" dirty="0" smtClean="0"/>
              <a:t>odnášíte?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600" dirty="0" smtClean="0"/>
              <a:t>Zachovali byste něco z distanční výuky i v běžné výuce?</a:t>
            </a:r>
            <a:endParaRPr lang="cs-CZ" sz="5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3200" dirty="0"/>
          </a:p>
          <a:p>
            <a:pPr>
              <a:buFont typeface="Arial" panose="020B0604020202020204" pitchFamily="34" charset="0"/>
              <a:buChar char="•"/>
            </a:pPr>
            <a:endParaRPr lang="cs-CZ" sz="3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9780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1845</TotalTime>
  <Words>155</Words>
  <Application>Microsoft Office PowerPoint</Application>
  <PresentationFormat>Širokoúhlá obrazovka</PresentationFormat>
  <Paragraphs>54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Tw Cen MT</vt:lpstr>
      <vt:lpstr>Tw Cen MT Condensed</vt:lpstr>
      <vt:lpstr>Wingdings 3</vt:lpstr>
      <vt:lpstr>Integrál</vt:lpstr>
      <vt:lpstr>KTIV</vt:lpstr>
      <vt:lpstr>co nás dnes čeká</vt:lpstr>
      <vt:lpstr>tlumočení z listu</vt:lpstr>
      <vt:lpstr>společný Feedback</vt:lpstr>
      <vt:lpstr>debriefing</vt:lpstr>
      <vt:lpstr>analýza a hodnocení tlumočnického výkonu</vt:lpstr>
      <vt:lpstr>analýza – shrnutí a tipy</vt:lpstr>
      <vt:lpstr>wrap-up</vt:lpstr>
      <vt:lpstr>feedback na tento semestr</vt:lpstr>
      <vt:lpstr>díky!!!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94</cp:revision>
  <dcterms:created xsi:type="dcterms:W3CDTF">2019-03-09T16:29:07Z</dcterms:created>
  <dcterms:modified xsi:type="dcterms:W3CDTF">2020-06-25T12:51:13Z</dcterms:modified>
</cp:coreProperties>
</file>