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89434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29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42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70187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7057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485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4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78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6646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2511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78ED406-668F-4F4D-A93F-85AFC0ED9299}" type="datetimeFigureOut">
              <a:rPr lang="cs-CZ" smtClean="0"/>
              <a:t>29. 10. 2018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0BE2F7A-3826-44E4-BB70-288443AD028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678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33451-0F32-4D9A-B0A0-B94821D5BF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A2E885-D07F-4538-864B-FB3C2DFA22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Hladomor 1933-1934</a:t>
            </a:r>
          </a:p>
          <a:p>
            <a:r>
              <a:rPr lang="cs-CZ" sz="1800" i="1" dirty="0"/>
              <a:t>Jana </a:t>
            </a:r>
            <a:r>
              <a:rPr lang="cs-CZ" sz="1800" i="1" dirty="0" err="1"/>
              <a:t>Prokopjuková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61601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14B18-0209-44F2-ADFE-26AE2C8AF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Politický a ekonomický kontext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88A038-82FD-407E-BB3C-C3566E160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1929 – ekonomická krize, prudký pokles cen obilí</a:t>
            </a:r>
          </a:p>
          <a:p>
            <a:r>
              <a:rPr lang="cs-CZ" dirty="0"/>
              <a:t>Snížení cen vedlo ke snaze zvýšit objem vývozu</a:t>
            </a:r>
          </a:p>
          <a:p>
            <a:r>
              <a:rPr lang="cs-CZ" dirty="0"/>
              <a:t>Stalin (1922-1953) – kolektivizace zemědělství (1927)</a:t>
            </a:r>
          </a:p>
          <a:p>
            <a:pPr marL="0" indent="0">
              <a:buNone/>
            </a:pPr>
            <a:r>
              <a:rPr lang="cs-CZ" dirty="0"/>
              <a:t>                                        -  pětiletky (1928-1932)</a:t>
            </a:r>
          </a:p>
          <a:p>
            <a:r>
              <a:rPr lang="cs-CZ" dirty="0"/>
              <a:t>Industrializace</a:t>
            </a:r>
          </a:p>
          <a:p>
            <a:r>
              <a:rPr lang="cs-CZ" dirty="0"/>
              <a:t>zvláštní pověřenci s úkolem zakládat kolchozy (obdoba JZD v ČSR)</a:t>
            </a:r>
          </a:p>
          <a:p>
            <a:r>
              <a:rPr lang="cs-CZ" dirty="0"/>
              <a:t>Likvidace „kulaků“ – označení pro střední a bohaté rolníky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29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47F31-330E-4E58-BE6D-DE4C8CC63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na Ukrajině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68CB15E-F34D-4990-8A2F-F4D3357D0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909" y="438508"/>
            <a:ext cx="4284560" cy="5980984"/>
          </a:xfrm>
          <a:prstGeom prst="rect">
            <a:avLst/>
          </a:prstGeom>
        </p:spPr>
      </p:pic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B2693450-4C8D-436D-920A-FADD6AB97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Propagandistické plakáty</a:t>
            </a:r>
          </a:p>
          <a:p>
            <a:r>
              <a:rPr lang="cs-CZ" dirty="0"/>
              <a:t>Deportace – Sibiř, Ural, Kavkaz</a:t>
            </a:r>
          </a:p>
          <a:p>
            <a:r>
              <a:rPr lang="cs-CZ" dirty="0"/>
              <a:t>Vytvoření tzv. „trojek“</a:t>
            </a:r>
          </a:p>
          <a:p>
            <a:r>
              <a:rPr lang="cs-CZ" dirty="0"/>
              <a:t>1932 – zavedení zvláštního pasového systému</a:t>
            </a:r>
          </a:p>
          <a:p>
            <a:r>
              <a:rPr lang="cs-CZ" dirty="0"/>
              <a:t>Odpor a rolnické vzpoury – potlačeny Rudou armádou</a:t>
            </a:r>
          </a:p>
          <a:p>
            <a:r>
              <a:rPr lang="cs-CZ" dirty="0"/>
              <a:t>1930 – zvýšení daní</a:t>
            </a:r>
          </a:p>
          <a:p>
            <a:r>
              <a:rPr lang="cs-CZ" dirty="0"/>
              <a:t>Represe - do roku 1931 bylo na Ukrajině zlikvidováno</a:t>
            </a:r>
          </a:p>
          <a:p>
            <a:pPr marL="0" indent="0">
              <a:buNone/>
            </a:pPr>
            <a:r>
              <a:rPr lang="cs-CZ" dirty="0"/>
              <a:t>      kolem 352 tisíc hospodářství</a:t>
            </a:r>
          </a:p>
          <a:p>
            <a:r>
              <a:rPr lang="cs-CZ" dirty="0"/>
              <a:t>1932 – vyčerpání zásob, hlad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326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8668A9F-FA66-4652-8677-F286859D9A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141" y="258418"/>
            <a:ext cx="5644701" cy="3983546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83B6389-B8F0-4299-9AC4-CC7AB4CFAE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701" y="2702821"/>
            <a:ext cx="533400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4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D17383-1B84-44B7-A0E9-7219587B3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870" y="587237"/>
            <a:ext cx="9601200" cy="3581400"/>
          </a:xfrm>
        </p:spPr>
        <p:txBody>
          <a:bodyPr/>
          <a:lstStyle/>
          <a:p>
            <a:r>
              <a:rPr lang="cs-CZ" dirty="0"/>
              <a:t>1932 – černé listiny – zákaz volného pohybu a zastavení dodávek potravin</a:t>
            </a:r>
          </a:p>
          <a:p>
            <a:r>
              <a:rPr lang="cs-CZ" dirty="0"/>
              <a:t>úderné brigády zformované z místních aktivistů</a:t>
            </a:r>
          </a:p>
          <a:p>
            <a:r>
              <a:rPr lang="cs-CZ" dirty="0"/>
              <a:t>Města – přídělové lístky, fronty na potraviny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98782D1-EF21-4C4A-BB47-CDAA15CC8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909" y="1977887"/>
            <a:ext cx="740989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27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823F08B9-3951-4AF8-A655-F913723E3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560" y="952025"/>
            <a:ext cx="8592466" cy="5830603"/>
          </a:xfr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177F44-9CC8-4045-8186-B5B620663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974" y="75372"/>
            <a:ext cx="10470786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Ztráty obyvatel v důsledku hladomoru stanovují okolo  7-8 milionu osob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48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19D7D-1FC7-45E7-A805-6BDD4649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809A5D-3C77-44BA-B131-1219C27C2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HAPEREN, Maria van, </a:t>
            </a:r>
            <a:r>
              <a:rPr lang="cs-CZ" dirty="0" err="1"/>
              <a:t>Wichert</a:t>
            </a:r>
            <a:r>
              <a:rPr lang="cs-CZ" dirty="0"/>
              <a:t> ten HAVE, Ben KIERNAN, Martin MENNECKE, </a:t>
            </a:r>
            <a:r>
              <a:rPr lang="cs-CZ" dirty="0" err="1"/>
              <a:t>Uğur</a:t>
            </a:r>
            <a:r>
              <a:rPr lang="cs-CZ" dirty="0"/>
              <a:t> </a:t>
            </a:r>
            <a:r>
              <a:rPr lang="cs-CZ" dirty="0" err="1"/>
              <a:t>Ümit</a:t>
            </a:r>
            <a:r>
              <a:rPr lang="cs-CZ" dirty="0"/>
              <a:t> ÜNGÖR, Ton ZWAAN a Aleš ZIEGLER, ŠMOK, Martin a Monika HORSÁKOVÁ,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/>
              <a:t>Holokaust a jiné genocidy</a:t>
            </a:r>
            <a:r>
              <a:rPr lang="cs-CZ" dirty="0"/>
              <a:t>. Přeložil Petruška ŠUSTROVÁ. Polanka nad Odrou: Občanské sdružení PANT, 2015. Moderní dějiny (Občanské sdružení Pant). ISBN 978-80-905942-7-2.</a:t>
            </a:r>
          </a:p>
          <a:p>
            <a:r>
              <a:rPr lang="pt-BR" dirty="0"/>
              <a:t>SNYDER, Timothy. </a:t>
            </a:r>
            <a:r>
              <a:rPr lang="pt-BR" i="1" dirty="0"/>
              <a:t>Krvavé země: Evropa mezi Hitlerem a Stalinem</a:t>
            </a:r>
            <a:r>
              <a:rPr lang="pt-BR" dirty="0"/>
              <a:t>. Praha: Paseka, 2013. ISBN 978-80-7432-254-9.</a:t>
            </a:r>
            <a:endParaRPr lang="cs-CZ" dirty="0"/>
          </a:p>
          <a:p>
            <a:r>
              <a:rPr lang="cs-CZ" dirty="0" err="1"/>
              <a:t>Sovremennaja</a:t>
            </a:r>
            <a:r>
              <a:rPr lang="cs-CZ" dirty="0"/>
              <a:t> </a:t>
            </a:r>
            <a:r>
              <a:rPr lang="cs-CZ" dirty="0" err="1"/>
              <a:t>rossijsko-ukrainskaja</a:t>
            </a:r>
            <a:r>
              <a:rPr lang="cs-CZ" dirty="0"/>
              <a:t> </a:t>
            </a:r>
            <a:r>
              <a:rPr lang="cs-CZ" dirty="0" err="1"/>
              <a:t>istoriografija</a:t>
            </a:r>
            <a:r>
              <a:rPr lang="cs-CZ" dirty="0"/>
              <a:t> </a:t>
            </a:r>
            <a:r>
              <a:rPr lang="cs-CZ" dirty="0" err="1"/>
              <a:t>goloda</a:t>
            </a:r>
            <a:r>
              <a:rPr lang="cs-CZ" dirty="0"/>
              <a:t> 1932-1933 </a:t>
            </a:r>
            <a:r>
              <a:rPr lang="cs-CZ" dirty="0" err="1"/>
              <a:t>gg</a:t>
            </a:r>
            <a:r>
              <a:rPr lang="cs-CZ" dirty="0"/>
              <a:t>. v SSSR. [</a:t>
            </a:r>
            <a:r>
              <a:rPr lang="cs-CZ" dirty="0" err="1"/>
              <a:t>S.l</a:t>
            </a:r>
            <a:r>
              <a:rPr lang="cs-CZ" dirty="0"/>
              <a:t>.]: Moskva : ROSSPĖN : </a:t>
            </a:r>
            <a:r>
              <a:rPr lang="cs-CZ" dirty="0" err="1"/>
              <a:t>Prezidentskij</a:t>
            </a:r>
            <a:r>
              <a:rPr lang="cs-CZ" dirty="0"/>
              <a:t> centr B.N. Jelcina, 2011, 2011. </a:t>
            </a:r>
          </a:p>
          <a:p>
            <a:r>
              <a:rPr lang="cs-CZ" dirty="0"/>
              <a:t>https://www.cdk.cz/hladomor-kultura-pameti</a:t>
            </a:r>
          </a:p>
        </p:txBody>
      </p:sp>
    </p:spTree>
    <p:extLst>
      <p:ext uri="{BB962C8B-B14F-4D97-AF65-F5344CB8AC3E}">
        <p14:creationId xmlns:p14="http://schemas.microsoft.com/office/powerpoint/2010/main" val="222634692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316</TotalTime>
  <Words>273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Franklin Gothic Book</vt:lpstr>
      <vt:lpstr>Oříznutí</vt:lpstr>
      <vt:lpstr> </vt:lpstr>
      <vt:lpstr>Politický a ekonomický kontext </vt:lpstr>
      <vt:lpstr>Situace na Ukrajině</vt:lpstr>
      <vt:lpstr>Prezentace aplikace PowerPoint</vt:lpstr>
      <vt:lpstr>Prezentace aplikace PowerPoint</vt:lpstr>
      <vt:lpstr>Ztráty obyvatel v důsledku hladomoru stanovují okolo  7-8 milionu osob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Jana Prokopjuková</dc:creator>
  <cp:lastModifiedBy>Jana Prokopjuková</cp:lastModifiedBy>
  <cp:revision>10</cp:revision>
  <dcterms:created xsi:type="dcterms:W3CDTF">2018-10-29T09:29:37Z</dcterms:created>
  <dcterms:modified xsi:type="dcterms:W3CDTF">2018-10-29T14:45:37Z</dcterms:modified>
</cp:coreProperties>
</file>