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6120-18B3-408B-8303-81142F27698C}" type="datetimeFigureOut">
              <a:rPr lang="cs-CZ" smtClean="0"/>
              <a:t>7. 1. 2018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3BB-247C-43AE-AFA8-A2D03D7C6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75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6120-18B3-408B-8303-81142F27698C}" type="datetimeFigureOut">
              <a:rPr lang="cs-CZ" smtClean="0"/>
              <a:t>7. 1. 2018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3BB-247C-43AE-AFA8-A2D03D7C6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33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6120-18B3-408B-8303-81142F27698C}" type="datetimeFigureOut">
              <a:rPr lang="cs-CZ" smtClean="0"/>
              <a:t>7. 1. 2018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3BB-247C-43AE-AFA8-A2D03D7C6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13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6120-18B3-408B-8303-81142F27698C}" type="datetimeFigureOut">
              <a:rPr lang="cs-CZ" smtClean="0"/>
              <a:t>7. 1. 2018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3BB-247C-43AE-AFA8-A2D03D7C6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95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6120-18B3-408B-8303-81142F27698C}" type="datetimeFigureOut">
              <a:rPr lang="cs-CZ" smtClean="0"/>
              <a:t>7. 1. 2018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3BB-247C-43AE-AFA8-A2D03D7C6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25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6120-18B3-408B-8303-81142F27698C}" type="datetimeFigureOut">
              <a:rPr lang="cs-CZ" smtClean="0"/>
              <a:t>7. 1. 2018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3BB-247C-43AE-AFA8-A2D03D7C6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57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6120-18B3-408B-8303-81142F27698C}" type="datetimeFigureOut">
              <a:rPr lang="cs-CZ" smtClean="0"/>
              <a:t>7. 1. 2018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3BB-247C-43AE-AFA8-A2D03D7C6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83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6120-18B3-408B-8303-81142F27698C}" type="datetimeFigureOut">
              <a:rPr lang="cs-CZ" smtClean="0"/>
              <a:t>7. 1. 2018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3BB-247C-43AE-AFA8-A2D03D7C6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44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6120-18B3-408B-8303-81142F27698C}" type="datetimeFigureOut">
              <a:rPr lang="cs-CZ" smtClean="0"/>
              <a:t>7. 1. 2018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3BB-247C-43AE-AFA8-A2D03D7C6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6120-18B3-408B-8303-81142F27698C}" type="datetimeFigureOut">
              <a:rPr lang="cs-CZ" smtClean="0"/>
              <a:t>7. 1. 2018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3BB-247C-43AE-AFA8-A2D03D7C6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51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6120-18B3-408B-8303-81142F27698C}" type="datetimeFigureOut">
              <a:rPr lang="cs-CZ" smtClean="0"/>
              <a:t>7. 1. 2018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3BB-247C-43AE-AFA8-A2D03D7C6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76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6120-18B3-408B-8303-81142F27698C}" type="datetimeFigureOut">
              <a:rPr lang="cs-CZ" smtClean="0"/>
              <a:t>7. 1. 2018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403BB-247C-43AE-AFA8-A2D03D7C6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393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9A113-4FD5-4FB5-B3A8-4A819F9A72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Jedna žába, druhá žába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57C913-23C1-4F6D-A84C-24D2F63E8D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22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70D61-FD7A-46A9-ACF8-EF462C42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BE765A9-CA8B-40AD-ADB4-573A556B9A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10" y="2001079"/>
            <a:ext cx="8160642" cy="485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21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BECF37-B4F8-494D-AE84-2B3241A0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805981C-E720-4885-A33A-F4A4E4B94ED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0" y="1834166"/>
            <a:ext cx="7830600" cy="48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1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15A9E-912F-4A42-854C-0F1E834F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Uvnitř II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DC1E509-3AF7-4852-8317-A2C259AA507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1" y="1834166"/>
            <a:ext cx="4689737" cy="502383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D6EFCE1-1C60-415A-B998-432390CD88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91" y="1834166"/>
            <a:ext cx="4502979" cy="50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92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C9D36-6B01-450F-98A3-AFC51EE9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672EA7A-4E8A-45C9-A31E-EE82D0BBBB2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4709" cy="459857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B24ED37-F95D-4E53-9673-02B5FA86EDE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50" y="1674056"/>
            <a:ext cx="3895402" cy="453715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B9D72BF-8C60-4F88-961B-06F43A51F30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65" y="2053883"/>
            <a:ext cx="3990535" cy="48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3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8D550-0B97-4A7F-89EB-F8E4A503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Uvnitř 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AD4DCBE-3CAC-4A92-9354-20E42A83D73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62" y="2208628"/>
            <a:ext cx="4442389" cy="448759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0DB87C6-2117-4636-8BF9-95397B00A8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79" y="2229730"/>
            <a:ext cx="4714948" cy="44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7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EA754-0E3F-4D5F-90C4-18E59DCDF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F9254E0-2274-41C7-9426-34303D209A8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" y="0"/>
            <a:ext cx="3778135" cy="32918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F1A16AC-9449-4D99-9BB0-106E440249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369" y="2239352"/>
            <a:ext cx="4116730" cy="34721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0428940-9EB2-4906-BC91-96ED78330A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5" y="3291841"/>
            <a:ext cx="4173416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0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73D3A-ABFC-4F0D-8C16-C525D6AC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Venku 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7D73D57-9E84-4574-88A9-7964C93E18A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2" y="2087384"/>
            <a:ext cx="7718059" cy="45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8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41598-96DC-43AB-A6FD-DC8E70EB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733099D-A123-40C9-B518-E0560F4F38D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0" y="2067952"/>
            <a:ext cx="4363714" cy="478639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0418DD5-0D8E-44AE-9F5C-EE03AC7BFC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60" y="2067952"/>
            <a:ext cx="4581013" cy="47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8C820-14FE-4C3C-B9D9-7E9AF58D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4464D6-44DF-43B6-97CA-98FF06163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31A0F0-6DEF-4556-85EC-9B8BD7CEA7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13" y="1983544"/>
            <a:ext cx="7532077" cy="47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9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F8E8C-ABC5-46CF-B40A-C130A9A1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Venku II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7637176-D2F8-4F76-A9D7-E7A6704AF9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1" y="1955409"/>
            <a:ext cx="4336757" cy="479087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7F574E9-67B8-48D4-8D71-6D14835370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23" y="1955409"/>
            <a:ext cx="4462146" cy="479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6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E05B2-16EC-40BA-B68B-95A3EA0C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10AF6AD-2931-4390-9DFB-1EC39E851F7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5" y="1738263"/>
            <a:ext cx="4219187" cy="51197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D727290-B74B-4935-8D21-91400AA57D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49" y="1738263"/>
            <a:ext cx="4740415" cy="51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1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A60F8-FEC8-4EEB-99D1-D0BDA4F6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74B83FC-12A7-4D60-BC70-FF6577EFA7E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076311"/>
            <a:ext cx="4311120" cy="46836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029F46F-FEF2-4DE2-83C1-5296373914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98" y="2076311"/>
            <a:ext cx="4478384" cy="468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9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13</Words>
  <Application>Microsoft Office PowerPoint</Application>
  <PresentationFormat>Širokoúhlá obrazovka</PresentationFormat>
  <Paragraphs>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Jedna žába, druhá žába</vt:lpstr>
      <vt:lpstr>Uvnitř I</vt:lpstr>
      <vt:lpstr>Prezentace aplikace PowerPoint</vt:lpstr>
      <vt:lpstr>Venku I</vt:lpstr>
      <vt:lpstr>Prezentace aplikace PowerPoint</vt:lpstr>
      <vt:lpstr>Prezentace aplikace PowerPoint</vt:lpstr>
      <vt:lpstr>Venku II</vt:lpstr>
      <vt:lpstr>Prezentace aplikace PowerPoint</vt:lpstr>
      <vt:lpstr>Prezentace aplikace PowerPoint</vt:lpstr>
      <vt:lpstr>Prezentace aplikace PowerPoint</vt:lpstr>
      <vt:lpstr>Prezentace aplikace PowerPoint</vt:lpstr>
      <vt:lpstr>Uvnitř II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Jedna žába, druhá žába</dc:title>
  <dc:creator>Veronika Laufkova</dc:creator>
  <cp:lastModifiedBy>Veronika Laufkova</cp:lastModifiedBy>
  <cp:revision>1</cp:revision>
  <dcterms:created xsi:type="dcterms:W3CDTF">2018-01-07T09:32:44Z</dcterms:created>
  <dcterms:modified xsi:type="dcterms:W3CDTF">2018-01-07T09:34:42Z</dcterms:modified>
</cp:coreProperties>
</file>