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96" r:id="rId3"/>
    <p:sldId id="297" r:id="rId4"/>
    <p:sldId id="268" r:id="rId5"/>
    <p:sldId id="308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307" r:id="rId15"/>
    <p:sldId id="309" r:id="rId16"/>
    <p:sldId id="310" r:id="rId17"/>
    <p:sldId id="285" r:id="rId18"/>
    <p:sldId id="306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7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E57F34-9006-4601-A62A-3179B6D04031}" type="datetimeFigureOut">
              <a:rPr lang="cs-CZ" smtClean="0"/>
              <a:t>01.05.2026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B63EA1-CC44-4252-A701-193F435D59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2532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F219B1-94B6-2036-9CAB-13F07DCEAA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F501BC8-F1EC-46E0-0F8C-54857A2231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EFAD1DF-6E79-39DB-6E88-0D16056EE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5FE1F-7194-498B-BB86-2B7A417D6D61}" type="datetimeFigureOut">
              <a:rPr lang="cs-CZ" smtClean="0"/>
              <a:t>01.05.2026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5660AD7-0C17-3078-BD6F-F1AE7FE6A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6573412-B0F7-0AEF-1BF7-6526D6249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36151-C6EE-4410-9637-B4AAAC7B07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7931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FE9A84-4FDD-9ED1-2814-DC87304BA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BEA88FF-5094-AFE6-4547-A0C0FBFD88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014116-9985-F819-CD37-62D965D1C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5FE1F-7194-498B-BB86-2B7A417D6D61}" type="datetimeFigureOut">
              <a:rPr lang="cs-CZ" smtClean="0"/>
              <a:t>01.05.2026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33E8CE2-D11B-5F41-683E-B1FA323E6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2F400D3-DD78-9FF3-690A-E79A371A3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36151-C6EE-4410-9637-B4AAAC7B07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9066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6CFF06C-DB93-DDE8-00E6-1C34861619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AF4A432-3AA2-27EA-EE48-93FD752F86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C08C0FE-C3B4-5B70-4E41-29A26855C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5FE1F-7194-498B-BB86-2B7A417D6D61}" type="datetimeFigureOut">
              <a:rPr lang="cs-CZ" smtClean="0"/>
              <a:t>01.05.2026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1BAC67C-47C4-834C-1545-20E5969EC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2360B27-6B64-3C92-DD34-00A8F4DA8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36151-C6EE-4410-9637-B4AAAC7B07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1119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98A356-DB36-AF3B-CABA-DFA3E982D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80D1FAA-EED1-A5B5-590A-3DED63D6F2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E143C1-F6C0-3129-132B-7566C2FA7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5FE1F-7194-498B-BB86-2B7A417D6D61}" type="datetimeFigureOut">
              <a:rPr lang="cs-CZ" smtClean="0"/>
              <a:t>01.05.2026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D291169-2CF7-214F-DBE9-366414E48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0D31DC3-491F-00ED-1B75-A20BEAAF3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36151-C6EE-4410-9637-B4AAAC7B07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9732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1BED7F-6635-D395-BC4B-8F638D8F1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1C1A022-0D34-9172-E1A8-4EA36B256B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8CE1FEE-9E1D-E3CA-735D-408D38303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5FE1F-7194-498B-BB86-2B7A417D6D61}" type="datetimeFigureOut">
              <a:rPr lang="cs-CZ" smtClean="0"/>
              <a:t>01.05.2026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9F10C35-814D-1AFB-4732-623513914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98F4B70-F090-99A9-6874-3071D00B6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36151-C6EE-4410-9637-B4AAAC7B07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5149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CBCA6D-8D5C-3020-5CA1-6F90BE2EE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B6EF673-3E1C-17CE-21A5-164D63DBEE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C7379A7-34EC-DF45-9A4D-BC1C22DFBD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797EBD9-6806-FEBA-B1C0-46959A2D3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5FE1F-7194-498B-BB86-2B7A417D6D61}" type="datetimeFigureOut">
              <a:rPr lang="cs-CZ" smtClean="0"/>
              <a:t>01.05.2026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F775957-45BC-731E-9196-D475A392D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59D3F6D-26C8-66C8-1681-BA6877F17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36151-C6EE-4410-9637-B4AAAC7B07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2033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332B40-228F-8180-A812-D16C51932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1F008C0-691D-7842-4CD3-2760F2530F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4D93E38-1239-1DFA-6AF3-E95B77BDBB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AFB6281-4664-E21D-4EC3-28D506EA27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BE5D6D4-4163-DEB0-E512-36220FBBE6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52B4B62-2D45-2AF5-76B3-6CFAA2CC4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5FE1F-7194-498B-BB86-2B7A417D6D61}" type="datetimeFigureOut">
              <a:rPr lang="cs-CZ" smtClean="0"/>
              <a:t>01.05.2026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7AD4B94-0FB9-4CBE-2C02-C699A65D0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CD1E1A8-C8DF-647E-B110-392E39C69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36151-C6EE-4410-9637-B4AAAC7B07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1785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6FA9E2-0BE1-08EB-19C0-ACFD03832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E760B28-4452-3125-8780-C62FD6571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5FE1F-7194-498B-BB86-2B7A417D6D61}" type="datetimeFigureOut">
              <a:rPr lang="cs-CZ" smtClean="0"/>
              <a:t>01.05.2026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C54BFB9-54D4-95F4-EC76-6CA61ECFD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51F9F19-F11D-5ABF-007B-AFE2CDC6A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36151-C6EE-4410-9637-B4AAAC7B07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9181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E05DF02-AE94-B9BE-808A-DCFA8FF74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5FE1F-7194-498B-BB86-2B7A417D6D61}" type="datetimeFigureOut">
              <a:rPr lang="cs-CZ" smtClean="0"/>
              <a:t>01.05.2026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F9400E4F-B989-EB27-C05D-E03FFE532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A5C07ED-C95B-6BDE-717F-89037D313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36151-C6EE-4410-9637-B4AAAC7B07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0348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E1C204-8CD0-469C-2C94-E44773CCC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E823C7-13B5-F8C1-4EE8-A9490DA20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2985592-9729-E89E-A0A9-24AB456B0B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9C49401-7EE4-B423-6E51-91714E60D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5FE1F-7194-498B-BB86-2B7A417D6D61}" type="datetimeFigureOut">
              <a:rPr lang="cs-CZ" smtClean="0"/>
              <a:t>01.05.2026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C6789D1-8E31-5ED6-4C88-51781AB15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66539DF-2D4E-7446-23FF-5AB80EC25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36151-C6EE-4410-9637-B4AAAC7B07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8348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20C993-AF8A-E948-0F2F-1F848F82B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D2580B6-01DD-F0E9-FD0F-7B79D202DA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F4477F0-7316-DE82-BCF2-B511E82B0A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0E69F2F-55F4-19EB-3C00-7E43D10E1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5FE1F-7194-498B-BB86-2B7A417D6D61}" type="datetimeFigureOut">
              <a:rPr lang="cs-CZ" smtClean="0"/>
              <a:t>01.05.2026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0482C3F-4BFF-8C24-7E7D-E70A0FF2A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1DC82F2-C461-0A62-9523-4B99B90BD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36151-C6EE-4410-9637-B4AAAC7B07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9309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335C053-B304-CD4B-0C23-15C832B22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71DE7C4-81E9-3DBD-DAA5-2945E8DEC1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42797C3-594E-B1EB-9F3D-8A8361421F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405FE1F-7194-498B-BB86-2B7A417D6D61}" type="datetimeFigureOut">
              <a:rPr lang="cs-CZ" smtClean="0"/>
              <a:t>01.05.2026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6B2CE68-2DC7-76EF-A1EE-53984A549C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7A57A6D-6CF8-D78E-BE01-42C1D71ACC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F36151-C6EE-4410-9637-B4AAAC7B07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2151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munispace.muni.cz/library/catalog/book/873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 descr="Rukou na klávesnici a myši">
            <a:extLst>
              <a:ext uri="{FF2B5EF4-FFF2-40B4-BE49-F238E27FC236}">
                <a16:creationId xmlns:a16="http://schemas.microsoft.com/office/drawing/2014/main" id="{667BA8BD-4114-8967-7654-7E31DF8381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127" b="13242"/>
          <a:stretch>
            <a:fillRect/>
          </a:stretch>
        </p:blipFill>
        <p:spPr>
          <a:xfrm>
            <a:off x="20" y="-7619"/>
            <a:ext cx="12191979" cy="6887364"/>
          </a:xfrm>
          <a:prstGeom prst="rect">
            <a:avLst/>
          </a:prstGeom>
        </p:spPr>
      </p:pic>
      <p:sp>
        <p:nvSpPr>
          <p:cNvPr id="16" name="Rectangle 8">
            <a:extLst>
              <a:ext uri="{FF2B5EF4-FFF2-40B4-BE49-F238E27FC236}">
                <a16:creationId xmlns:a16="http://schemas.microsoft.com/office/drawing/2014/main" id="{4D60F200-5EB0-B223-2439-C96C67F0F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063219" y="-1252908"/>
            <a:ext cx="4065561" cy="12192000"/>
          </a:xfrm>
          <a:prstGeom prst="rect">
            <a:avLst/>
          </a:prstGeom>
          <a:gradFill flip="none" rotWithShape="1">
            <a:gsLst>
              <a:gs pos="17000">
                <a:srgbClr val="000000">
                  <a:alpha val="59000"/>
                </a:srgbClr>
              </a:gs>
              <a:gs pos="100000">
                <a:srgbClr val="000000">
                  <a:alpha val="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0">
            <a:extLst>
              <a:ext uri="{FF2B5EF4-FFF2-40B4-BE49-F238E27FC236}">
                <a16:creationId xmlns:a16="http://schemas.microsoft.com/office/drawing/2014/main" id="{F92CB243-67C5-E304-31A0-4D7D607BA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464116" y="322049"/>
            <a:ext cx="3067943" cy="2408606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1A95761-C93E-94BF-087D-D2A823789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0392" y="4172881"/>
            <a:ext cx="7154743" cy="2702991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52000">
                <a:schemeClr val="accent2">
                  <a:alpha val="0"/>
                </a:schemeClr>
              </a:gs>
            </a:gsLst>
            <a:lin ang="4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84A949A-7528-C175-3E58-18D50F3882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9029" y="1936866"/>
            <a:ext cx="4849044" cy="2839273"/>
          </a:xfrm>
        </p:spPr>
        <p:txBody>
          <a:bodyPr>
            <a:normAutofit/>
          </a:bodyPr>
          <a:lstStyle/>
          <a:p>
            <a:pPr algn="l"/>
            <a:r>
              <a:rPr lang="cs-CZ" sz="3600" dirty="0">
                <a:solidFill>
                  <a:srgbClr val="FFFFFF"/>
                </a:solidFill>
              </a:rPr>
              <a:t>Tvůrčí psaní ve výuce literatury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4FAB831-7418-C7C4-CA9D-42730DA6A4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9028" y="4873600"/>
            <a:ext cx="4849044" cy="1183602"/>
          </a:xfrm>
        </p:spPr>
        <p:txBody>
          <a:bodyPr>
            <a:normAutofit/>
          </a:bodyPr>
          <a:lstStyle/>
          <a:p>
            <a:pPr algn="l"/>
            <a:endParaRPr lang="cs-CZ" sz="2000">
              <a:solidFill>
                <a:srgbClr val="FFFFFF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E63D1A5-FD49-4756-F62E-786C34E63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06736" y="-7619"/>
            <a:ext cx="995654" cy="6918113"/>
          </a:xfrm>
          <a:prstGeom prst="rect">
            <a:avLst/>
          </a:prstGeom>
          <a:gradFill flip="none" rotWithShape="1">
            <a:gsLst>
              <a:gs pos="0">
                <a:schemeClr val="accent5">
                  <a:alpha val="68000"/>
                </a:schemeClr>
              </a:gs>
              <a:gs pos="37000">
                <a:schemeClr val="accent5">
                  <a:alpha val="0"/>
                </a:schemeClr>
              </a:gs>
            </a:gsLst>
            <a:lin ang="10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62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FA0556F-739D-56FA-2681-5D722A5C7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4290" y="-1911"/>
            <a:ext cx="5091233" cy="6859911"/>
            <a:chOff x="-34290" y="-1911"/>
            <a:chExt cx="5091233" cy="685991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03F14F8-AA60-0B2F-763E-CF3ECE8D26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-17214" y="-1911"/>
              <a:ext cx="5069040" cy="6859911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93000">
                  <a:schemeClr val="accent5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2333D23-8793-EF97-09BC-F864EDE23D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 flipH="1">
              <a:off x="-6313" y="-1"/>
              <a:ext cx="5063256" cy="6850839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alpha val="79000"/>
                  </a:schemeClr>
                </a:gs>
                <a:gs pos="32000">
                  <a:schemeClr val="accent5">
                    <a:alpha val="0"/>
                  </a:schemeClr>
                </a:gs>
              </a:gsLst>
              <a:lin ang="21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84100B9-C991-6C57-E603-1B408DC15B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33960" y="3227856"/>
              <a:ext cx="2154733" cy="5091233"/>
            </a:xfrm>
            <a:prstGeom prst="rect">
              <a:avLst/>
            </a:prstGeom>
            <a:gradFill>
              <a:gsLst>
                <a:gs pos="0">
                  <a:schemeClr val="accent5">
                    <a:lumMod val="75000"/>
                  </a:schemeClr>
                </a:gs>
                <a:gs pos="48000">
                  <a:schemeClr val="accent5">
                    <a:alpha val="0"/>
                  </a:scheme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FDC6A7B-8935-4EAB-D805-0E586EAE7E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1155658" y="-1911"/>
              <a:ext cx="3890385" cy="6663013"/>
            </a:xfrm>
            <a:prstGeom prst="rect">
              <a:avLst/>
            </a:prstGeom>
            <a:gradFill flip="none" rotWithShape="1">
              <a:gsLst>
                <a:gs pos="2000">
                  <a:schemeClr val="accent5">
                    <a:lumMod val="60000"/>
                    <a:lumOff val="40000"/>
                    <a:alpha val="68000"/>
                  </a:schemeClr>
                </a:gs>
                <a:gs pos="26000">
                  <a:schemeClr val="accent5">
                    <a:lumMod val="60000"/>
                    <a:lumOff val="40000"/>
                    <a:alpha val="0"/>
                  </a:schemeClr>
                </a:gs>
              </a:gsLst>
              <a:lin ang="18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17C7DD6B-FC37-21FD-0EA5-89DA69523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704" y="1649691"/>
            <a:ext cx="3648526" cy="3596295"/>
          </a:xfrm>
        </p:spPr>
        <p:txBody>
          <a:bodyPr anchor="ctr">
            <a:normAutofit/>
          </a:bodyPr>
          <a:lstStyle/>
          <a:p>
            <a:r>
              <a:rPr lang="cs-CZ" sz="4000" b="1">
                <a:solidFill>
                  <a:srgbClr val="FFFFFF"/>
                </a:solidFill>
              </a:rPr>
              <a:t>6. Metody osobního a reflektivního psaní</a:t>
            </a:r>
            <a:endParaRPr lang="cs-CZ" sz="4000">
              <a:solidFill>
                <a:srgbClr val="FFFFFF"/>
              </a:solidFill>
            </a:endParaRP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410868C-2F57-BBBF-04CE-76B430D9DF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52820" y="680224"/>
            <a:ext cx="5500979" cy="5519369"/>
          </a:xfrm>
        </p:spPr>
        <p:txBody>
          <a:bodyPr anchor="ctr">
            <a:normAutofit/>
          </a:bodyPr>
          <a:lstStyle/>
          <a:p>
            <a:r>
              <a:rPr lang="cs-CZ" sz="2000"/>
              <a:t>propojení textu a zkušenosti žáka, hledání souvislostí </a:t>
            </a:r>
          </a:p>
          <a:p>
            <a:r>
              <a:rPr lang="cs-CZ" sz="2000" b="1"/>
              <a:t>čtenářský deník (reflexivní)</a:t>
            </a:r>
            <a:r>
              <a:rPr lang="cs-CZ" sz="2000"/>
              <a:t> </a:t>
            </a:r>
          </a:p>
          <a:p>
            <a:r>
              <a:rPr lang="cs-CZ" sz="2000" b="1"/>
              <a:t>„text a já“ (co to říká o mně?)</a:t>
            </a:r>
            <a:r>
              <a:rPr lang="cs-CZ" sz="2000"/>
              <a:t> - hledání souvislostí já a text</a:t>
            </a:r>
          </a:p>
          <a:p>
            <a:r>
              <a:rPr lang="cs-CZ" sz="2000" b="1"/>
              <a:t>reakce na citát</a:t>
            </a:r>
            <a:r>
              <a:rPr lang="cs-CZ" sz="2000"/>
              <a:t> </a:t>
            </a:r>
          </a:p>
          <a:p>
            <a:r>
              <a:rPr lang="cs-CZ" sz="2000" b="1"/>
              <a:t>psaní o zkušenosti podobné postavě</a:t>
            </a:r>
            <a:r>
              <a:rPr lang="cs-CZ" sz="2000"/>
              <a:t> </a:t>
            </a:r>
          </a:p>
          <a:p>
            <a:pPr marL="114300" indent="0">
              <a:buNone/>
            </a:pPr>
            <a:endParaRPr lang="cs-CZ" sz="2000"/>
          </a:p>
          <a:p>
            <a:endParaRPr lang="cs-CZ" sz="2000"/>
          </a:p>
        </p:txBody>
      </p:sp>
    </p:spTree>
    <p:extLst>
      <p:ext uri="{BB962C8B-B14F-4D97-AF65-F5344CB8AC3E}">
        <p14:creationId xmlns:p14="http://schemas.microsoft.com/office/powerpoint/2010/main" val="1668236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FA0556F-739D-56FA-2681-5D722A5C7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4290" y="-1911"/>
            <a:ext cx="5091233" cy="6859911"/>
            <a:chOff x="-34290" y="-1911"/>
            <a:chExt cx="5091233" cy="685991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03F14F8-AA60-0B2F-763E-CF3ECE8D26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-17214" y="-1911"/>
              <a:ext cx="5069040" cy="6859911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93000">
                  <a:schemeClr val="accent5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2333D23-8793-EF97-09BC-F864EDE23D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 flipH="1">
              <a:off x="-6313" y="-1"/>
              <a:ext cx="5063256" cy="6850839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alpha val="79000"/>
                  </a:schemeClr>
                </a:gs>
                <a:gs pos="32000">
                  <a:schemeClr val="accent5">
                    <a:alpha val="0"/>
                  </a:schemeClr>
                </a:gs>
              </a:gsLst>
              <a:lin ang="21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84100B9-C991-6C57-E603-1B408DC15B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33960" y="3227856"/>
              <a:ext cx="2154733" cy="5091233"/>
            </a:xfrm>
            <a:prstGeom prst="rect">
              <a:avLst/>
            </a:prstGeom>
            <a:gradFill>
              <a:gsLst>
                <a:gs pos="0">
                  <a:schemeClr val="accent5">
                    <a:lumMod val="75000"/>
                  </a:schemeClr>
                </a:gs>
                <a:gs pos="48000">
                  <a:schemeClr val="accent5">
                    <a:alpha val="0"/>
                  </a:scheme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FDC6A7B-8935-4EAB-D805-0E586EAE7E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1155658" y="-1911"/>
              <a:ext cx="3890385" cy="6663013"/>
            </a:xfrm>
            <a:prstGeom prst="rect">
              <a:avLst/>
            </a:prstGeom>
            <a:gradFill flip="none" rotWithShape="1">
              <a:gsLst>
                <a:gs pos="2000">
                  <a:schemeClr val="accent5">
                    <a:lumMod val="60000"/>
                    <a:lumOff val="40000"/>
                    <a:alpha val="68000"/>
                  </a:schemeClr>
                </a:gs>
                <a:gs pos="26000">
                  <a:schemeClr val="accent5">
                    <a:lumMod val="60000"/>
                    <a:lumOff val="40000"/>
                    <a:alpha val="0"/>
                  </a:schemeClr>
                </a:gs>
              </a:gsLst>
              <a:lin ang="18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441714FE-5018-2207-6B95-9CCB09932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704" y="1649691"/>
            <a:ext cx="3648526" cy="3596295"/>
          </a:xfrm>
        </p:spPr>
        <p:txBody>
          <a:bodyPr anchor="ctr">
            <a:normAutofit/>
          </a:bodyPr>
          <a:lstStyle/>
          <a:p>
            <a:r>
              <a:rPr lang="cs-CZ" sz="4000" b="1">
                <a:solidFill>
                  <a:srgbClr val="FFFFFF"/>
                </a:solidFill>
              </a:rPr>
              <a:t>7. Strukturované tvůrčí psaní (s oporou)</a:t>
            </a:r>
            <a:endParaRPr lang="cs-CZ" sz="4000">
              <a:solidFill>
                <a:srgbClr val="FFFFFF"/>
              </a:solidFill>
            </a:endParaRP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56D8609-9022-2CD6-7E51-63335A0C94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52820" y="680224"/>
            <a:ext cx="5500979" cy="5519369"/>
          </a:xfrm>
        </p:spPr>
        <p:txBody>
          <a:bodyPr anchor="ctr">
            <a:normAutofit/>
          </a:bodyPr>
          <a:lstStyle/>
          <a:p>
            <a:r>
              <a:rPr lang="cs-CZ" sz="2000" dirty="0"/>
              <a:t>vhodné pro žáky, kteří při psaní potřebují větší oporu</a:t>
            </a:r>
          </a:p>
          <a:p>
            <a:r>
              <a:rPr lang="cs-CZ" sz="2000" b="1" dirty="0"/>
              <a:t>doplňovací texty</a:t>
            </a:r>
            <a:r>
              <a:rPr lang="cs-CZ" sz="2000" dirty="0"/>
              <a:t> </a:t>
            </a:r>
          </a:p>
          <a:p>
            <a:r>
              <a:rPr lang="cs-CZ" sz="2000" b="1" dirty="0"/>
              <a:t>kostra příběhu</a:t>
            </a:r>
            <a:r>
              <a:rPr lang="cs-CZ" sz="2000" dirty="0"/>
              <a:t> </a:t>
            </a:r>
          </a:p>
          <a:p>
            <a:r>
              <a:rPr lang="cs-CZ" sz="2000" b="1" dirty="0"/>
              <a:t>řízené otázky</a:t>
            </a:r>
            <a:r>
              <a:rPr lang="cs-CZ" sz="2000" dirty="0"/>
              <a:t> </a:t>
            </a:r>
          </a:p>
          <a:p>
            <a:r>
              <a:rPr lang="cs-CZ" sz="2000" b="1" dirty="0"/>
              <a:t>psaní podle modelu</a:t>
            </a:r>
            <a:r>
              <a:rPr lang="cs-CZ" sz="2000" dirty="0"/>
              <a:t> </a:t>
            </a:r>
          </a:p>
          <a:p>
            <a:r>
              <a:rPr lang="cs-CZ" sz="2000" dirty="0"/>
              <a:t>snižuje nejistotu a zvyšuje zapojení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8193907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Slide Background Fill">
            <a:extLst>
              <a:ext uri="{FF2B5EF4-FFF2-40B4-BE49-F238E27FC236}">
                <a16:creationId xmlns:a16="http://schemas.microsoft.com/office/drawing/2014/main" id="{44D65982-4F00-4330-8DAA-DE6A9E4D6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lor Cover">
            <a:extLst>
              <a:ext uri="{FF2B5EF4-FFF2-40B4-BE49-F238E27FC236}">
                <a16:creationId xmlns:a16="http://schemas.microsoft.com/office/drawing/2014/main" id="{56AD21CA-472C-4EA1-A897-F639017AF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29A5F49-8CEE-44D2-A717-96965326A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88952" cy="6858000"/>
            <a:chOff x="651279" y="598259"/>
            <a:chExt cx="10889442" cy="5680742"/>
          </a:xfrm>
        </p:grpSpPr>
        <p:sp>
          <p:nvSpPr>
            <p:cNvPr id="13" name="Color">
              <a:extLst>
                <a:ext uri="{FF2B5EF4-FFF2-40B4-BE49-F238E27FC236}">
                  <a16:creationId xmlns:a16="http://schemas.microsoft.com/office/drawing/2014/main" id="{A4758941-095E-4760-9F3E-0E9F079AA2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9BA7B350-F1EB-47CD-8531-349F4BD68B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29041678-3435-1936-A944-6033A7EBC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1325880" y="1947672"/>
            <a:ext cx="5961888" cy="2788920"/>
          </a:xfrm>
        </p:spPr>
        <p:txBody>
          <a:bodyPr anchor="ctr">
            <a:normAutofit/>
          </a:bodyPr>
          <a:lstStyle/>
          <a:p>
            <a:r>
              <a:rPr lang="cs-CZ" sz="4800">
                <a:solidFill>
                  <a:schemeClr val="bg1"/>
                </a:solidFill>
              </a:rPr>
              <a:t>Psaní podle modelu (příklad)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05FE506-AB9A-470B-89C8-00826996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15300" y="252484"/>
            <a:ext cx="6244113" cy="6244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E89F180-9799-3521-9C5F-8072C14928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01584" y="540048"/>
            <a:ext cx="5652097" cy="5641293"/>
          </a:xfrm>
        </p:spPr>
        <p:txBody>
          <a:bodyPr numCol="2" anchor="ctr">
            <a:normAutofit/>
          </a:bodyPr>
          <a:lstStyle/>
          <a:p>
            <a:r>
              <a:rPr lang="cs-CZ" sz="1500" b="1" dirty="0">
                <a:solidFill>
                  <a:schemeClr val="tx2"/>
                </a:solidFill>
              </a:rPr>
              <a:t> Model (učitel dá žákům):</a:t>
            </a:r>
          </a:p>
          <a:p>
            <a:r>
              <a:rPr lang="cs-CZ" sz="1500" dirty="0">
                <a:solidFill>
                  <a:schemeClr val="tx2"/>
                </a:solidFill>
              </a:rPr>
              <a:t>Město je jako ______</a:t>
            </a:r>
            <a:br>
              <a:rPr lang="cs-CZ" sz="1500" dirty="0">
                <a:solidFill>
                  <a:schemeClr val="tx2"/>
                </a:solidFill>
              </a:rPr>
            </a:br>
            <a:r>
              <a:rPr lang="cs-CZ" sz="1500" dirty="0">
                <a:solidFill>
                  <a:schemeClr val="tx2"/>
                </a:solidFill>
              </a:rPr>
              <a:t>v jeho ulicích ______</a:t>
            </a:r>
            <a:br>
              <a:rPr lang="cs-CZ" sz="1500" dirty="0">
                <a:solidFill>
                  <a:schemeClr val="tx2"/>
                </a:solidFill>
              </a:rPr>
            </a:br>
            <a:r>
              <a:rPr lang="cs-CZ" sz="1500" dirty="0">
                <a:solidFill>
                  <a:schemeClr val="tx2"/>
                </a:solidFill>
              </a:rPr>
              <a:t>a já v něm ______</a:t>
            </a:r>
          </a:p>
          <a:p>
            <a:pPr marL="114300" indent="0">
              <a:buNone/>
            </a:pPr>
            <a:br>
              <a:rPr lang="cs-CZ" sz="1500" dirty="0">
                <a:solidFill>
                  <a:schemeClr val="tx2"/>
                </a:solidFill>
              </a:rPr>
            </a:br>
            <a:endParaRPr lang="cs-CZ" sz="1500" dirty="0">
              <a:solidFill>
                <a:schemeClr val="tx2"/>
              </a:solidFill>
            </a:endParaRPr>
          </a:p>
          <a:p>
            <a:r>
              <a:rPr lang="cs-CZ" sz="1500" b="1" dirty="0">
                <a:solidFill>
                  <a:schemeClr val="tx2"/>
                </a:solidFill>
              </a:rPr>
              <a:t>Zadání pro žáky:</a:t>
            </a:r>
          </a:p>
          <a:p>
            <a:r>
              <a:rPr lang="cs-CZ" sz="1500" dirty="0">
                <a:solidFill>
                  <a:schemeClr val="tx2"/>
                </a:solidFill>
              </a:rPr>
              <a:t>Doplňte báseň podle vzoru.</a:t>
            </a:r>
            <a:br>
              <a:rPr lang="cs-CZ" sz="1500" dirty="0">
                <a:solidFill>
                  <a:schemeClr val="tx2"/>
                </a:solidFill>
              </a:rPr>
            </a:br>
            <a:r>
              <a:rPr lang="cs-CZ" sz="1500" dirty="0">
                <a:solidFill>
                  <a:schemeClr val="tx2"/>
                </a:solidFill>
              </a:rPr>
              <a:t>Snažte se:</a:t>
            </a:r>
          </a:p>
          <a:p>
            <a:r>
              <a:rPr lang="cs-CZ" sz="1500" dirty="0">
                <a:solidFill>
                  <a:schemeClr val="tx2"/>
                </a:solidFill>
              </a:rPr>
              <a:t>použít obraz (přirovnání) </a:t>
            </a:r>
          </a:p>
          <a:p>
            <a:r>
              <a:rPr lang="cs-CZ" sz="1500" dirty="0">
                <a:solidFill>
                  <a:schemeClr val="tx2"/>
                </a:solidFill>
              </a:rPr>
              <a:t>vyjádřit nějaký pocit </a:t>
            </a:r>
          </a:p>
          <a:p>
            <a:pPr marL="114300" indent="0">
              <a:buNone/>
            </a:pPr>
            <a:endParaRPr lang="cs-CZ" sz="1500" dirty="0">
              <a:solidFill>
                <a:schemeClr val="tx2"/>
              </a:solidFill>
            </a:endParaRPr>
          </a:p>
          <a:p>
            <a:pPr marL="114300" indent="0">
              <a:buNone/>
            </a:pPr>
            <a:endParaRPr lang="cs-CZ" sz="1500" dirty="0">
              <a:solidFill>
                <a:schemeClr val="tx2"/>
              </a:solidFill>
            </a:endParaRPr>
          </a:p>
          <a:p>
            <a:pPr marL="114300" indent="0">
              <a:buNone/>
            </a:pPr>
            <a:endParaRPr lang="cs-CZ" sz="1500" dirty="0">
              <a:solidFill>
                <a:schemeClr val="tx2"/>
              </a:solidFill>
            </a:endParaRPr>
          </a:p>
          <a:p>
            <a:pPr marL="114300" indent="0">
              <a:buNone/>
            </a:pPr>
            <a:endParaRPr lang="cs-CZ" sz="1500" dirty="0">
              <a:solidFill>
                <a:schemeClr val="tx2"/>
              </a:solidFill>
            </a:endParaRPr>
          </a:p>
          <a:p>
            <a:pPr marL="114300" indent="0">
              <a:buNone/>
            </a:pPr>
            <a:endParaRPr lang="cs-CZ" sz="1500" dirty="0">
              <a:solidFill>
                <a:schemeClr val="tx2"/>
              </a:solidFill>
            </a:endParaRPr>
          </a:p>
          <a:p>
            <a:pPr marL="114300" indent="0">
              <a:buNone/>
            </a:pPr>
            <a:endParaRPr lang="cs-CZ" sz="1500" dirty="0">
              <a:solidFill>
                <a:schemeClr val="tx2"/>
              </a:solidFill>
            </a:endParaRPr>
          </a:p>
          <a:p>
            <a:pPr marL="114300" indent="0">
              <a:buNone/>
            </a:pPr>
            <a:br>
              <a:rPr lang="cs-CZ" sz="1500" dirty="0">
                <a:solidFill>
                  <a:schemeClr val="tx2"/>
                </a:solidFill>
              </a:rPr>
            </a:br>
            <a:endParaRPr lang="cs-CZ" sz="1500" dirty="0">
              <a:solidFill>
                <a:schemeClr val="tx2"/>
              </a:solidFill>
            </a:endParaRPr>
          </a:p>
          <a:p>
            <a:r>
              <a:rPr lang="cs-CZ" sz="1500" b="1" dirty="0">
                <a:solidFill>
                  <a:schemeClr val="tx2"/>
                </a:solidFill>
              </a:rPr>
              <a:t>Ukázky možných výstupů:</a:t>
            </a:r>
          </a:p>
          <a:p>
            <a:r>
              <a:rPr lang="cs-CZ" sz="1500" dirty="0">
                <a:solidFill>
                  <a:schemeClr val="tx2"/>
                </a:solidFill>
              </a:rPr>
              <a:t>Město je jako bludiště</a:t>
            </a:r>
            <a:br>
              <a:rPr lang="cs-CZ" sz="1500" dirty="0">
                <a:solidFill>
                  <a:schemeClr val="tx2"/>
                </a:solidFill>
              </a:rPr>
            </a:br>
            <a:r>
              <a:rPr lang="cs-CZ" sz="1500" dirty="0">
                <a:solidFill>
                  <a:schemeClr val="tx2"/>
                </a:solidFill>
              </a:rPr>
              <a:t>v jeho ulicích se ztrácím</a:t>
            </a:r>
            <a:br>
              <a:rPr lang="cs-CZ" sz="1500" dirty="0">
                <a:solidFill>
                  <a:schemeClr val="tx2"/>
                </a:solidFill>
              </a:rPr>
            </a:br>
            <a:r>
              <a:rPr lang="cs-CZ" sz="1500" dirty="0">
                <a:solidFill>
                  <a:schemeClr val="tx2"/>
                </a:solidFill>
              </a:rPr>
              <a:t>a já v něm hledám cestu ven</a:t>
            </a:r>
          </a:p>
          <a:p>
            <a:r>
              <a:rPr lang="cs-CZ" sz="1500" dirty="0">
                <a:solidFill>
                  <a:schemeClr val="tx2"/>
                </a:solidFill>
              </a:rPr>
              <a:t>nebo:</a:t>
            </a:r>
          </a:p>
          <a:p>
            <a:r>
              <a:rPr lang="cs-CZ" sz="1500" dirty="0">
                <a:solidFill>
                  <a:schemeClr val="tx2"/>
                </a:solidFill>
              </a:rPr>
              <a:t>Město je jako akvárium</a:t>
            </a:r>
            <a:br>
              <a:rPr lang="cs-CZ" sz="1500" dirty="0">
                <a:solidFill>
                  <a:schemeClr val="tx2"/>
                </a:solidFill>
              </a:rPr>
            </a:br>
            <a:r>
              <a:rPr lang="cs-CZ" sz="1500" dirty="0">
                <a:solidFill>
                  <a:schemeClr val="tx2"/>
                </a:solidFill>
              </a:rPr>
              <a:t>v jeho ulicích plují lidé</a:t>
            </a:r>
            <a:br>
              <a:rPr lang="cs-CZ" sz="1500" dirty="0">
                <a:solidFill>
                  <a:schemeClr val="tx2"/>
                </a:solidFill>
              </a:rPr>
            </a:br>
            <a:r>
              <a:rPr lang="cs-CZ" sz="1500" dirty="0">
                <a:solidFill>
                  <a:schemeClr val="tx2"/>
                </a:solidFill>
              </a:rPr>
              <a:t>a já v něm nemůžu dýchat</a:t>
            </a:r>
          </a:p>
          <a:p>
            <a:pPr marL="114300" indent="0">
              <a:buNone/>
            </a:pPr>
            <a:br>
              <a:rPr lang="cs-CZ" sz="1500" dirty="0">
                <a:solidFill>
                  <a:schemeClr val="tx2"/>
                </a:solidFill>
              </a:rPr>
            </a:br>
            <a:endParaRPr lang="cs-CZ" sz="1500" dirty="0">
              <a:solidFill>
                <a:schemeClr val="tx2"/>
              </a:solidFill>
            </a:endParaRPr>
          </a:p>
          <a:p>
            <a:r>
              <a:rPr lang="cs-CZ" sz="1500" dirty="0">
                <a:solidFill>
                  <a:schemeClr val="tx2"/>
                </a:solidFill>
              </a:rPr>
              <a:t>žáci </a:t>
            </a:r>
            <a:r>
              <a:rPr lang="cs-CZ" sz="1500" b="1" dirty="0">
                <a:solidFill>
                  <a:schemeClr val="tx2"/>
                </a:solidFill>
              </a:rPr>
              <a:t>nemusí vymýšlet strukturu</a:t>
            </a:r>
            <a:r>
              <a:rPr lang="cs-CZ" sz="1500" dirty="0">
                <a:solidFill>
                  <a:schemeClr val="tx2"/>
                </a:solidFill>
              </a:rPr>
              <a:t> </a:t>
            </a:r>
          </a:p>
          <a:p>
            <a:r>
              <a:rPr lang="cs-CZ" sz="1500" dirty="0">
                <a:solidFill>
                  <a:schemeClr val="tx2"/>
                </a:solidFill>
              </a:rPr>
              <a:t>soustředí se na: </a:t>
            </a:r>
          </a:p>
          <a:p>
            <a:pPr lvl="1"/>
            <a:r>
              <a:rPr lang="cs-CZ" sz="1500" dirty="0">
                <a:solidFill>
                  <a:schemeClr val="tx2"/>
                </a:solidFill>
              </a:rPr>
              <a:t>obraz </a:t>
            </a:r>
          </a:p>
          <a:p>
            <a:pPr lvl="1"/>
            <a:r>
              <a:rPr lang="cs-CZ" sz="1500" dirty="0">
                <a:solidFill>
                  <a:schemeClr val="tx2"/>
                </a:solidFill>
              </a:rPr>
              <a:t>význam </a:t>
            </a:r>
          </a:p>
          <a:p>
            <a:r>
              <a:rPr lang="cs-CZ" sz="1500" dirty="0">
                <a:solidFill>
                  <a:schemeClr val="tx2"/>
                </a:solidFill>
              </a:rPr>
              <a:t>i slabší žáci zvládnou vytvořit smysluplný text</a:t>
            </a:r>
          </a:p>
          <a:p>
            <a:endParaRPr lang="cs-CZ" sz="15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375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Slide Background Fill">
            <a:extLst>
              <a:ext uri="{FF2B5EF4-FFF2-40B4-BE49-F238E27FC236}">
                <a16:creationId xmlns:a16="http://schemas.microsoft.com/office/drawing/2014/main" id="{44D65982-4F00-4330-8DAA-DE6A9E4D6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lor Cover">
            <a:extLst>
              <a:ext uri="{FF2B5EF4-FFF2-40B4-BE49-F238E27FC236}">
                <a16:creationId xmlns:a16="http://schemas.microsoft.com/office/drawing/2014/main" id="{56AD21CA-472C-4EA1-A897-F639017AF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29A5F49-8CEE-44D2-A717-96965326A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88952" cy="6858000"/>
            <a:chOff x="651279" y="598259"/>
            <a:chExt cx="10889442" cy="5680742"/>
          </a:xfrm>
        </p:grpSpPr>
        <p:sp>
          <p:nvSpPr>
            <p:cNvPr id="13" name="Color">
              <a:extLst>
                <a:ext uri="{FF2B5EF4-FFF2-40B4-BE49-F238E27FC236}">
                  <a16:creationId xmlns:a16="http://schemas.microsoft.com/office/drawing/2014/main" id="{A4758941-095E-4760-9F3E-0E9F079AA2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9BA7B350-F1EB-47CD-8531-349F4BD68B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9008EF6B-D5AE-6A62-1A5A-B3653A54D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1325880" y="1947672"/>
            <a:ext cx="5961888" cy="2788920"/>
          </a:xfrm>
        </p:spPr>
        <p:txBody>
          <a:bodyPr anchor="ctr">
            <a:normAutofit/>
          </a:bodyPr>
          <a:lstStyle/>
          <a:p>
            <a:r>
              <a:rPr lang="cs-CZ" sz="4800" b="1">
                <a:solidFill>
                  <a:schemeClr val="bg1"/>
                </a:solidFill>
              </a:rPr>
              <a:t>Psaní podle modelu: s literárním textem</a:t>
            </a:r>
            <a:br>
              <a:rPr lang="cs-CZ" sz="4800" b="1">
                <a:solidFill>
                  <a:schemeClr val="bg1"/>
                </a:solidFill>
              </a:rPr>
            </a:br>
            <a:endParaRPr lang="cs-CZ" sz="4800">
              <a:solidFill>
                <a:schemeClr val="bg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05FE506-AB9A-470B-89C8-00826996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15300" y="252484"/>
            <a:ext cx="6244113" cy="6244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9F52301-AD9E-026B-B016-ADD032BCB1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01584" y="540048"/>
            <a:ext cx="5652097" cy="5641293"/>
          </a:xfrm>
        </p:spPr>
        <p:txBody>
          <a:bodyPr numCol="2" anchor="ctr">
            <a:normAutofit/>
          </a:bodyPr>
          <a:lstStyle/>
          <a:p>
            <a:r>
              <a:rPr lang="cs-CZ" sz="1800" b="1">
                <a:solidFill>
                  <a:schemeClr val="tx2"/>
                </a:solidFill>
              </a:rPr>
              <a:t>Model (inspirovaný textem):</a:t>
            </a:r>
          </a:p>
          <a:p>
            <a:r>
              <a:rPr lang="cs-CZ" sz="1800">
                <a:solidFill>
                  <a:schemeClr val="tx2"/>
                </a:solidFill>
              </a:rPr>
              <a:t>Chtěl bych být ______</a:t>
            </a:r>
            <a:br>
              <a:rPr lang="cs-CZ" sz="1800">
                <a:solidFill>
                  <a:schemeClr val="tx2"/>
                </a:solidFill>
              </a:rPr>
            </a:br>
            <a:r>
              <a:rPr lang="cs-CZ" sz="1800">
                <a:solidFill>
                  <a:schemeClr val="tx2"/>
                </a:solidFill>
              </a:rPr>
              <a:t>protože ______</a:t>
            </a:r>
            <a:br>
              <a:rPr lang="cs-CZ" sz="1800">
                <a:solidFill>
                  <a:schemeClr val="tx2"/>
                </a:solidFill>
              </a:rPr>
            </a:br>
            <a:r>
              <a:rPr lang="cs-CZ" sz="1800">
                <a:solidFill>
                  <a:schemeClr val="tx2"/>
                </a:solidFill>
              </a:rPr>
              <a:t>a pak bych ______</a:t>
            </a:r>
          </a:p>
          <a:p>
            <a:r>
              <a:rPr lang="cs-CZ" sz="1800">
                <a:solidFill>
                  <a:schemeClr val="tx2"/>
                </a:solidFill>
              </a:rPr>
              <a:t>(navázánína Kafku – „Touha stát se Indiánem“)</a:t>
            </a:r>
          </a:p>
          <a:p>
            <a:pPr marL="114300" indent="0">
              <a:buNone/>
            </a:pPr>
            <a:br>
              <a:rPr lang="cs-CZ" sz="1800">
                <a:solidFill>
                  <a:schemeClr val="tx2"/>
                </a:solidFill>
              </a:rPr>
            </a:br>
            <a:endParaRPr lang="cs-CZ" sz="1800">
              <a:solidFill>
                <a:schemeClr val="tx2"/>
              </a:solidFill>
            </a:endParaRPr>
          </a:p>
          <a:p>
            <a:r>
              <a:rPr lang="cs-CZ" sz="1800" b="1">
                <a:solidFill>
                  <a:schemeClr val="tx2"/>
                </a:solidFill>
              </a:rPr>
              <a:t>Zadání:</a:t>
            </a:r>
          </a:p>
          <a:p>
            <a:r>
              <a:rPr lang="cs-CZ" sz="1800">
                <a:solidFill>
                  <a:schemeClr val="tx2"/>
                </a:solidFill>
              </a:rPr>
              <a:t>Doplňte text a zkuste zachytit:</a:t>
            </a:r>
          </a:p>
          <a:p>
            <a:r>
              <a:rPr lang="cs-CZ" sz="1800">
                <a:solidFill>
                  <a:schemeClr val="tx2"/>
                </a:solidFill>
              </a:rPr>
              <a:t>touhu </a:t>
            </a:r>
          </a:p>
          <a:p>
            <a:r>
              <a:rPr lang="cs-CZ" sz="1800">
                <a:solidFill>
                  <a:schemeClr val="tx2"/>
                </a:solidFill>
              </a:rPr>
              <a:t>pohyb / změnu </a:t>
            </a:r>
          </a:p>
          <a:p>
            <a:r>
              <a:rPr lang="cs-CZ" sz="1800">
                <a:solidFill>
                  <a:schemeClr val="tx2"/>
                </a:solidFill>
              </a:rPr>
              <a:t>pocit svobody nebo omezení </a:t>
            </a:r>
          </a:p>
          <a:p>
            <a:pPr marL="114300" indent="0">
              <a:buNone/>
            </a:pPr>
            <a:br>
              <a:rPr lang="cs-CZ" sz="1800">
                <a:solidFill>
                  <a:schemeClr val="tx2"/>
                </a:solidFill>
              </a:rPr>
            </a:br>
            <a:endParaRPr lang="cs-CZ" sz="1800">
              <a:solidFill>
                <a:schemeClr val="tx2"/>
              </a:solidFill>
            </a:endParaRPr>
          </a:p>
          <a:p>
            <a:r>
              <a:rPr lang="cs-CZ" sz="1800" b="1">
                <a:solidFill>
                  <a:schemeClr val="tx2"/>
                </a:solidFill>
              </a:rPr>
              <a:t>Varianta: charakteristika postavy</a:t>
            </a:r>
          </a:p>
          <a:p>
            <a:r>
              <a:rPr lang="cs-CZ" sz="1800" b="1">
                <a:solidFill>
                  <a:schemeClr val="tx2"/>
                </a:solidFill>
              </a:rPr>
              <a:t>Model:</a:t>
            </a:r>
          </a:p>
          <a:p>
            <a:r>
              <a:rPr lang="cs-CZ" sz="1800">
                <a:solidFill>
                  <a:schemeClr val="tx2"/>
                </a:solidFill>
              </a:rPr>
              <a:t>Navenek ______</a:t>
            </a:r>
            <a:br>
              <a:rPr lang="cs-CZ" sz="1800">
                <a:solidFill>
                  <a:schemeClr val="tx2"/>
                </a:solidFill>
              </a:rPr>
            </a:br>
            <a:r>
              <a:rPr lang="cs-CZ" sz="1800">
                <a:solidFill>
                  <a:schemeClr val="tx2"/>
                </a:solidFill>
              </a:rPr>
              <a:t>ale uvnitř ______</a:t>
            </a:r>
            <a:br>
              <a:rPr lang="cs-CZ" sz="1800">
                <a:solidFill>
                  <a:schemeClr val="tx2"/>
                </a:solidFill>
              </a:rPr>
            </a:br>
            <a:r>
              <a:rPr lang="cs-CZ" sz="1800">
                <a:solidFill>
                  <a:schemeClr val="tx2"/>
                </a:solidFill>
              </a:rPr>
              <a:t>protože ______</a:t>
            </a:r>
          </a:p>
          <a:p>
            <a:r>
              <a:rPr lang="cs-CZ" sz="1800">
                <a:solidFill>
                  <a:schemeClr val="tx2"/>
                </a:solidFill>
              </a:rPr>
              <a:t>(např. Dita Saxová)</a:t>
            </a:r>
          </a:p>
          <a:p>
            <a:pPr marL="114300" indent="0">
              <a:buNone/>
            </a:pPr>
            <a:br>
              <a:rPr lang="cs-CZ" sz="1800">
                <a:solidFill>
                  <a:schemeClr val="tx2"/>
                </a:solidFill>
              </a:rPr>
            </a:br>
            <a:endParaRPr lang="cs-CZ" sz="1800">
              <a:solidFill>
                <a:schemeClr val="tx2"/>
              </a:solidFill>
            </a:endParaRPr>
          </a:p>
          <a:p>
            <a:endParaRPr lang="cs-CZ" sz="1800">
              <a:solidFill>
                <a:schemeClr val="tx2"/>
              </a:solidFill>
            </a:endParaRPr>
          </a:p>
          <a:p>
            <a:r>
              <a:rPr lang="cs-CZ" sz="1800" b="1">
                <a:solidFill>
                  <a:schemeClr val="tx2"/>
                </a:solidFill>
              </a:rPr>
              <a:t>Model = struktura a omezení zvyšuje kvalitu výstupu (!)</a:t>
            </a:r>
            <a:endParaRPr lang="cs-CZ" sz="1800">
              <a:solidFill>
                <a:schemeClr val="tx2"/>
              </a:solidFill>
            </a:endParaRPr>
          </a:p>
          <a:p>
            <a:endParaRPr lang="cs-CZ" sz="1800">
              <a:solidFill>
                <a:schemeClr val="tx2"/>
              </a:solidFill>
            </a:endParaRPr>
          </a:p>
          <a:p>
            <a:endParaRPr lang="cs-CZ" sz="18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8387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8" name="Rectangle 2067">
            <a:extLst>
              <a:ext uri="{FF2B5EF4-FFF2-40B4-BE49-F238E27FC236}">
                <a16:creationId xmlns:a16="http://schemas.microsoft.com/office/drawing/2014/main" id="{10EB215C-7839-4CEA-AA02-B8F7755F9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0" name="Freeform: Shape 2069">
            <a:extLst>
              <a:ext uri="{FF2B5EF4-FFF2-40B4-BE49-F238E27FC236}">
                <a16:creationId xmlns:a16="http://schemas.microsoft.com/office/drawing/2014/main" id="{91011C6D-05BE-4D99-8C11-A0E478B129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0915134" cy="2251389"/>
          </a:xfrm>
          <a:custGeom>
            <a:avLst/>
            <a:gdLst>
              <a:gd name="connsiteX0" fmla="*/ 0 w 10915134"/>
              <a:gd name="connsiteY0" fmla="*/ 0 h 2251389"/>
              <a:gd name="connsiteX1" fmla="*/ 10915134 w 10915134"/>
              <a:gd name="connsiteY1" fmla="*/ 0 h 2251389"/>
              <a:gd name="connsiteX2" fmla="*/ 10882980 w 10915134"/>
              <a:gd name="connsiteY2" fmla="*/ 49990 h 2251389"/>
              <a:gd name="connsiteX3" fmla="*/ 10834795 w 10915134"/>
              <a:gd name="connsiteY3" fmla="*/ 110024 h 2251389"/>
              <a:gd name="connsiteX4" fmla="*/ 10738392 w 10915134"/>
              <a:gd name="connsiteY4" fmla="*/ 165813 h 2251389"/>
              <a:gd name="connsiteX5" fmla="*/ 10633692 w 10915134"/>
              <a:gd name="connsiteY5" fmla="*/ 209264 h 2251389"/>
              <a:gd name="connsiteX6" fmla="*/ 10586800 w 10915134"/>
              <a:gd name="connsiteY6" fmla="*/ 239716 h 2251389"/>
              <a:gd name="connsiteX7" fmla="*/ 10501658 w 10915134"/>
              <a:gd name="connsiteY7" fmla="*/ 307174 h 2251389"/>
              <a:gd name="connsiteX8" fmla="*/ 10404067 w 10915134"/>
              <a:gd name="connsiteY8" fmla="*/ 412395 h 2251389"/>
              <a:gd name="connsiteX9" fmla="*/ 10380953 w 10915134"/>
              <a:gd name="connsiteY9" fmla="*/ 472334 h 2251389"/>
              <a:gd name="connsiteX10" fmla="*/ 10341416 w 10915134"/>
              <a:gd name="connsiteY10" fmla="*/ 504774 h 2251389"/>
              <a:gd name="connsiteX11" fmla="*/ 10326329 w 10915134"/>
              <a:gd name="connsiteY11" fmla="*/ 523459 h 2251389"/>
              <a:gd name="connsiteX12" fmla="*/ 10298289 w 10915134"/>
              <a:gd name="connsiteY12" fmla="*/ 532173 h 2251389"/>
              <a:gd name="connsiteX13" fmla="*/ 10243127 w 10915134"/>
              <a:gd name="connsiteY13" fmla="*/ 540715 h 2251389"/>
              <a:gd name="connsiteX14" fmla="*/ 10141243 w 10915134"/>
              <a:gd name="connsiteY14" fmla="*/ 592343 h 2251389"/>
              <a:gd name="connsiteX15" fmla="*/ 9940352 w 10915134"/>
              <a:gd name="connsiteY15" fmla="*/ 631518 h 2251389"/>
              <a:gd name="connsiteX16" fmla="*/ 9836226 w 10915134"/>
              <a:gd name="connsiteY16" fmla="*/ 660496 h 2251389"/>
              <a:gd name="connsiteX17" fmla="*/ 9686899 w 10915134"/>
              <a:gd name="connsiteY17" fmla="*/ 683782 h 2251389"/>
              <a:gd name="connsiteX18" fmla="*/ 9578209 w 10915134"/>
              <a:gd name="connsiteY18" fmla="*/ 709781 h 2251389"/>
              <a:gd name="connsiteX19" fmla="*/ 9437298 w 10915134"/>
              <a:gd name="connsiteY19" fmla="*/ 757337 h 2251389"/>
              <a:gd name="connsiteX20" fmla="*/ 9435498 w 10915134"/>
              <a:gd name="connsiteY20" fmla="*/ 759689 h 2251389"/>
              <a:gd name="connsiteX21" fmla="*/ 9413910 w 10915134"/>
              <a:gd name="connsiteY21" fmla="*/ 764531 h 2251389"/>
              <a:gd name="connsiteX22" fmla="*/ 9361370 w 10915134"/>
              <a:gd name="connsiteY22" fmla="*/ 760593 h 2251389"/>
              <a:gd name="connsiteX23" fmla="*/ 9356626 w 10915134"/>
              <a:gd name="connsiteY23" fmla="*/ 764594 h 2251389"/>
              <a:gd name="connsiteX24" fmla="*/ 9311281 w 10915134"/>
              <a:gd name="connsiteY24" fmla="*/ 769260 h 2251389"/>
              <a:gd name="connsiteX25" fmla="*/ 9311173 w 10915134"/>
              <a:gd name="connsiteY25" fmla="*/ 771337 h 2251389"/>
              <a:gd name="connsiteX26" fmla="*/ 9300658 w 10915134"/>
              <a:gd name="connsiteY26" fmla="*/ 781452 h 2251389"/>
              <a:gd name="connsiteX27" fmla="*/ 9279376 w 10915134"/>
              <a:gd name="connsiteY27" fmla="*/ 796188 h 2251389"/>
              <a:gd name="connsiteX28" fmla="*/ 9189502 w 10915134"/>
              <a:gd name="connsiteY28" fmla="*/ 860175 h 2251389"/>
              <a:gd name="connsiteX29" fmla="*/ 9180260 w 10915134"/>
              <a:gd name="connsiteY29" fmla="*/ 862300 h 2251389"/>
              <a:gd name="connsiteX30" fmla="*/ 9180186 w 10915134"/>
              <a:gd name="connsiteY30" fmla="*/ 862799 h 2251389"/>
              <a:gd name="connsiteX31" fmla="*/ 9170652 w 10915134"/>
              <a:gd name="connsiteY31" fmla="*/ 865945 h 2251389"/>
              <a:gd name="connsiteX32" fmla="*/ 9145484 w 10915134"/>
              <a:gd name="connsiteY32" fmla="*/ 870300 h 2251389"/>
              <a:gd name="connsiteX33" fmla="*/ 9140031 w 10915134"/>
              <a:gd name="connsiteY33" fmla="*/ 874741 h 2251389"/>
              <a:gd name="connsiteX34" fmla="*/ 9138892 w 10915134"/>
              <a:gd name="connsiteY34" fmla="*/ 880860 h 2251389"/>
              <a:gd name="connsiteX35" fmla="*/ 9107257 w 10915134"/>
              <a:gd name="connsiteY35" fmla="*/ 903704 h 2251389"/>
              <a:gd name="connsiteX36" fmla="*/ 9034880 w 10915134"/>
              <a:gd name="connsiteY36" fmla="*/ 948837 h 2251389"/>
              <a:gd name="connsiteX37" fmla="*/ 8950600 w 10915134"/>
              <a:gd name="connsiteY37" fmla="*/ 994853 h 2251389"/>
              <a:gd name="connsiteX38" fmla="*/ 8753014 w 10915134"/>
              <a:gd name="connsiteY38" fmla="*/ 1118658 h 2251389"/>
              <a:gd name="connsiteX39" fmla="*/ 8581094 w 10915134"/>
              <a:gd name="connsiteY39" fmla="*/ 1153261 h 2251389"/>
              <a:gd name="connsiteX40" fmla="*/ 8498175 w 10915134"/>
              <a:gd name="connsiteY40" fmla="*/ 1187969 h 2251389"/>
              <a:gd name="connsiteX41" fmla="*/ 8448788 w 10915134"/>
              <a:gd name="connsiteY41" fmla="*/ 1206463 h 2251389"/>
              <a:gd name="connsiteX42" fmla="*/ 8367996 w 10915134"/>
              <a:gd name="connsiteY42" fmla="*/ 1232783 h 2251389"/>
              <a:gd name="connsiteX43" fmla="*/ 8367423 w 10915134"/>
              <a:gd name="connsiteY43" fmla="*/ 1238278 h 2251389"/>
              <a:gd name="connsiteX44" fmla="*/ 8359640 w 10915134"/>
              <a:gd name="connsiteY44" fmla="*/ 1246782 h 2251389"/>
              <a:gd name="connsiteX45" fmla="*/ 8346100 w 10915134"/>
              <a:gd name="connsiteY45" fmla="*/ 1266142 h 2251389"/>
              <a:gd name="connsiteX46" fmla="*/ 8318833 w 10915134"/>
              <a:gd name="connsiteY46" fmla="*/ 1292714 h 2251389"/>
              <a:gd name="connsiteX47" fmla="*/ 8317719 w 10915134"/>
              <a:gd name="connsiteY47" fmla="*/ 1291904 h 2251389"/>
              <a:gd name="connsiteX48" fmla="*/ 8307730 w 10915134"/>
              <a:gd name="connsiteY48" fmla="*/ 1293984 h 2251389"/>
              <a:gd name="connsiteX49" fmla="*/ 8240756 w 10915134"/>
              <a:gd name="connsiteY49" fmla="*/ 1301537 h 2251389"/>
              <a:gd name="connsiteX50" fmla="*/ 8216639 w 10915134"/>
              <a:gd name="connsiteY50" fmla="*/ 1327887 h 2251389"/>
              <a:gd name="connsiteX51" fmla="*/ 8211337 w 10915134"/>
              <a:gd name="connsiteY51" fmla="*/ 1332570 h 2251389"/>
              <a:gd name="connsiteX52" fmla="*/ 8211048 w 10915134"/>
              <a:gd name="connsiteY52" fmla="*/ 1332403 h 2251389"/>
              <a:gd name="connsiteX53" fmla="*/ 8205085 w 10915134"/>
              <a:gd name="connsiteY53" fmla="*/ 1336831 h 2251389"/>
              <a:gd name="connsiteX54" fmla="*/ 8137554 w 10915134"/>
              <a:gd name="connsiteY54" fmla="*/ 1342145 h 2251389"/>
              <a:gd name="connsiteX55" fmla="*/ 8054564 w 10915134"/>
              <a:gd name="connsiteY55" fmla="*/ 1367911 h 2251389"/>
              <a:gd name="connsiteX56" fmla="*/ 7973237 w 10915134"/>
              <a:gd name="connsiteY56" fmla="*/ 1397544 h 2251389"/>
              <a:gd name="connsiteX57" fmla="*/ 7944198 w 10915134"/>
              <a:gd name="connsiteY57" fmla="*/ 1410276 h 2251389"/>
              <a:gd name="connsiteX58" fmla="*/ 7890643 w 10915134"/>
              <a:gd name="connsiteY58" fmla="*/ 1424144 h 2251389"/>
              <a:gd name="connsiteX59" fmla="*/ 7864997 w 10915134"/>
              <a:gd name="connsiteY59" fmla="*/ 1425023 h 2251389"/>
              <a:gd name="connsiteX60" fmla="*/ 7864067 w 10915134"/>
              <a:gd name="connsiteY60" fmla="*/ 1426002 h 2251389"/>
              <a:gd name="connsiteX61" fmla="*/ 7861153 w 10915134"/>
              <a:gd name="connsiteY61" fmla="*/ 1423038 h 2251389"/>
              <a:gd name="connsiteX62" fmla="*/ 7844586 w 10915134"/>
              <a:gd name="connsiteY62" fmla="*/ 1429169 h 2251389"/>
              <a:gd name="connsiteX63" fmla="*/ 7840350 w 10915134"/>
              <a:gd name="connsiteY63" fmla="*/ 1432451 h 2251389"/>
              <a:gd name="connsiteX64" fmla="*/ 7833722 w 10915134"/>
              <a:gd name="connsiteY64" fmla="*/ 1435148 h 2251389"/>
              <a:gd name="connsiteX65" fmla="*/ 7833492 w 10915134"/>
              <a:gd name="connsiteY65" fmla="*/ 1434901 h 2251389"/>
              <a:gd name="connsiteX66" fmla="*/ 7827413 w 10915134"/>
              <a:gd name="connsiteY66" fmla="*/ 1438043 h 2251389"/>
              <a:gd name="connsiteX67" fmla="*/ 7798463 w 10915134"/>
              <a:gd name="connsiteY67" fmla="*/ 1457407 h 2251389"/>
              <a:gd name="connsiteX68" fmla="*/ 7759015 w 10915134"/>
              <a:gd name="connsiteY68" fmla="*/ 1458666 h 2251389"/>
              <a:gd name="connsiteX69" fmla="*/ 7752684 w 10915134"/>
              <a:gd name="connsiteY69" fmla="*/ 1444792 h 2251389"/>
              <a:gd name="connsiteX70" fmla="*/ 7747867 w 10915134"/>
              <a:gd name="connsiteY70" fmla="*/ 1447976 h 2251389"/>
              <a:gd name="connsiteX71" fmla="*/ 7738750 w 10915134"/>
              <a:gd name="connsiteY71" fmla="*/ 1456574 h 2251389"/>
              <a:gd name="connsiteX72" fmla="*/ 7735619 w 10915134"/>
              <a:gd name="connsiteY72" fmla="*/ 1456320 h 2251389"/>
              <a:gd name="connsiteX73" fmla="*/ 7705072 w 10915134"/>
              <a:gd name="connsiteY73" fmla="*/ 1465768 h 2251389"/>
              <a:gd name="connsiteX74" fmla="*/ 7696073 w 10915134"/>
              <a:gd name="connsiteY74" fmla="*/ 1462212 h 2251389"/>
              <a:gd name="connsiteX75" fmla="*/ 7692096 w 10915134"/>
              <a:gd name="connsiteY75" fmla="*/ 1462163 h 2251389"/>
              <a:gd name="connsiteX76" fmla="*/ 7674689 w 10915134"/>
              <a:gd name="connsiteY76" fmla="*/ 1477613 h 2251389"/>
              <a:gd name="connsiteX77" fmla="*/ 7665348 w 10915134"/>
              <a:gd name="connsiteY77" fmla="*/ 1483862 h 2251389"/>
              <a:gd name="connsiteX78" fmla="*/ 7606276 w 10915134"/>
              <a:gd name="connsiteY78" fmla="*/ 1538521 h 2251389"/>
              <a:gd name="connsiteX79" fmla="*/ 7504695 w 10915134"/>
              <a:gd name="connsiteY79" fmla="*/ 1566686 h 2251389"/>
              <a:gd name="connsiteX80" fmla="*/ 7401270 w 10915134"/>
              <a:gd name="connsiteY80" fmla="*/ 1597361 h 2251389"/>
              <a:gd name="connsiteX81" fmla="*/ 7320321 w 10915134"/>
              <a:gd name="connsiteY81" fmla="*/ 1619535 h 2251389"/>
              <a:gd name="connsiteX82" fmla="*/ 7149526 w 10915134"/>
              <a:gd name="connsiteY82" fmla="*/ 1743630 h 2251389"/>
              <a:gd name="connsiteX83" fmla="*/ 7105391 w 10915134"/>
              <a:gd name="connsiteY83" fmla="*/ 1752328 h 2251389"/>
              <a:gd name="connsiteX84" fmla="*/ 7071654 w 10915134"/>
              <a:gd name="connsiteY84" fmla="*/ 1785091 h 2251389"/>
              <a:gd name="connsiteX85" fmla="*/ 7054359 w 10915134"/>
              <a:gd name="connsiteY85" fmla="*/ 1782439 h 2251389"/>
              <a:gd name="connsiteX86" fmla="*/ 7051319 w 10915134"/>
              <a:gd name="connsiteY86" fmla="*/ 1781706 h 2251389"/>
              <a:gd name="connsiteX87" fmla="*/ 7040377 w 10915134"/>
              <a:gd name="connsiteY87" fmla="*/ 1784767 h 2251389"/>
              <a:gd name="connsiteX88" fmla="*/ 7035771 w 10915134"/>
              <a:gd name="connsiteY88" fmla="*/ 1778137 h 2251389"/>
              <a:gd name="connsiteX89" fmla="*/ 7018208 w 10915134"/>
              <a:gd name="connsiteY89" fmla="*/ 1777373 h 2251389"/>
              <a:gd name="connsiteX90" fmla="*/ 6998493 w 10915134"/>
              <a:gd name="connsiteY90" fmla="*/ 1785098 h 2251389"/>
              <a:gd name="connsiteX91" fmla="*/ 6928288 w 10915134"/>
              <a:gd name="connsiteY91" fmla="*/ 1811732 h 2251389"/>
              <a:gd name="connsiteX92" fmla="*/ 6917773 w 10915134"/>
              <a:gd name="connsiteY92" fmla="*/ 1820666 h 2251389"/>
              <a:gd name="connsiteX93" fmla="*/ 6881789 w 10915134"/>
              <a:gd name="connsiteY93" fmla="*/ 1828309 h 2251389"/>
              <a:gd name="connsiteX94" fmla="*/ 6879926 w 10915134"/>
              <a:gd name="connsiteY94" fmla="*/ 1830591 h 2251389"/>
              <a:gd name="connsiteX95" fmla="*/ 6845508 w 10915134"/>
              <a:gd name="connsiteY95" fmla="*/ 1841035 h 2251389"/>
              <a:gd name="connsiteX96" fmla="*/ 6786683 w 10915134"/>
              <a:gd name="connsiteY96" fmla="*/ 1868367 h 2251389"/>
              <a:gd name="connsiteX97" fmla="*/ 6773874 w 10915134"/>
              <a:gd name="connsiteY97" fmla="*/ 1863267 h 2251389"/>
              <a:gd name="connsiteX98" fmla="*/ 6771241 w 10915134"/>
              <a:gd name="connsiteY98" fmla="*/ 1859449 h 2251389"/>
              <a:gd name="connsiteX99" fmla="*/ 6755065 w 10915134"/>
              <a:gd name="connsiteY99" fmla="*/ 1866822 h 2251389"/>
              <a:gd name="connsiteX100" fmla="*/ 6740854 w 10915134"/>
              <a:gd name="connsiteY100" fmla="*/ 1865352 h 2251389"/>
              <a:gd name="connsiteX101" fmla="*/ 6730997 w 10915134"/>
              <a:gd name="connsiteY101" fmla="*/ 1874155 h 2251389"/>
              <a:gd name="connsiteX102" fmla="*/ 6714212 w 10915134"/>
              <a:gd name="connsiteY102" fmla="*/ 1876293 h 2251389"/>
              <a:gd name="connsiteX103" fmla="*/ 6693130 w 10915134"/>
              <a:gd name="connsiteY103" fmla="*/ 1876808 h 2251389"/>
              <a:gd name="connsiteX104" fmla="*/ 6674405 w 10915134"/>
              <a:gd name="connsiteY104" fmla="*/ 1873459 h 2251389"/>
              <a:gd name="connsiteX105" fmla="*/ 6647714 w 10915134"/>
              <a:gd name="connsiteY105" fmla="*/ 1878941 h 2251389"/>
              <a:gd name="connsiteX106" fmla="*/ 6586613 w 10915134"/>
              <a:gd name="connsiteY106" fmla="*/ 1887053 h 2251389"/>
              <a:gd name="connsiteX107" fmla="*/ 6540424 w 10915134"/>
              <a:gd name="connsiteY107" fmla="*/ 1893269 h 2251389"/>
              <a:gd name="connsiteX108" fmla="*/ 6460034 w 10915134"/>
              <a:gd name="connsiteY108" fmla="*/ 1911286 h 2251389"/>
              <a:gd name="connsiteX109" fmla="*/ 6445449 w 10915134"/>
              <a:gd name="connsiteY109" fmla="*/ 1926499 h 2251389"/>
              <a:gd name="connsiteX110" fmla="*/ 6407092 w 10915134"/>
              <a:gd name="connsiteY110" fmla="*/ 1921993 h 2251389"/>
              <a:gd name="connsiteX111" fmla="*/ 6396332 w 10915134"/>
              <a:gd name="connsiteY111" fmla="*/ 1907025 h 2251389"/>
              <a:gd name="connsiteX112" fmla="*/ 6347048 w 10915134"/>
              <a:gd name="connsiteY112" fmla="*/ 1912130 h 2251389"/>
              <a:gd name="connsiteX113" fmla="*/ 6302270 w 10915134"/>
              <a:gd name="connsiteY113" fmla="*/ 1933613 h 2251389"/>
              <a:gd name="connsiteX114" fmla="*/ 6243078 w 10915134"/>
              <a:gd name="connsiteY114" fmla="*/ 1945644 h 2251389"/>
              <a:gd name="connsiteX115" fmla="*/ 6207738 w 10915134"/>
              <a:gd name="connsiteY115" fmla="*/ 1953011 h 2251389"/>
              <a:gd name="connsiteX116" fmla="*/ 6108781 w 10915134"/>
              <a:gd name="connsiteY116" fmla="*/ 1959474 h 2251389"/>
              <a:gd name="connsiteX117" fmla="*/ 6103698 w 10915134"/>
              <a:gd name="connsiteY117" fmla="*/ 1959304 h 2251389"/>
              <a:gd name="connsiteX118" fmla="*/ 6087017 w 10915134"/>
              <a:gd name="connsiteY118" fmla="*/ 1969078 h 2251389"/>
              <a:gd name="connsiteX119" fmla="*/ 6086313 w 10915134"/>
              <a:gd name="connsiteY119" fmla="*/ 1971580 h 2251389"/>
              <a:gd name="connsiteX120" fmla="*/ 6024291 w 10915134"/>
              <a:gd name="connsiteY120" fmla="*/ 1966761 h 2251389"/>
              <a:gd name="connsiteX121" fmla="*/ 6016853 w 10915134"/>
              <a:gd name="connsiteY121" fmla="*/ 1970526 h 2251389"/>
              <a:gd name="connsiteX122" fmla="*/ 5975404 w 10915134"/>
              <a:gd name="connsiteY122" fmla="*/ 1961749 h 2251389"/>
              <a:gd name="connsiteX123" fmla="*/ 5954536 w 10915134"/>
              <a:gd name="connsiteY123" fmla="*/ 1960220 h 2251389"/>
              <a:gd name="connsiteX124" fmla="*/ 5917280 w 10915134"/>
              <a:gd name="connsiteY124" fmla="*/ 1954478 h 2251389"/>
              <a:gd name="connsiteX125" fmla="*/ 5914232 w 10915134"/>
              <a:gd name="connsiteY125" fmla="*/ 1956919 h 2251389"/>
              <a:gd name="connsiteX126" fmla="*/ 5906850 w 10915134"/>
              <a:gd name="connsiteY126" fmla="*/ 1954702 h 2251389"/>
              <a:gd name="connsiteX127" fmla="*/ 5901461 w 10915134"/>
              <a:gd name="connsiteY127" fmla="*/ 1957577 h 2251389"/>
              <a:gd name="connsiteX128" fmla="*/ 5895317 w 10915134"/>
              <a:gd name="connsiteY128" fmla="*/ 1956828 h 2251389"/>
              <a:gd name="connsiteX129" fmla="*/ 5831128 w 10915134"/>
              <a:gd name="connsiteY129" fmla="*/ 1968382 h 2251389"/>
              <a:gd name="connsiteX130" fmla="*/ 5817261 w 10915134"/>
              <a:gd name="connsiteY130" fmla="*/ 1966124 h 2251389"/>
              <a:gd name="connsiteX131" fmla="*/ 5806791 w 10915134"/>
              <a:gd name="connsiteY131" fmla="*/ 1974713 h 2251389"/>
              <a:gd name="connsiteX132" fmla="*/ 5762574 w 10915134"/>
              <a:gd name="connsiteY132" fmla="*/ 1976973 h 2251389"/>
              <a:gd name="connsiteX133" fmla="*/ 5747297 w 10915134"/>
              <a:gd name="connsiteY133" fmla="*/ 1970252 h 2251389"/>
              <a:gd name="connsiteX134" fmla="*/ 5733169 w 10915134"/>
              <a:gd name="connsiteY134" fmla="*/ 1965433 h 2251389"/>
              <a:gd name="connsiteX135" fmla="*/ 5731338 w 10915134"/>
              <a:gd name="connsiteY135" fmla="*/ 1965447 h 2251389"/>
              <a:gd name="connsiteX136" fmla="*/ 5712957 w 10915134"/>
              <a:gd name="connsiteY136" fmla="*/ 1965596 h 2251389"/>
              <a:gd name="connsiteX137" fmla="*/ 5678760 w 10915134"/>
              <a:gd name="connsiteY137" fmla="*/ 1965873 h 2251389"/>
              <a:gd name="connsiteX138" fmla="*/ 5612457 w 10915134"/>
              <a:gd name="connsiteY138" fmla="*/ 1972287 h 2251389"/>
              <a:gd name="connsiteX139" fmla="*/ 5462439 w 10915134"/>
              <a:gd name="connsiteY139" fmla="*/ 1941766 h 2251389"/>
              <a:gd name="connsiteX140" fmla="*/ 5249426 w 10915134"/>
              <a:gd name="connsiteY140" fmla="*/ 1957993 h 2251389"/>
              <a:gd name="connsiteX141" fmla="*/ 4795460 w 10915134"/>
              <a:gd name="connsiteY141" fmla="*/ 2018541 h 2251389"/>
              <a:gd name="connsiteX142" fmla="*/ 4698875 w 10915134"/>
              <a:gd name="connsiteY142" fmla="*/ 2031693 h 2251389"/>
              <a:gd name="connsiteX143" fmla="*/ 4635334 w 10915134"/>
              <a:gd name="connsiteY143" fmla="*/ 2035504 h 2251389"/>
              <a:gd name="connsiteX144" fmla="*/ 4529228 w 10915134"/>
              <a:gd name="connsiteY144" fmla="*/ 2076609 h 2251389"/>
              <a:gd name="connsiteX145" fmla="*/ 4408461 w 10915134"/>
              <a:gd name="connsiteY145" fmla="*/ 2090939 h 2251389"/>
              <a:gd name="connsiteX146" fmla="*/ 4254651 w 10915134"/>
              <a:gd name="connsiteY146" fmla="*/ 2101730 h 2251389"/>
              <a:gd name="connsiteX147" fmla="*/ 4213233 w 10915134"/>
              <a:gd name="connsiteY147" fmla="*/ 2120326 h 2251389"/>
              <a:gd name="connsiteX148" fmla="*/ 4153938 w 10915134"/>
              <a:gd name="connsiteY148" fmla="*/ 2137520 h 2251389"/>
              <a:gd name="connsiteX149" fmla="*/ 4050969 w 10915134"/>
              <a:gd name="connsiteY149" fmla="*/ 2177971 h 2251389"/>
              <a:gd name="connsiteX150" fmla="*/ 3933162 w 10915134"/>
              <a:gd name="connsiteY150" fmla="*/ 2199509 h 2251389"/>
              <a:gd name="connsiteX151" fmla="*/ 3797609 w 10915134"/>
              <a:gd name="connsiteY151" fmla="*/ 2185813 h 2251389"/>
              <a:gd name="connsiteX152" fmla="*/ 3723511 w 10915134"/>
              <a:gd name="connsiteY152" fmla="*/ 2185401 h 2251389"/>
              <a:gd name="connsiteX153" fmla="*/ 3478465 w 10915134"/>
              <a:gd name="connsiteY153" fmla="*/ 2181087 h 2251389"/>
              <a:gd name="connsiteX154" fmla="*/ 3308996 w 10915134"/>
              <a:gd name="connsiteY154" fmla="*/ 2177978 h 2251389"/>
              <a:gd name="connsiteX155" fmla="*/ 3260282 w 10915134"/>
              <a:gd name="connsiteY155" fmla="*/ 2194479 h 2251389"/>
              <a:gd name="connsiteX156" fmla="*/ 3178557 w 10915134"/>
              <a:gd name="connsiteY156" fmla="*/ 2221451 h 2251389"/>
              <a:gd name="connsiteX157" fmla="*/ 3097074 w 10915134"/>
              <a:gd name="connsiteY157" fmla="*/ 2229837 h 2251389"/>
              <a:gd name="connsiteX158" fmla="*/ 3029944 w 10915134"/>
              <a:gd name="connsiteY158" fmla="*/ 2248531 h 2251389"/>
              <a:gd name="connsiteX159" fmla="*/ 2964870 w 10915134"/>
              <a:gd name="connsiteY159" fmla="*/ 2251389 h 2251389"/>
              <a:gd name="connsiteX160" fmla="*/ 2931496 w 10915134"/>
              <a:gd name="connsiteY160" fmla="*/ 2243024 h 2251389"/>
              <a:gd name="connsiteX161" fmla="*/ 2892959 w 10915134"/>
              <a:gd name="connsiteY161" fmla="*/ 2233969 h 2251389"/>
              <a:gd name="connsiteX162" fmla="*/ 2839074 w 10915134"/>
              <a:gd name="connsiteY162" fmla="*/ 2225008 h 2251389"/>
              <a:gd name="connsiteX163" fmla="*/ 2693779 w 10915134"/>
              <a:gd name="connsiteY163" fmla="*/ 2231570 h 2251389"/>
              <a:gd name="connsiteX164" fmla="*/ 2523799 w 10915134"/>
              <a:gd name="connsiteY164" fmla="*/ 2236547 h 2251389"/>
              <a:gd name="connsiteX165" fmla="*/ 2340069 w 10915134"/>
              <a:gd name="connsiteY165" fmla="*/ 2220699 h 2251389"/>
              <a:gd name="connsiteX166" fmla="*/ 2076408 w 10915134"/>
              <a:gd name="connsiteY166" fmla="*/ 2194398 h 2251389"/>
              <a:gd name="connsiteX167" fmla="*/ 1983593 w 10915134"/>
              <a:gd name="connsiteY167" fmla="*/ 2219360 h 2251389"/>
              <a:gd name="connsiteX168" fmla="*/ 1853105 w 10915134"/>
              <a:gd name="connsiteY168" fmla="*/ 2214141 h 2251389"/>
              <a:gd name="connsiteX169" fmla="*/ 1748511 w 10915134"/>
              <a:gd name="connsiteY169" fmla="*/ 2178472 h 2251389"/>
              <a:gd name="connsiteX170" fmla="*/ 1633422 w 10915134"/>
              <a:gd name="connsiteY170" fmla="*/ 2143415 h 2251389"/>
              <a:gd name="connsiteX171" fmla="*/ 1558946 w 10915134"/>
              <a:gd name="connsiteY171" fmla="*/ 2128843 h 2251389"/>
              <a:gd name="connsiteX172" fmla="*/ 1385344 w 10915134"/>
              <a:gd name="connsiteY172" fmla="*/ 2124817 h 2251389"/>
              <a:gd name="connsiteX173" fmla="*/ 1227473 w 10915134"/>
              <a:gd name="connsiteY173" fmla="*/ 2113291 h 2251389"/>
              <a:gd name="connsiteX174" fmla="*/ 1088711 w 10915134"/>
              <a:gd name="connsiteY174" fmla="*/ 2097947 h 2251389"/>
              <a:gd name="connsiteX175" fmla="*/ 939259 w 10915134"/>
              <a:gd name="connsiteY175" fmla="*/ 2073411 h 2251389"/>
              <a:gd name="connsiteX176" fmla="*/ 914345 w 10915134"/>
              <a:gd name="connsiteY176" fmla="*/ 2063135 h 2251389"/>
              <a:gd name="connsiteX177" fmla="*/ 879393 w 10915134"/>
              <a:gd name="connsiteY177" fmla="*/ 2068419 h 2251389"/>
              <a:gd name="connsiteX178" fmla="*/ 739242 w 10915134"/>
              <a:gd name="connsiteY178" fmla="*/ 2091539 h 2251389"/>
              <a:gd name="connsiteX179" fmla="*/ 628509 w 10915134"/>
              <a:gd name="connsiteY179" fmla="*/ 2108134 h 2251389"/>
              <a:gd name="connsiteX180" fmla="*/ 508046 w 10915134"/>
              <a:gd name="connsiteY180" fmla="*/ 2109851 h 2251389"/>
              <a:gd name="connsiteX181" fmla="*/ 408793 w 10915134"/>
              <a:gd name="connsiteY181" fmla="*/ 2105335 h 2251389"/>
              <a:gd name="connsiteX182" fmla="*/ 259142 w 10915134"/>
              <a:gd name="connsiteY182" fmla="*/ 2115883 h 2251389"/>
              <a:gd name="connsiteX183" fmla="*/ 91266 w 10915134"/>
              <a:gd name="connsiteY183" fmla="*/ 2135533 h 2251389"/>
              <a:gd name="connsiteX184" fmla="*/ 12251 w 10915134"/>
              <a:gd name="connsiteY184" fmla="*/ 2121489 h 2251389"/>
              <a:gd name="connsiteX185" fmla="*/ 0 w 10915134"/>
              <a:gd name="connsiteY185" fmla="*/ 2122164 h 2251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</a:cxnLst>
            <a:rect l="l" t="t" r="r" b="b"/>
            <a:pathLst>
              <a:path w="10915134" h="2251389">
                <a:moveTo>
                  <a:pt x="0" y="0"/>
                </a:moveTo>
                <a:lnTo>
                  <a:pt x="10915134" y="0"/>
                </a:lnTo>
                <a:lnTo>
                  <a:pt x="10882980" y="49990"/>
                </a:lnTo>
                <a:cubicBezTo>
                  <a:pt x="10880871" y="52147"/>
                  <a:pt x="10836905" y="107867"/>
                  <a:pt x="10834795" y="110024"/>
                </a:cubicBezTo>
                <a:cubicBezTo>
                  <a:pt x="10820319" y="128194"/>
                  <a:pt x="10762503" y="175620"/>
                  <a:pt x="10738392" y="165813"/>
                </a:cubicBezTo>
                <a:cubicBezTo>
                  <a:pt x="10748670" y="186392"/>
                  <a:pt x="10638347" y="188684"/>
                  <a:pt x="10633692" y="209264"/>
                </a:cubicBezTo>
                <a:cubicBezTo>
                  <a:pt x="10631767" y="225908"/>
                  <a:pt x="10597419" y="233945"/>
                  <a:pt x="10586800" y="239716"/>
                </a:cubicBezTo>
                <a:cubicBezTo>
                  <a:pt x="10579628" y="256520"/>
                  <a:pt x="10520682" y="224915"/>
                  <a:pt x="10501658" y="307174"/>
                </a:cubicBezTo>
                <a:cubicBezTo>
                  <a:pt x="10447727" y="313339"/>
                  <a:pt x="10447126" y="425780"/>
                  <a:pt x="10404067" y="412395"/>
                </a:cubicBezTo>
                <a:cubicBezTo>
                  <a:pt x="10392937" y="413598"/>
                  <a:pt x="10388815" y="467371"/>
                  <a:pt x="10380953" y="472334"/>
                </a:cubicBezTo>
                <a:lnTo>
                  <a:pt x="10341416" y="504774"/>
                </a:lnTo>
                <a:lnTo>
                  <a:pt x="10326329" y="523459"/>
                </a:lnTo>
                <a:lnTo>
                  <a:pt x="10298289" y="532173"/>
                </a:lnTo>
                <a:cubicBezTo>
                  <a:pt x="10284422" y="535049"/>
                  <a:pt x="10265952" y="533199"/>
                  <a:pt x="10243127" y="540715"/>
                </a:cubicBezTo>
                <a:cubicBezTo>
                  <a:pt x="10203910" y="562831"/>
                  <a:pt x="10165274" y="534580"/>
                  <a:pt x="10141243" y="592343"/>
                </a:cubicBezTo>
                <a:cubicBezTo>
                  <a:pt x="10059374" y="598371"/>
                  <a:pt x="10021953" y="650378"/>
                  <a:pt x="9940352" y="631518"/>
                </a:cubicBezTo>
                <a:cubicBezTo>
                  <a:pt x="9959797" y="646419"/>
                  <a:pt x="9860152" y="623282"/>
                  <a:pt x="9836226" y="660496"/>
                </a:cubicBezTo>
                <a:cubicBezTo>
                  <a:pt x="9788121" y="672556"/>
                  <a:pt x="9760988" y="668531"/>
                  <a:pt x="9686899" y="683782"/>
                </a:cubicBezTo>
                <a:cubicBezTo>
                  <a:pt x="9623800" y="700369"/>
                  <a:pt x="9613948" y="700871"/>
                  <a:pt x="9578209" y="709781"/>
                </a:cubicBezTo>
                <a:lnTo>
                  <a:pt x="9437298" y="757337"/>
                </a:lnTo>
                <a:lnTo>
                  <a:pt x="9435498" y="759689"/>
                </a:lnTo>
                <a:cubicBezTo>
                  <a:pt x="9426240" y="765982"/>
                  <a:pt x="9419508" y="766527"/>
                  <a:pt x="9413910" y="764531"/>
                </a:cubicBezTo>
                <a:lnTo>
                  <a:pt x="9361370" y="760593"/>
                </a:lnTo>
                <a:lnTo>
                  <a:pt x="9356626" y="764594"/>
                </a:lnTo>
                <a:lnTo>
                  <a:pt x="9311281" y="769260"/>
                </a:lnTo>
                <a:cubicBezTo>
                  <a:pt x="9311245" y="769953"/>
                  <a:pt x="9311210" y="770644"/>
                  <a:pt x="9311173" y="771337"/>
                </a:cubicBezTo>
                <a:cubicBezTo>
                  <a:pt x="9309900" y="776105"/>
                  <a:pt x="9307010" y="779823"/>
                  <a:pt x="9300658" y="781452"/>
                </a:cubicBezTo>
                <a:cubicBezTo>
                  <a:pt x="9318003" y="808459"/>
                  <a:pt x="9299643" y="793767"/>
                  <a:pt x="9279376" y="796188"/>
                </a:cubicBezTo>
                <a:cubicBezTo>
                  <a:pt x="9260850" y="809309"/>
                  <a:pt x="9206021" y="849156"/>
                  <a:pt x="9189502" y="860175"/>
                </a:cubicBezTo>
                <a:lnTo>
                  <a:pt x="9180260" y="862300"/>
                </a:lnTo>
                <a:cubicBezTo>
                  <a:pt x="9180236" y="862466"/>
                  <a:pt x="9180211" y="862633"/>
                  <a:pt x="9180186" y="862799"/>
                </a:cubicBezTo>
                <a:cubicBezTo>
                  <a:pt x="9178407" y="864232"/>
                  <a:pt x="9175456" y="865295"/>
                  <a:pt x="9170652" y="865945"/>
                </a:cubicBezTo>
                <a:lnTo>
                  <a:pt x="9145484" y="870300"/>
                </a:lnTo>
                <a:lnTo>
                  <a:pt x="9140031" y="874741"/>
                </a:lnTo>
                <a:lnTo>
                  <a:pt x="9138892" y="880860"/>
                </a:lnTo>
                <a:lnTo>
                  <a:pt x="9107257" y="903704"/>
                </a:lnTo>
                <a:cubicBezTo>
                  <a:pt x="9091321" y="899193"/>
                  <a:pt x="9043942" y="941365"/>
                  <a:pt x="9034880" y="948837"/>
                </a:cubicBezTo>
                <a:lnTo>
                  <a:pt x="8950600" y="994853"/>
                </a:lnTo>
                <a:cubicBezTo>
                  <a:pt x="8865196" y="1081843"/>
                  <a:pt x="8818875" y="1077389"/>
                  <a:pt x="8753014" y="1118658"/>
                </a:cubicBezTo>
                <a:cubicBezTo>
                  <a:pt x="8692981" y="1124704"/>
                  <a:pt x="8636332" y="1128410"/>
                  <a:pt x="8581094" y="1153261"/>
                </a:cubicBezTo>
                <a:cubicBezTo>
                  <a:pt x="8538621" y="1164812"/>
                  <a:pt x="8511758" y="1169577"/>
                  <a:pt x="8498175" y="1187969"/>
                </a:cubicBezTo>
                <a:lnTo>
                  <a:pt x="8448788" y="1206463"/>
                </a:lnTo>
                <a:lnTo>
                  <a:pt x="8367996" y="1232783"/>
                </a:lnTo>
                <a:cubicBezTo>
                  <a:pt x="8367806" y="1234615"/>
                  <a:pt x="8367614" y="1236446"/>
                  <a:pt x="8367423" y="1238278"/>
                </a:cubicBezTo>
                <a:lnTo>
                  <a:pt x="8359640" y="1246782"/>
                </a:lnTo>
                <a:lnTo>
                  <a:pt x="8346100" y="1266142"/>
                </a:lnTo>
                <a:lnTo>
                  <a:pt x="8318833" y="1292714"/>
                </a:lnTo>
                <a:lnTo>
                  <a:pt x="8317719" y="1291904"/>
                </a:lnTo>
                <a:cubicBezTo>
                  <a:pt x="8314688" y="1290662"/>
                  <a:pt x="8311461" y="1290840"/>
                  <a:pt x="8307730" y="1293984"/>
                </a:cubicBezTo>
                <a:cubicBezTo>
                  <a:pt x="8294903" y="1295590"/>
                  <a:pt x="8255937" y="1295887"/>
                  <a:pt x="8240756" y="1301537"/>
                </a:cubicBezTo>
                <a:cubicBezTo>
                  <a:pt x="8233324" y="1310481"/>
                  <a:pt x="8225256" y="1319366"/>
                  <a:pt x="8216639" y="1327887"/>
                </a:cubicBezTo>
                <a:lnTo>
                  <a:pt x="8211337" y="1332570"/>
                </a:lnTo>
                <a:lnTo>
                  <a:pt x="8211048" y="1332403"/>
                </a:lnTo>
                <a:cubicBezTo>
                  <a:pt x="8209501" y="1332874"/>
                  <a:pt x="8207607" y="1334206"/>
                  <a:pt x="8205085" y="1336831"/>
                </a:cubicBezTo>
                <a:lnTo>
                  <a:pt x="8137554" y="1342145"/>
                </a:lnTo>
                <a:cubicBezTo>
                  <a:pt x="8105705" y="1354688"/>
                  <a:pt x="8080446" y="1339423"/>
                  <a:pt x="8054564" y="1367911"/>
                </a:cubicBezTo>
                <a:cubicBezTo>
                  <a:pt x="8024726" y="1379555"/>
                  <a:pt x="7996957" y="1380148"/>
                  <a:pt x="7973237" y="1397544"/>
                </a:cubicBezTo>
                <a:cubicBezTo>
                  <a:pt x="7961439" y="1393972"/>
                  <a:pt x="7951168" y="1394796"/>
                  <a:pt x="7944198" y="1410276"/>
                </a:cubicBezTo>
                <a:cubicBezTo>
                  <a:pt x="7915673" y="1417804"/>
                  <a:pt x="7905583" y="1403950"/>
                  <a:pt x="7890643" y="1424144"/>
                </a:cubicBezTo>
                <a:cubicBezTo>
                  <a:pt x="7869590" y="1403678"/>
                  <a:pt x="7870757" y="1414314"/>
                  <a:pt x="7864997" y="1425023"/>
                </a:cubicBezTo>
                <a:lnTo>
                  <a:pt x="7864067" y="1426002"/>
                </a:lnTo>
                <a:lnTo>
                  <a:pt x="7861153" y="1423038"/>
                </a:lnTo>
                <a:lnTo>
                  <a:pt x="7844586" y="1429169"/>
                </a:lnTo>
                <a:lnTo>
                  <a:pt x="7840350" y="1432451"/>
                </a:lnTo>
                <a:cubicBezTo>
                  <a:pt x="7837357" y="1434345"/>
                  <a:pt x="7835272" y="1435129"/>
                  <a:pt x="7833722" y="1435148"/>
                </a:cubicBezTo>
                <a:lnTo>
                  <a:pt x="7833492" y="1434901"/>
                </a:lnTo>
                <a:lnTo>
                  <a:pt x="7827413" y="1438043"/>
                </a:lnTo>
                <a:cubicBezTo>
                  <a:pt x="7817294" y="1444069"/>
                  <a:pt x="7807591" y="1450613"/>
                  <a:pt x="7798463" y="1457407"/>
                </a:cubicBezTo>
                <a:cubicBezTo>
                  <a:pt x="7789625" y="1446704"/>
                  <a:pt x="7769649" y="1464040"/>
                  <a:pt x="7759015" y="1458666"/>
                </a:cubicBezTo>
                <a:lnTo>
                  <a:pt x="7752684" y="1444792"/>
                </a:lnTo>
                <a:lnTo>
                  <a:pt x="7747867" y="1447976"/>
                </a:lnTo>
                <a:lnTo>
                  <a:pt x="7738750" y="1456574"/>
                </a:lnTo>
                <a:cubicBezTo>
                  <a:pt x="7737328" y="1457741"/>
                  <a:pt x="7736297" y="1457914"/>
                  <a:pt x="7735619" y="1456320"/>
                </a:cubicBezTo>
                <a:cubicBezTo>
                  <a:pt x="7730006" y="1457852"/>
                  <a:pt x="7711662" y="1464787"/>
                  <a:pt x="7705072" y="1465768"/>
                </a:cubicBezTo>
                <a:lnTo>
                  <a:pt x="7696073" y="1462212"/>
                </a:lnTo>
                <a:lnTo>
                  <a:pt x="7692096" y="1462163"/>
                </a:lnTo>
                <a:lnTo>
                  <a:pt x="7674689" y="1477613"/>
                </a:lnTo>
                <a:lnTo>
                  <a:pt x="7665348" y="1483862"/>
                </a:lnTo>
                <a:lnTo>
                  <a:pt x="7606276" y="1538521"/>
                </a:lnTo>
                <a:lnTo>
                  <a:pt x="7504695" y="1566686"/>
                </a:lnTo>
                <a:cubicBezTo>
                  <a:pt x="7473718" y="1603709"/>
                  <a:pt x="7404436" y="1554658"/>
                  <a:pt x="7401270" y="1597361"/>
                </a:cubicBezTo>
                <a:cubicBezTo>
                  <a:pt x="7369238" y="1613154"/>
                  <a:pt x="7363418" y="1605164"/>
                  <a:pt x="7320321" y="1619535"/>
                </a:cubicBezTo>
                <a:cubicBezTo>
                  <a:pt x="7280514" y="1668809"/>
                  <a:pt x="7198683" y="1708462"/>
                  <a:pt x="7149526" y="1743630"/>
                </a:cubicBezTo>
                <a:cubicBezTo>
                  <a:pt x="7114410" y="1721934"/>
                  <a:pt x="7136043" y="1746476"/>
                  <a:pt x="7105391" y="1752328"/>
                </a:cubicBezTo>
                <a:cubicBezTo>
                  <a:pt x="7119677" y="1779725"/>
                  <a:pt x="7066212" y="1749779"/>
                  <a:pt x="7071654" y="1785091"/>
                </a:cubicBezTo>
                <a:cubicBezTo>
                  <a:pt x="7065905" y="1785038"/>
                  <a:pt x="7060161" y="1783873"/>
                  <a:pt x="7054359" y="1782439"/>
                </a:cubicBezTo>
                <a:lnTo>
                  <a:pt x="7051319" y="1781706"/>
                </a:lnTo>
                <a:lnTo>
                  <a:pt x="7040377" y="1784767"/>
                </a:lnTo>
                <a:lnTo>
                  <a:pt x="7035771" y="1778137"/>
                </a:lnTo>
                <a:lnTo>
                  <a:pt x="7018208" y="1777373"/>
                </a:lnTo>
                <a:cubicBezTo>
                  <a:pt x="7011866" y="1778247"/>
                  <a:pt x="7005318" y="1780539"/>
                  <a:pt x="6998493" y="1785098"/>
                </a:cubicBezTo>
                <a:cubicBezTo>
                  <a:pt x="6983689" y="1806072"/>
                  <a:pt x="6952865" y="1800516"/>
                  <a:pt x="6928288" y="1811732"/>
                </a:cubicBezTo>
                <a:lnTo>
                  <a:pt x="6917773" y="1820666"/>
                </a:lnTo>
                <a:lnTo>
                  <a:pt x="6881789" y="1828309"/>
                </a:lnTo>
                <a:lnTo>
                  <a:pt x="6879926" y="1830591"/>
                </a:lnTo>
                <a:cubicBezTo>
                  <a:pt x="6873880" y="1832712"/>
                  <a:pt x="6861049" y="1834739"/>
                  <a:pt x="6845508" y="1841035"/>
                </a:cubicBezTo>
                <a:lnTo>
                  <a:pt x="6786683" y="1868367"/>
                </a:lnTo>
                <a:lnTo>
                  <a:pt x="6773874" y="1863267"/>
                </a:lnTo>
                <a:lnTo>
                  <a:pt x="6771241" y="1859449"/>
                </a:lnTo>
                <a:lnTo>
                  <a:pt x="6755065" y="1866822"/>
                </a:lnTo>
                <a:lnTo>
                  <a:pt x="6740854" y="1865352"/>
                </a:lnTo>
                <a:lnTo>
                  <a:pt x="6730997" y="1874155"/>
                </a:lnTo>
                <a:lnTo>
                  <a:pt x="6714212" y="1876293"/>
                </a:lnTo>
                <a:cubicBezTo>
                  <a:pt x="6707919" y="1876308"/>
                  <a:pt x="6700834" y="1876122"/>
                  <a:pt x="6693130" y="1876808"/>
                </a:cubicBezTo>
                <a:lnTo>
                  <a:pt x="6674405" y="1873459"/>
                </a:lnTo>
                <a:lnTo>
                  <a:pt x="6647714" y="1878941"/>
                </a:lnTo>
                <a:cubicBezTo>
                  <a:pt x="6627122" y="1883360"/>
                  <a:pt x="6607220" y="1886896"/>
                  <a:pt x="6586613" y="1887053"/>
                </a:cubicBezTo>
                <a:cubicBezTo>
                  <a:pt x="6572205" y="1895536"/>
                  <a:pt x="6557706" y="1900239"/>
                  <a:pt x="6540424" y="1893269"/>
                </a:cubicBezTo>
                <a:cubicBezTo>
                  <a:pt x="6497538" y="1902769"/>
                  <a:pt x="6490601" y="1917381"/>
                  <a:pt x="6460034" y="1911286"/>
                </a:cubicBezTo>
                <a:cubicBezTo>
                  <a:pt x="6453811" y="1919532"/>
                  <a:pt x="6449254" y="1924158"/>
                  <a:pt x="6445449" y="1926499"/>
                </a:cubicBezTo>
                <a:cubicBezTo>
                  <a:pt x="6434030" y="1933525"/>
                  <a:pt x="6429411" y="1919994"/>
                  <a:pt x="6407092" y="1921993"/>
                </a:cubicBezTo>
                <a:cubicBezTo>
                  <a:pt x="6382682" y="1922166"/>
                  <a:pt x="6418607" y="1903450"/>
                  <a:pt x="6396332" y="1907025"/>
                </a:cubicBezTo>
                <a:cubicBezTo>
                  <a:pt x="6376015" y="1918727"/>
                  <a:pt x="6367614" y="1898795"/>
                  <a:pt x="6347048" y="1912130"/>
                </a:cubicBezTo>
                <a:cubicBezTo>
                  <a:pt x="6360109" y="1925598"/>
                  <a:pt x="6297691" y="1920276"/>
                  <a:pt x="6302270" y="1933613"/>
                </a:cubicBezTo>
                <a:cubicBezTo>
                  <a:pt x="6272680" y="1919839"/>
                  <a:pt x="6273323" y="1945036"/>
                  <a:pt x="6243078" y="1945644"/>
                </a:cubicBezTo>
                <a:cubicBezTo>
                  <a:pt x="6226744" y="1941607"/>
                  <a:pt x="6216828" y="1942552"/>
                  <a:pt x="6207738" y="1953011"/>
                </a:cubicBezTo>
                <a:cubicBezTo>
                  <a:pt x="6131633" y="1932600"/>
                  <a:pt x="6170923" y="1959774"/>
                  <a:pt x="6108781" y="1959474"/>
                </a:cubicBezTo>
                <a:lnTo>
                  <a:pt x="6103698" y="1959304"/>
                </a:lnTo>
                <a:lnTo>
                  <a:pt x="6087017" y="1969078"/>
                </a:lnTo>
                <a:cubicBezTo>
                  <a:pt x="6086783" y="1969912"/>
                  <a:pt x="6086547" y="1970745"/>
                  <a:pt x="6086313" y="1971580"/>
                </a:cubicBezTo>
                <a:lnTo>
                  <a:pt x="6024291" y="1966761"/>
                </a:lnTo>
                <a:lnTo>
                  <a:pt x="6016853" y="1970526"/>
                </a:lnTo>
                <a:lnTo>
                  <a:pt x="5975404" y="1961749"/>
                </a:lnTo>
                <a:lnTo>
                  <a:pt x="5954536" y="1960220"/>
                </a:lnTo>
                <a:lnTo>
                  <a:pt x="5917280" y="1954478"/>
                </a:lnTo>
                <a:lnTo>
                  <a:pt x="5914232" y="1956919"/>
                </a:lnTo>
                <a:lnTo>
                  <a:pt x="5906850" y="1954702"/>
                </a:lnTo>
                <a:lnTo>
                  <a:pt x="5901461" y="1957577"/>
                </a:lnTo>
                <a:lnTo>
                  <a:pt x="5895317" y="1956828"/>
                </a:lnTo>
                <a:cubicBezTo>
                  <a:pt x="5883595" y="1958629"/>
                  <a:pt x="5844137" y="1966833"/>
                  <a:pt x="5831128" y="1968382"/>
                </a:cubicBezTo>
                <a:lnTo>
                  <a:pt x="5817261" y="1966124"/>
                </a:lnTo>
                <a:lnTo>
                  <a:pt x="5806791" y="1974713"/>
                </a:lnTo>
                <a:lnTo>
                  <a:pt x="5762574" y="1976973"/>
                </a:lnTo>
                <a:lnTo>
                  <a:pt x="5747297" y="1970252"/>
                </a:lnTo>
                <a:lnTo>
                  <a:pt x="5733169" y="1965433"/>
                </a:lnTo>
                <a:lnTo>
                  <a:pt x="5731338" y="1965447"/>
                </a:lnTo>
                <a:lnTo>
                  <a:pt x="5712957" y="1965596"/>
                </a:lnTo>
                <a:lnTo>
                  <a:pt x="5678760" y="1965873"/>
                </a:lnTo>
                <a:cubicBezTo>
                  <a:pt x="5656934" y="1966331"/>
                  <a:pt x="5634795" y="1967772"/>
                  <a:pt x="5612457" y="1972287"/>
                </a:cubicBezTo>
                <a:cubicBezTo>
                  <a:pt x="5527023" y="1949966"/>
                  <a:pt x="5534401" y="1947926"/>
                  <a:pt x="5462439" y="1941766"/>
                </a:cubicBezTo>
                <a:cubicBezTo>
                  <a:pt x="5427425" y="1917624"/>
                  <a:pt x="5291183" y="1960519"/>
                  <a:pt x="5249426" y="1957993"/>
                </a:cubicBezTo>
                <a:cubicBezTo>
                  <a:pt x="5146406" y="1973328"/>
                  <a:pt x="4927624" y="2044719"/>
                  <a:pt x="4795460" y="2018541"/>
                </a:cubicBezTo>
                <a:cubicBezTo>
                  <a:pt x="4762844" y="2022395"/>
                  <a:pt x="4718233" y="2031407"/>
                  <a:pt x="4698875" y="2031693"/>
                </a:cubicBezTo>
                <a:lnTo>
                  <a:pt x="4635334" y="2035504"/>
                </a:lnTo>
                <a:lnTo>
                  <a:pt x="4529228" y="2076609"/>
                </a:lnTo>
                <a:cubicBezTo>
                  <a:pt x="4475152" y="2050383"/>
                  <a:pt x="4475600" y="2080729"/>
                  <a:pt x="4408461" y="2090939"/>
                </a:cubicBezTo>
                <a:cubicBezTo>
                  <a:pt x="4383821" y="2082708"/>
                  <a:pt x="4268804" y="2082966"/>
                  <a:pt x="4254651" y="2101730"/>
                </a:cubicBezTo>
                <a:cubicBezTo>
                  <a:pt x="4238862" y="2106286"/>
                  <a:pt x="4220313" y="2100544"/>
                  <a:pt x="4213233" y="2120326"/>
                </a:cubicBezTo>
                <a:cubicBezTo>
                  <a:pt x="4201430" y="2144259"/>
                  <a:pt x="4145731" y="2110137"/>
                  <a:pt x="4153938" y="2137520"/>
                </a:cubicBezTo>
                <a:cubicBezTo>
                  <a:pt x="4114396" y="2114195"/>
                  <a:pt x="4083806" y="2164553"/>
                  <a:pt x="4050969" y="2177971"/>
                </a:cubicBezTo>
                <a:cubicBezTo>
                  <a:pt x="4019767" y="2177378"/>
                  <a:pt x="4005088" y="2190554"/>
                  <a:pt x="3933162" y="2199509"/>
                </a:cubicBezTo>
                <a:cubicBezTo>
                  <a:pt x="3898830" y="2172322"/>
                  <a:pt x="3861284" y="2221170"/>
                  <a:pt x="3797609" y="2185813"/>
                </a:cubicBezTo>
                <a:cubicBezTo>
                  <a:pt x="3795667" y="2189772"/>
                  <a:pt x="3776702" y="2186188"/>
                  <a:pt x="3723511" y="2185401"/>
                </a:cubicBezTo>
                <a:cubicBezTo>
                  <a:pt x="3670320" y="2184613"/>
                  <a:pt x="3558625" y="2184230"/>
                  <a:pt x="3478465" y="2181087"/>
                </a:cubicBezTo>
                <a:cubicBezTo>
                  <a:pt x="3387474" y="2181789"/>
                  <a:pt x="3428499" y="2219948"/>
                  <a:pt x="3308996" y="2177978"/>
                </a:cubicBezTo>
                <a:cubicBezTo>
                  <a:pt x="3299910" y="2200517"/>
                  <a:pt x="3285785" y="2202748"/>
                  <a:pt x="3260282" y="2194479"/>
                </a:cubicBezTo>
                <a:cubicBezTo>
                  <a:pt x="3216295" y="2196427"/>
                  <a:pt x="3227371" y="2250251"/>
                  <a:pt x="3178557" y="2221451"/>
                </a:cubicBezTo>
                <a:cubicBezTo>
                  <a:pt x="3146795" y="2234329"/>
                  <a:pt x="3117401" y="2220418"/>
                  <a:pt x="3097074" y="2229837"/>
                </a:cubicBezTo>
                <a:lnTo>
                  <a:pt x="3029944" y="2248531"/>
                </a:lnTo>
                <a:cubicBezTo>
                  <a:pt x="2992804" y="2254069"/>
                  <a:pt x="2982389" y="2213943"/>
                  <a:pt x="2964870" y="2251389"/>
                </a:cubicBezTo>
                <a:lnTo>
                  <a:pt x="2931496" y="2243024"/>
                </a:lnTo>
                <a:lnTo>
                  <a:pt x="2892959" y="2233969"/>
                </a:lnTo>
                <a:cubicBezTo>
                  <a:pt x="2872669" y="2227791"/>
                  <a:pt x="2882203" y="2234774"/>
                  <a:pt x="2839074" y="2225008"/>
                </a:cubicBezTo>
                <a:cubicBezTo>
                  <a:pt x="2811442" y="2251884"/>
                  <a:pt x="2766379" y="2232117"/>
                  <a:pt x="2693779" y="2231570"/>
                </a:cubicBezTo>
                <a:lnTo>
                  <a:pt x="2523799" y="2236547"/>
                </a:lnTo>
                <a:cubicBezTo>
                  <a:pt x="2466172" y="2242686"/>
                  <a:pt x="2414634" y="2227724"/>
                  <a:pt x="2340069" y="2220699"/>
                </a:cubicBezTo>
                <a:cubicBezTo>
                  <a:pt x="2265503" y="2213674"/>
                  <a:pt x="2139796" y="2191971"/>
                  <a:pt x="2076408" y="2194398"/>
                </a:cubicBezTo>
                <a:cubicBezTo>
                  <a:pt x="2032508" y="2197562"/>
                  <a:pt x="2027933" y="2185141"/>
                  <a:pt x="1983593" y="2219360"/>
                </a:cubicBezTo>
                <a:cubicBezTo>
                  <a:pt x="1947094" y="2209205"/>
                  <a:pt x="1890960" y="2218305"/>
                  <a:pt x="1853105" y="2214141"/>
                </a:cubicBezTo>
                <a:cubicBezTo>
                  <a:pt x="1825748" y="2216625"/>
                  <a:pt x="1783192" y="2179879"/>
                  <a:pt x="1748511" y="2178472"/>
                </a:cubicBezTo>
                <a:cubicBezTo>
                  <a:pt x="1703498" y="2196202"/>
                  <a:pt x="1694831" y="2157630"/>
                  <a:pt x="1633422" y="2143415"/>
                </a:cubicBezTo>
                <a:cubicBezTo>
                  <a:pt x="1607630" y="2161065"/>
                  <a:pt x="1579060" y="2145077"/>
                  <a:pt x="1558946" y="2128843"/>
                </a:cubicBezTo>
                <a:cubicBezTo>
                  <a:pt x="1499069" y="2134267"/>
                  <a:pt x="1452565" y="2133855"/>
                  <a:pt x="1385344" y="2124817"/>
                </a:cubicBezTo>
                <a:cubicBezTo>
                  <a:pt x="1312492" y="2145463"/>
                  <a:pt x="1299315" y="2122756"/>
                  <a:pt x="1227473" y="2113291"/>
                </a:cubicBezTo>
                <a:cubicBezTo>
                  <a:pt x="1199075" y="2120045"/>
                  <a:pt x="1149241" y="2095660"/>
                  <a:pt x="1088711" y="2097947"/>
                </a:cubicBezTo>
                <a:cubicBezTo>
                  <a:pt x="1048569" y="2095382"/>
                  <a:pt x="1091396" y="2061344"/>
                  <a:pt x="939259" y="2073411"/>
                </a:cubicBezTo>
                <a:cubicBezTo>
                  <a:pt x="930603" y="2080267"/>
                  <a:pt x="912274" y="2072716"/>
                  <a:pt x="914345" y="2063135"/>
                </a:cubicBezTo>
                <a:cubicBezTo>
                  <a:pt x="904674" y="2065915"/>
                  <a:pt x="881392" y="2083881"/>
                  <a:pt x="879393" y="2068419"/>
                </a:cubicBezTo>
                <a:cubicBezTo>
                  <a:pt x="831068" y="2065554"/>
                  <a:pt x="782797" y="2073516"/>
                  <a:pt x="739242" y="2091539"/>
                </a:cubicBezTo>
                <a:cubicBezTo>
                  <a:pt x="713063" y="2085924"/>
                  <a:pt x="685973" y="2097939"/>
                  <a:pt x="628509" y="2108134"/>
                </a:cubicBezTo>
                <a:cubicBezTo>
                  <a:pt x="575136" y="2076613"/>
                  <a:pt x="570057" y="2131408"/>
                  <a:pt x="508046" y="2109851"/>
                </a:cubicBezTo>
                <a:cubicBezTo>
                  <a:pt x="473420" y="2105939"/>
                  <a:pt x="433697" y="2091842"/>
                  <a:pt x="408793" y="2105335"/>
                </a:cubicBezTo>
                <a:cubicBezTo>
                  <a:pt x="383633" y="2099507"/>
                  <a:pt x="299763" y="2118030"/>
                  <a:pt x="259142" y="2115883"/>
                </a:cubicBezTo>
                <a:cubicBezTo>
                  <a:pt x="191085" y="2103328"/>
                  <a:pt x="127146" y="2128850"/>
                  <a:pt x="91266" y="2135533"/>
                </a:cubicBezTo>
                <a:cubicBezTo>
                  <a:pt x="55346" y="2131669"/>
                  <a:pt x="37547" y="2122850"/>
                  <a:pt x="12251" y="2121489"/>
                </a:cubicBezTo>
                <a:lnTo>
                  <a:pt x="0" y="2122164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AC460AF-2829-8CB1-AFD1-82C51D9DB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7" y="609600"/>
            <a:ext cx="5915197" cy="1330519"/>
          </a:xfrm>
        </p:spPr>
        <p:txBody>
          <a:bodyPr>
            <a:normAutofit/>
          </a:bodyPr>
          <a:lstStyle/>
          <a:p>
            <a:r>
              <a:rPr lang="cs-CZ" dirty="0"/>
              <a:t>Tvůrčí psaní jako nástroj poznávání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53D9A86-401C-3066-1758-4193436BE6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037" y="2549718"/>
            <a:ext cx="5747857" cy="3552969"/>
          </a:xfrm>
        </p:spPr>
        <p:txBody>
          <a:bodyPr>
            <a:normAutofit/>
          </a:bodyPr>
          <a:lstStyle/>
          <a:p>
            <a:r>
              <a:rPr lang="cs-CZ" sz="1400"/>
              <a:t>Tvůrčí psaní je v této publikaci chápáno jako způsob, jak se žák stává účastníkem literárního procesu a skrze vlastní tvorbu dochází k hlubšímu porozumění textu.</a:t>
            </a:r>
          </a:p>
          <a:p>
            <a:r>
              <a:rPr lang="cs-CZ" sz="1400"/>
              <a:t>tvorba → reflexe → porozumění</a:t>
            </a:r>
          </a:p>
          <a:p>
            <a:r>
              <a:rPr lang="cs-CZ" sz="1400"/>
              <a:t>Psaní jako poznávání → žák „vstupuje do role autora“, objevuje, jak vzniká text </a:t>
            </a:r>
          </a:p>
          <a:p>
            <a:r>
              <a:rPr lang="cs-CZ" sz="1400"/>
              <a:t>Interpretační psaní → dopis, monolog, reakce = výklad textu skrze psaní </a:t>
            </a:r>
          </a:p>
          <a:p>
            <a:r>
              <a:rPr lang="cs-CZ" sz="1400"/>
              <a:t>Experimentální psaní → hra s jazykem, styl, metafora = porozumění formě </a:t>
            </a:r>
          </a:p>
          <a:p>
            <a:r>
              <a:rPr lang="cs-CZ" sz="1400"/>
              <a:t>Transformační psaní → změna perspektivy / žánru = práce s významem </a:t>
            </a:r>
          </a:p>
          <a:p>
            <a:r>
              <a:rPr lang="cs-CZ" sz="1400"/>
              <a:t>Projektové metody → propojení čtení – psaní – sdílení – reflexe </a:t>
            </a:r>
          </a:p>
          <a:p>
            <a:r>
              <a:rPr lang="cs-CZ" sz="1400"/>
              <a:t>Reflektivní psaní → sdílení a komentování = uvědomění si významu</a:t>
            </a:r>
          </a:p>
        </p:txBody>
      </p:sp>
      <p:sp>
        <p:nvSpPr>
          <p:cNvPr id="2072" name="Freeform: Shape 2071">
            <a:extLst>
              <a:ext uri="{FF2B5EF4-FFF2-40B4-BE49-F238E27FC236}">
                <a16:creationId xmlns:a16="http://schemas.microsoft.com/office/drawing/2014/main" id="{6BFFEA99-E831-4C3B-8D16-0EA4AB33F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95584" y="610517"/>
            <a:ext cx="4010943" cy="5636963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050" name="Picture 2" descr="Tvůrčí psaní v literární výchově jako nástroj poznávání (Cover image)">
            <a:extLst>
              <a:ext uri="{FF2B5EF4-FFF2-40B4-BE49-F238E27FC236}">
                <a16:creationId xmlns:a16="http://schemas.microsoft.com/office/drawing/2014/main" id="{86AF9AD9-312E-89C3-3020-083D4E9D2F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60" b="1"/>
          <a:stretch>
            <a:fillRect/>
          </a:stretch>
        </p:blipFill>
        <p:spPr bwMode="auto">
          <a:xfrm>
            <a:off x="7761092" y="771383"/>
            <a:ext cx="3684567" cy="5311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74" name="Freeform: Shape 2073">
            <a:extLst>
              <a:ext uri="{FF2B5EF4-FFF2-40B4-BE49-F238E27FC236}">
                <a16:creationId xmlns:a16="http://schemas.microsoft.com/office/drawing/2014/main" id="{3B9FD11D-7561-43C8-BE54-00D7DCF0E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5391" y="5800300"/>
            <a:ext cx="5736610" cy="1057702"/>
          </a:xfrm>
          <a:custGeom>
            <a:avLst/>
            <a:gdLst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379005 w 5741575"/>
              <a:gd name="connsiteY21" fmla="*/ 878900 h 955271"/>
              <a:gd name="connsiteX22" fmla="*/ 585428 w 5741575"/>
              <a:gd name="connsiteY22" fmla="*/ 826440 h 955271"/>
              <a:gd name="connsiteX23" fmla="*/ 787156 w 5741575"/>
              <a:gd name="connsiteY23" fmla="*/ 838447 h 955271"/>
              <a:gd name="connsiteX24" fmla="*/ 898586 w 5741575"/>
              <a:gd name="connsiteY24" fmla="*/ 808502 h 955271"/>
              <a:gd name="connsiteX25" fmla="*/ 924063 w 5741575"/>
              <a:gd name="connsiteY25" fmla="*/ 770210 h 955271"/>
              <a:gd name="connsiteX26" fmla="*/ 1212574 w 5741575"/>
              <a:gd name="connsiteY26" fmla="*/ 724238 h 955271"/>
              <a:gd name="connsiteX27" fmla="*/ 1280768 w 5741575"/>
              <a:gd name="connsiteY27" fmla="*/ 699122 h 955271"/>
              <a:gd name="connsiteX28" fmla="*/ 1352027 w 5741575"/>
              <a:gd name="connsiteY28" fmla="*/ 704323 h 955271"/>
              <a:gd name="connsiteX29" fmla="*/ 1374314 w 5741575"/>
              <a:gd name="connsiteY29" fmla="*/ 688815 h 955271"/>
              <a:gd name="connsiteX30" fmla="*/ 1378034 w 5741575"/>
              <a:gd name="connsiteY30" fmla="*/ 685842 h 955271"/>
              <a:gd name="connsiteX31" fmla="*/ 1395604 w 5741575"/>
              <a:gd name="connsiteY31" fmla="*/ 680460 h 955271"/>
              <a:gd name="connsiteX32" fmla="*/ 1397206 w 5741575"/>
              <a:gd name="connsiteY32" fmla="*/ 670793 h 955271"/>
              <a:gd name="connsiteX33" fmla="*/ 1421250 w 5741575"/>
              <a:gd name="connsiteY33" fmla="*/ 656855 h 955271"/>
              <a:gd name="connsiteX34" fmla="*/ 1454524 w 5741575"/>
              <a:gd name="connsiteY34" fmla="*/ 649224 h 955271"/>
              <a:gd name="connsiteX35" fmla="*/ 1616217 w 5741575"/>
              <a:gd name="connsiteY35" fmla="*/ 622107 h 955271"/>
              <a:gd name="connsiteX36" fmla="*/ 1710928 w 5741575"/>
              <a:gd name="connsiteY36" fmla="*/ 600666 h 955271"/>
              <a:gd name="connsiteX37" fmla="*/ 1743718 w 5741575"/>
              <a:gd name="connsiteY37" fmla="*/ 584327 h 955271"/>
              <a:gd name="connsiteX38" fmla="*/ 1791651 w 5741575"/>
              <a:gd name="connsiteY38" fmla="*/ 567019 h 955271"/>
              <a:gd name="connsiteX39" fmla="*/ 1873778 w 5741575"/>
              <a:gd name="connsiteY39" fmla="*/ 530130 h 955271"/>
              <a:gd name="connsiteX40" fmla="*/ 1988411 w 5741575"/>
              <a:gd name="connsiteY40" fmla="*/ 491599 h 955271"/>
              <a:gd name="connsiteX41" fmla="*/ 2085507 w 5741575"/>
              <a:gd name="connsiteY41" fmla="*/ 498527 h 955271"/>
              <a:gd name="connsiteX42" fmla="*/ 2090767 w 5741575"/>
              <a:gd name="connsiteY42" fmla="*/ 490616 h 955271"/>
              <a:gd name="connsiteX43" fmla="*/ 2151143 w 5741575"/>
              <a:gd name="connsiteY43" fmla="*/ 478332 h 955271"/>
              <a:gd name="connsiteX44" fmla="*/ 2378710 w 5741575"/>
              <a:gd name="connsiteY44" fmla="*/ 477570 h 955271"/>
              <a:gd name="connsiteX45" fmla="*/ 2496256 w 5741575"/>
              <a:gd name="connsiteY45" fmla="*/ 452396 h 955271"/>
              <a:gd name="connsiteX46" fmla="*/ 2535387 w 5741575"/>
              <a:gd name="connsiteY46" fmla="*/ 436645 h 955271"/>
              <a:gd name="connsiteX47" fmla="*/ 2601109 w 5741575"/>
              <a:gd name="connsiteY47" fmla="*/ 410678 h 955271"/>
              <a:gd name="connsiteX48" fmla="*/ 2643855 w 5741575"/>
              <a:gd name="connsiteY48" fmla="*/ 374482 h 955271"/>
              <a:gd name="connsiteX49" fmla="*/ 2657726 w 5741575"/>
              <a:gd name="connsiteY49" fmla="*/ 365841 h 955271"/>
              <a:gd name="connsiteX50" fmla="*/ 2687125 w 5741575"/>
              <a:gd name="connsiteY50" fmla="*/ 366820 h 955271"/>
              <a:gd name="connsiteX51" fmla="*/ 2697479 w 5741575"/>
              <a:gd name="connsiteY51" fmla="*/ 361430 h 955271"/>
              <a:gd name="connsiteX52" fmla="*/ 2701547 w 5741575"/>
              <a:gd name="connsiteY52" fmla="*/ 361545 h 955271"/>
              <a:gd name="connsiteX53" fmla="*/ 2711054 w 5741575"/>
              <a:gd name="connsiteY53" fmla="*/ 360597 h 955271"/>
              <a:gd name="connsiteX54" fmla="*/ 2710438 w 5741575"/>
              <a:gd name="connsiteY54" fmla="*/ 366958 h 955271"/>
              <a:gd name="connsiteX55" fmla="*/ 2722936 w 5741575"/>
              <a:gd name="connsiteY55" fmla="*/ 377633 h 955271"/>
              <a:gd name="connsiteX56" fmla="*/ 2777227 w 5741575"/>
              <a:gd name="connsiteY56" fmla="*/ 368972 h 955271"/>
              <a:gd name="connsiteX57" fmla="*/ 2779510 w 5741575"/>
              <a:gd name="connsiteY57" fmla="*/ 361652 h 955271"/>
              <a:gd name="connsiteX58" fmla="*/ 2786278 w 5741575"/>
              <a:gd name="connsiteY58" fmla="*/ 359869 h 955271"/>
              <a:gd name="connsiteX59" fmla="*/ 2792101 w 5741575"/>
              <a:gd name="connsiteY59" fmla="*/ 365927 h 955271"/>
              <a:gd name="connsiteX60" fmla="*/ 2885545 w 5741575"/>
              <a:gd name="connsiteY60" fmla="*/ 372818 h 955271"/>
              <a:gd name="connsiteX61" fmla="*/ 3009558 w 5741575"/>
              <a:gd name="connsiteY61" fmla="*/ 370573 h 955271"/>
              <a:gd name="connsiteX62" fmla="*/ 3095010 w 5741575"/>
              <a:gd name="connsiteY62" fmla="*/ 332454 h 955271"/>
              <a:gd name="connsiteX63" fmla="*/ 3103742 w 5741575"/>
              <a:gd name="connsiteY63" fmla="*/ 337974 h 955271"/>
              <a:gd name="connsiteX64" fmla="*/ 3165093 w 5741575"/>
              <a:gd name="connsiteY64" fmla="*/ 329459 h 955271"/>
              <a:gd name="connsiteX65" fmla="*/ 3373785 w 5741575"/>
              <a:gd name="connsiteY65" fmla="*/ 255680 h 955271"/>
              <a:gd name="connsiteX66" fmla="*/ 3493851 w 5741575"/>
              <a:gd name="connsiteY66" fmla="*/ 240255 h 955271"/>
              <a:gd name="connsiteX67" fmla="*/ 3537470 w 5741575"/>
              <a:gd name="connsiteY67" fmla="*/ 241867 h 955271"/>
              <a:gd name="connsiteX68" fmla="*/ 3610489 w 5741575"/>
              <a:gd name="connsiteY68" fmla="*/ 244128 h 955271"/>
              <a:gd name="connsiteX69" fmla="*/ 3667539 w 5741575"/>
              <a:gd name="connsiteY69" fmla="*/ 263271 h 955271"/>
              <a:gd name="connsiteX70" fmla="*/ 3727614 w 5741575"/>
              <a:gd name="connsiteY70" fmla="*/ 258245 h 955271"/>
              <a:gd name="connsiteX71" fmla="*/ 3738369 w 5741575"/>
              <a:gd name="connsiteY71" fmla="*/ 234506 h 955271"/>
              <a:gd name="connsiteX72" fmla="*/ 3803670 w 5741575"/>
              <a:gd name="connsiteY72" fmla="*/ 236457 h 955271"/>
              <a:gd name="connsiteX73" fmla="*/ 3903080 w 5741575"/>
              <a:gd name="connsiteY73" fmla="*/ 241890 h 955271"/>
              <a:gd name="connsiteX74" fmla="*/ 3959588 w 5741575"/>
              <a:gd name="connsiteY74" fmla="*/ 239195 h 955271"/>
              <a:gd name="connsiteX75" fmla="*/ 4114838 w 5741575"/>
              <a:gd name="connsiteY75" fmla="*/ 238165 h 955271"/>
              <a:gd name="connsiteX76" fmla="*/ 4271023 w 5741575"/>
              <a:gd name="connsiteY76" fmla="*/ 241959 h 955271"/>
              <a:gd name="connsiteX77" fmla="*/ 4367397 w 5741575"/>
              <a:gd name="connsiteY77" fmla="*/ 271442 h 955271"/>
              <a:gd name="connsiteX78" fmla="*/ 4495366 w 5741575"/>
              <a:gd name="connsiteY78" fmla="*/ 271618 h 955271"/>
              <a:gd name="connsiteX79" fmla="*/ 4517347 w 5741575"/>
              <a:gd name="connsiteY79" fmla="*/ 275639 h 955271"/>
              <a:gd name="connsiteX80" fmla="*/ 4546116 w 5741575"/>
              <a:gd name="connsiteY80" fmla="*/ 268568 h 955271"/>
              <a:gd name="connsiteX81" fmla="*/ 4661259 w 5741575"/>
              <a:gd name="connsiteY81" fmla="*/ 238966 h 955271"/>
              <a:gd name="connsiteX82" fmla="*/ 4750403 w 5741575"/>
              <a:gd name="connsiteY82" fmla="*/ 204364 h 955271"/>
              <a:gd name="connsiteX83" fmla="*/ 4867614 w 5741575"/>
              <a:gd name="connsiteY83" fmla="*/ 208668 h 955271"/>
              <a:gd name="connsiteX84" fmla="*/ 4937036 w 5741575"/>
              <a:gd name="connsiteY84" fmla="*/ 195446 h 955271"/>
              <a:gd name="connsiteX85" fmla="*/ 5047626 w 5741575"/>
              <a:gd name="connsiteY85" fmla="*/ 149604 h 955271"/>
              <a:gd name="connsiteX86" fmla="*/ 5200247 w 5741575"/>
              <a:gd name="connsiteY86" fmla="*/ 142695 h 955271"/>
              <a:gd name="connsiteX87" fmla="*/ 5235691 w 5741575"/>
              <a:gd name="connsiteY87" fmla="*/ 173330 h 955271"/>
              <a:gd name="connsiteX88" fmla="*/ 5280133 w 5741575"/>
              <a:gd name="connsiteY88" fmla="*/ 189342 h 955271"/>
              <a:gd name="connsiteX89" fmla="*/ 5291963 w 5741575"/>
              <a:gd name="connsiteY89" fmla="*/ 139446 h 955271"/>
              <a:gd name="connsiteX90" fmla="*/ 5418472 w 5741575"/>
              <a:gd name="connsiteY90" fmla="*/ 89163 h 955271"/>
              <a:gd name="connsiteX91" fmla="*/ 5482354 w 5741575"/>
              <a:gd name="connsiteY91" fmla="*/ 69470 h 955271"/>
              <a:gd name="connsiteX92" fmla="*/ 5583280 w 5741575"/>
              <a:gd name="connsiteY92" fmla="*/ 49787 h 955271"/>
              <a:gd name="connsiteX93" fmla="*/ 5613766 w 5741575"/>
              <a:gd name="connsiteY93" fmla="*/ 41855 h 955271"/>
              <a:gd name="connsiteX94" fmla="*/ 5684952 w 5741575"/>
              <a:gd name="connsiteY94" fmla="*/ 26088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379005 w 5741575"/>
              <a:gd name="connsiteY21" fmla="*/ 878900 h 955271"/>
              <a:gd name="connsiteX22" fmla="*/ 585428 w 5741575"/>
              <a:gd name="connsiteY22" fmla="*/ 826440 h 955271"/>
              <a:gd name="connsiteX23" fmla="*/ 787156 w 5741575"/>
              <a:gd name="connsiteY23" fmla="*/ 838447 h 955271"/>
              <a:gd name="connsiteX24" fmla="*/ 898586 w 5741575"/>
              <a:gd name="connsiteY24" fmla="*/ 808502 h 955271"/>
              <a:gd name="connsiteX25" fmla="*/ 924063 w 5741575"/>
              <a:gd name="connsiteY25" fmla="*/ 770210 h 955271"/>
              <a:gd name="connsiteX26" fmla="*/ 1212574 w 5741575"/>
              <a:gd name="connsiteY26" fmla="*/ 724238 h 955271"/>
              <a:gd name="connsiteX27" fmla="*/ 1280768 w 5741575"/>
              <a:gd name="connsiteY27" fmla="*/ 699122 h 955271"/>
              <a:gd name="connsiteX28" fmla="*/ 1352027 w 5741575"/>
              <a:gd name="connsiteY28" fmla="*/ 704323 h 955271"/>
              <a:gd name="connsiteX29" fmla="*/ 1374314 w 5741575"/>
              <a:gd name="connsiteY29" fmla="*/ 688815 h 955271"/>
              <a:gd name="connsiteX30" fmla="*/ 1378034 w 5741575"/>
              <a:gd name="connsiteY30" fmla="*/ 685842 h 955271"/>
              <a:gd name="connsiteX31" fmla="*/ 1395604 w 5741575"/>
              <a:gd name="connsiteY31" fmla="*/ 680460 h 955271"/>
              <a:gd name="connsiteX32" fmla="*/ 1397206 w 5741575"/>
              <a:gd name="connsiteY32" fmla="*/ 670793 h 955271"/>
              <a:gd name="connsiteX33" fmla="*/ 1421250 w 5741575"/>
              <a:gd name="connsiteY33" fmla="*/ 656855 h 955271"/>
              <a:gd name="connsiteX34" fmla="*/ 1454524 w 5741575"/>
              <a:gd name="connsiteY34" fmla="*/ 649224 h 955271"/>
              <a:gd name="connsiteX35" fmla="*/ 1616217 w 5741575"/>
              <a:gd name="connsiteY35" fmla="*/ 622107 h 955271"/>
              <a:gd name="connsiteX36" fmla="*/ 1710928 w 5741575"/>
              <a:gd name="connsiteY36" fmla="*/ 600666 h 955271"/>
              <a:gd name="connsiteX37" fmla="*/ 1743718 w 5741575"/>
              <a:gd name="connsiteY37" fmla="*/ 584327 h 955271"/>
              <a:gd name="connsiteX38" fmla="*/ 1791651 w 5741575"/>
              <a:gd name="connsiteY38" fmla="*/ 567019 h 955271"/>
              <a:gd name="connsiteX39" fmla="*/ 1873778 w 5741575"/>
              <a:gd name="connsiteY39" fmla="*/ 530130 h 955271"/>
              <a:gd name="connsiteX40" fmla="*/ 1988411 w 5741575"/>
              <a:gd name="connsiteY40" fmla="*/ 491599 h 955271"/>
              <a:gd name="connsiteX41" fmla="*/ 2085507 w 5741575"/>
              <a:gd name="connsiteY41" fmla="*/ 498527 h 955271"/>
              <a:gd name="connsiteX42" fmla="*/ 2090767 w 5741575"/>
              <a:gd name="connsiteY42" fmla="*/ 490616 h 955271"/>
              <a:gd name="connsiteX43" fmla="*/ 2151143 w 5741575"/>
              <a:gd name="connsiteY43" fmla="*/ 478332 h 955271"/>
              <a:gd name="connsiteX44" fmla="*/ 2378710 w 5741575"/>
              <a:gd name="connsiteY44" fmla="*/ 477570 h 955271"/>
              <a:gd name="connsiteX45" fmla="*/ 2496256 w 5741575"/>
              <a:gd name="connsiteY45" fmla="*/ 452396 h 955271"/>
              <a:gd name="connsiteX46" fmla="*/ 2535387 w 5741575"/>
              <a:gd name="connsiteY46" fmla="*/ 436645 h 955271"/>
              <a:gd name="connsiteX47" fmla="*/ 2601109 w 5741575"/>
              <a:gd name="connsiteY47" fmla="*/ 410678 h 955271"/>
              <a:gd name="connsiteX48" fmla="*/ 2643855 w 5741575"/>
              <a:gd name="connsiteY48" fmla="*/ 374482 h 955271"/>
              <a:gd name="connsiteX49" fmla="*/ 2657726 w 5741575"/>
              <a:gd name="connsiteY49" fmla="*/ 365841 h 955271"/>
              <a:gd name="connsiteX50" fmla="*/ 2687125 w 5741575"/>
              <a:gd name="connsiteY50" fmla="*/ 366820 h 955271"/>
              <a:gd name="connsiteX51" fmla="*/ 2697479 w 5741575"/>
              <a:gd name="connsiteY51" fmla="*/ 361430 h 955271"/>
              <a:gd name="connsiteX52" fmla="*/ 2701547 w 5741575"/>
              <a:gd name="connsiteY52" fmla="*/ 361545 h 955271"/>
              <a:gd name="connsiteX53" fmla="*/ 2711054 w 5741575"/>
              <a:gd name="connsiteY53" fmla="*/ 360597 h 955271"/>
              <a:gd name="connsiteX54" fmla="*/ 2710438 w 5741575"/>
              <a:gd name="connsiteY54" fmla="*/ 366958 h 955271"/>
              <a:gd name="connsiteX55" fmla="*/ 2722936 w 5741575"/>
              <a:gd name="connsiteY55" fmla="*/ 377633 h 955271"/>
              <a:gd name="connsiteX56" fmla="*/ 2777227 w 5741575"/>
              <a:gd name="connsiteY56" fmla="*/ 368972 h 955271"/>
              <a:gd name="connsiteX57" fmla="*/ 2779510 w 5741575"/>
              <a:gd name="connsiteY57" fmla="*/ 361652 h 955271"/>
              <a:gd name="connsiteX58" fmla="*/ 2786278 w 5741575"/>
              <a:gd name="connsiteY58" fmla="*/ 359869 h 955271"/>
              <a:gd name="connsiteX59" fmla="*/ 2792101 w 5741575"/>
              <a:gd name="connsiteY59" fmla="*/ 365927 h 955271"/>
              <a:gd name="connsiteX60" fmla="*/ 2885545 w 5741575"/>
              <a:gd name="connsiteY60" fmla="*/ 372818 h 955271"/>
              <a:gd name="connsiteX61" fmla="*/ 3009558 w 5741575"/>
              <a:gd name="connsiteY61" fmla="*/ 370573 h 955271"/>
              <a:gd name="connsiteX62" fmla="*/ 3095010 w 5741575"/>
              <a:gd name="connsiteY62" fmla="*/ 332454 h 955271"/>
              <a:gd name="connsiteX63" fmla="*/ 3103742 w 5741575"/>
              <a:gd name="connsiteY63" fmla="*/ 337974 h 955271"/>
              <a:gd name="connsiteX64" fmla="*/ 3165093 w 5741575"/>
              <a:gd name="connsiteY64" fmla="*/ 329459 h 955271"/>
              <a:gd name="connsiteX65" fmla="*/ 3373785 w 5741575"/>
              <a:gd name="connsiteY65" fmla="*/ 255680 h 955271"/>
              <a:gd name="connsiteX66" fmla="*/ 3493851 w 5741575"/>
              <a:gd name="connsiteY66" fmla="*/ 240255 h 955271"/>
              <a:gd name="connsiteX67" fmla="*/ 3537470 w 5741575"/>
              <a:gd name="connsiteY67" fmla="*/ 241867 h 955271"/>
              <a:gd name="connsiteX68" fmla="*/ 3610489 w 5741575"/>
              <a:gd name="connsiteY68" fmla="*/ 244128 h 955271"/>
              <a:gd name="connsiteX69" fmla="*/ 3667539 w 5741575"/>
              <a:gd name="connsiteY69" fmla="*/ 263271 h 955271"/>
              <a:gd name="connsiteX70" fmla="*/ 3727614 w 5741575"/>
              <a:gd name="connsiteY70" fmla="*/ 258245 h 955271"/>
              <a:gd name="connsiteX71" fmla="*/ 3738369 w 5741575"/>
              <a:gd name="connsiteY71" fmla="*/ 234506 h 955271"/>
              <a:gd name="connsiteX72" fmla="*/ 3803670 w 5741575"/>
              <a:gd name="connsiteY72" fmla="*/ 236457 h 955271"/>
              <a:gd name="connsiteX73" fmla="*/ 3903080 w 5741575"/>
              <a:gd name="connsiteY73" fmla="*/ 241890 h 955271"/>
              <a:gd name="connsiteX74" fmla="*/ 4114838 w 5741575"/>
              <a:gd name="connsiteY74" fmla="*/ 238165 h 955271"/>
              <a:gd name="connsiteX75" fmla="*/ 4271023 w 5741575"/>
              <a:gd name="connsiteY75" fmla="*/ 241959 h 955271"/>
              <a:gd name="connsiteX76" fmla="*/ 4367397 w 5741575"/>
              <a:gd name="connsiteY76" fmla="*/ 271442 h 955271"/>
              <a:gd name="connsiteX77" fmla="*/ 4495366 w 5741575"/>
              <a:gd name="connsiteY77" fmla="*/ 271618 h 955271"/>
              <a:gd name="connsiteX78" fmla="*/ 4517347 w 5741575"/>
              <a:gd name="connsiteY78" fmla="*/ 275639 h 955271"/>
              <a:gd name="connsiteX79" fmla="*/ 4546116 w 5741575"/>
              <a:gd name="connsiteY79" fmla="*/ 268568 h 955271"/>
              <a:gd name="connsiteX80" fmla="*/ 4661259 w 5741575"/>
              <a:gd name="connsiteY80" fmla="*/ 238966 h 955271"/>
              <a:gd name="connsiteX81" fmla="*/ 4750403 w 5741575"/>
              <a:gd name="connsiteY81" fmla="*/ 204364 h 955271"/>
              <a:gd name="connsiteX82" fmla="*/ 4867614 w 5741575"/>
              <a:gd name="connsiteY82" fmla="*/ 208668 h 955271"/>
              <a:gd name="connsiteX83" fmla="*/ 4937036 w 5741575"/>
              <a:gd name="connsiteY83" fmla="*/ 195446 h 955271"/>
              <a:gd name="connsiteX84" fmla="*/ 5047626 w 5741575"/>
              <a:gd name="connsiteY84" fmla="*/ 149604 h 955271"/>
              <a:gd name="connsiteX85" fmla="*/ 5200247 w 5741575"/>
              <a:gd name="connsiteY85" fmla="*/ 142695 h 955271"/>
              <a:gd name="connsiteX86" fmla="*/ 5235691 w 5741575"/>
              <a:gd name="connsiteY86" fmla="*/ 173330 h 955271"/>
              <a:gd name="connsiteX87" fmla="*/ 5280133 w 5741575"/>
              <a:gd name="connsiteY87" fmla="*/ 189342 h 955271"/>
              <a:gd name="connsiteX88" fmla="*/ 5291963 w 5741575"/>
              <a:gd name="connsiteY88" fmla="*/ 139446 h 955271"/>
              <a:gd name="connsiteX89" fmla="*/ 5418472 w 5741575"/>
              <a:gd name="connsiteY89" fmla="*/ 89163 h 955271"/>
              <a:gd name="connsiteX90" fmla="*/ 5482354 w 5741575"/>
              <a:gd name="connsiteY90" fmla="*/ 69470 h 955271"/>
              <a:gd name="connsiteX91" fmla="*/ 5583280 w 5741575"/>
              <a:gd name="connsiteY91" fmla="*/ 49787 h 955271"/>
              <a:gd name="connsiteX92" fmla="*/ 5613766 w 5741575"/>
              <a:gd name="connsiteY92" fmla="*/ 41855 h 955271"/>
              <a:gd name="connsiteX93" fmla="*/ 5684952 w 5741575"/>
              <a:gd name="connsiteY93" fmla="*/ 26088 h 955271"/>
              <a:gd name="connsiteX94" fmla="*/ 5741575 w 5741575"/>
              <a:gd name="connsiteY94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379005 w 5741575"/>
              <a:gd name="connsiteY21" fmla="*/ 878900 h 955271"/>
              <a:gd name="connsiteX22" fmla="*/ 585428 w 5741575"/>
              <a:gd name="connsiteY22" fmla="*/ 826440 h 955271"/>
              <a:gd name="connsiteX23" fmla="*/ 787156 w 5741575"/>
              <a:gd name="connsiteY23" fmla="*/ 838447 h 955271"/>
              <a:gd name="connsiteX24" fmla="*/ 898586 w 5741575"/>
              <a:gd name="connsiteY24" fmla="*/ 808502 h 955271"/>
              <a:gd name="connsiteX25" fmla="*/ 924063 w 5741575"/>
              <a:gd name="connsiteY25" fmla="*/ 770210 h 955271"/>
              <a:gd name="connsiteX26" fmla="*/ 1212574 w 5741575"/>
              <a:gd name="connsiteY26" fmla="*/ 724238 h 955271"/>
              <a:gd name="connsiteX27" fmla="*/ 1280768 w 5741575"/>
              <a:gd name="connsiteY27" fmla="*/ 699122 h 955271"/>
              <a:gd name="connsiteX28" fmla="*/ 1352027 w 5741575"/>
              <a:gd name="connsiteY28" fmla="*/ 704323 h 955271"/>
              <a:gd name="connsiteX29" fmla="*/ 1374314 w 5741575"/>
              <a:gd name="connsiteY29" fmla="*/ 688815 h 955271"/>
              <a:gd name="connsiteX30" fmla="*/ 1378034 w 5741575"/>
              <a:gd name="connsiteY30" fmla="*/ 685842 h 955271"/>
              <a:gd name="connsiteX31" fmla="*/ 1395604 w 5741575"/>
              <a:gd name="connsiteY31" fmla="*/ 680460 h 955271"/>
              <a:gd name="connsiteX32" fmla="*/ 1397206 w 5741575"/>
              <a:gd name="connsiteY32" fmla="*/ 670793 h 955271"/>
              <a:gd name="connsiteX33" fmla="*/ 1421250 w 5741575"/>
              <a:gd name="connsiteY33" fmla="*/ 656855 h 955271"/>
              <a:gd name="connsiteX34" fmla="*/ 1454524 w 5741575"/>
              <a:gd name="connsiteY34" fmla="*/ 649224 h 955271"/>
              <a:gd name="connsiteX35" fmla="*/ 1616217 w 5741575"/>
              <a:gd name="connsiteY35" fmla="*/ 622107 h 955271"/>
              <a:gd name="connsiteX36" fmla="*/ 1710928 w 5741575"/>
              <a:gd name="connsiteY36" fmla="*/ 600666 h 955271"/>
              <a:gd name="connsiteX37" fmla="*/ 1743718 w 5741575"/>
              <a:gd name="connsiteY37" fmla="*/ 584327 h 955271"/>
              <a:gd name="connsiteX38" fmla="*/ 1873778 w 5741575"/>
              <a:gd name="connsiteY38" fmla="*/ 530130 h 955271"/>
              <a:gd name="connsiteX39" fmla="*/ 1988411 w 5741575"/>
              <a:gd name="connsiteY39" fmla="*/ 491599 h 955271"/>
              <a:gd name="connsiteX40" fmla="*/ 2085507 w 5741575"/>
              <a:gd name="connsiteY40" fmla="*/ 498527 h 955271"/>
              <a:gd name="connsiteX41" fmla="*/ 2090767 w 5741575"/>
              <a:gd name="connsiteY41" fmla="*/ 490616 h 955271"/>
              <a:gd name="connsiteX42" fmla="*/ 2151143 w 5741575"/>
              <a:gd name="connsiteY42" fmla="*/ 478332 h 955271"/>
              <a:gd name="connsiteX43" fmla="*/ 2378710 w 5741575"/>
              <a:gd name="connsiteY43" fmla="*/ 477570 h 955271"/>
              <a:gd name="connsiteX44" fmla="*/ 2496256 w 5741575"/>
              <a:gd name="connsiteY44" fmla="*/ 452396 h 955271"/>
              <a:gd name="connsiteX45" fmla="*/ 2535387 w 5741575"/>
              <a:gd name="connsiteY45" fmla="*/ 436645 h 955271"/>
              <a:gd name="connsiteX46" fmla="*/ 2601109 w 5741575"/>
              <a:gd name="connsiteY46" fmla="*/ 410678 h 955271"/>
              <a:gd name="connsiteX47" fmla="*/ 2643855 w 5741575"/>
              <a:gd name="connsiteY47" fmla="*/ 374482 h 955271"/>
              <a:gd name="connsiteX48" fmla="*/ 2657726 w 5741575"/>
              <a:gd name="connsiteY48" fmla="*/ 365841 h 955271"/>
              <a:gd name="connsiteX49" fmla="*/ 2687125 w 5741575"/>
              <a:gd name="connsiteY49" fmla="*/ 366820 h 955271"/>
              <a:gd name="connsiteX50" fmla="*/ 2697479 w 5741575"/>
              <a:gd name="connsiteY50" fmla="*/ 361430 h 955271"/>
              <a:gd name="connsiteX51" fmla="*/ 2701547 w 5741575"/>
              <a:gd name="connsiteY51" fmla="*/ 361545 h 955271"/>
              <a:gd name="connsiteX52" fmla="*/ 2711054 w 5741575"/>
              <a:gd name="connsiteY52" fmla="*/ 360597 h 955271"/>
              <a:gd name="connsiteX53" fmla="*/ 2710438 w 5741575"/>
              <a:gd name="connsiteY53" fmla="*/ 366958 h 955271"/>
              <a:gd name="connsiteX54" fmla="*/ 2722936 w 5741575"/>
              <a:gd name="connsiteY54" fmla="*/ 377633 h 955271"/>
              <a:gd name="connsiteX55" fmla="*/ 2777227 w 5741575"/>
              <a:gd name="connsiteY55" fmla="*/ 368972 h 955271"/>
              <a:gd name="connsiteX56" fmla="*/ 2779510 w 5741575"/>
              <a:gd name="connsiteY56" fmla="*/ 361652 h 955271"/>
              <a:gd name="connsiteX57" fmla="*/ 2786278 w 5741575"/>
              <a:gd name="connsiteY57" fmla="*/ 359869 h 955271"/>
              <a:gd name="connsiteX58" fmla="*/ 2792101 w 5741575"/>
              <a:gd name="connsiteY58" fmla="*/ 365927 h 955271"/>
              <a:gd name="connsiteX59" fmla="*/ 2885545 w 5741575"/>
              <a:gd name="connsiteY59" fmla="*/ 372818 h 955271"/>
              <a:gd name="connsiteX60" fmla="*/ 3009558 w 5741575"/>
              <a:gd name="connsiteY60" fmla="*/ 370573 h 955271"/>
              <a:gd name="connsiteX61" fmla="*/ 3095010 w 5741575"/>
              <a:gd name="connsiteY61" fmla="*/ 332454 h 955271"/>
              <a:gd name="connsiteX62" fmla="*/ 3103742 w 5741575"/>
              <a:gd name="connsiteY62" fmla="*/ 337974 h 955271"/>
              <a:gd name="connsiteX63" fmla="*/ 3165093 w 5741575"/>
              <a:gd name="connsiteY63" fmla="*/ 329459 h 955271"/>
              <a:gd name="connsiteX64" fmla="*/ 3373785 w 5741575"/>
              <a:gd name="connsiteY64" fmla="*/ 255680 h 955271"/>
              <a:gd name="connsiteX65" fmla="*/ 3493851 w 5741575"/>
              <a:gd name="connsiteY65" fmla="*/ 240255 h 955271"/>
              <a:gd name="connsiteX66" fmla="*/ 3537470 w 5741575"/>
              <a:gd name="connsiteY66" fmla="*/ 241867 h 955271"/>
              <a:gd name="connsiteX67" fmla="*/ 3610489 w 5741575"/>
              <a:gd name="connsiteY67" fmla="*/ 244128 h 955271"/>
              <a:gd name="connsiteX68" fmla="*/ 3667539 w 5741575"/>
              <a:gd name="connsiteY68" fmla="*/ 263271 h 955271"/>
              <a:gd name="connsiteX69" fmla="*/ 3727614 w 5741575"/>
              <a:gd name="connsiteY69" fmla="*/ 258245 h 955271"/>
              <a:gd name="connsiteX70" fmla="*/ 3738369 w 5741575"/>
              <a:gd name="connsiteY70" fmla="*/ 234506 h 955271"/>
              <a:gd name="connsiteX71" fmla="*/ 3803670 w 5741575"/>
              <a:gd name="connsiteY71" fmla="*/ 236457 h 955271"/>
              <a:gd name="connsiteX72" fmla="*/ 3903080 w 5741575"/>
              <a:gd name="connsiteY72" fmla="*/ 241890 h 955271"/>
              <a:gd name="connsiteX73" fmla="*/ 4114838 w 5741575"/>
              <a:gd name="connsiteY73" fmla="*/ 238165 h 955271"/>
              <a:gd name="connsiteX74" fmla="*/ 4271023 w 5741575"/>
              <a:gd name="connsiteY74" fmla="*/ 241959 h 955271"/>
              <a:gd name="connsiteX75" fmla="*/ 4367397 w 5741575"/>
              <a:gd name="connsiteY75" fmla="*/ 271442 h 955271"/>
              <a:gd name="connsiteX76" fmla="*/ 4495366 w 5741575"/>
              <a:gd name="connsiteY76" fmla="*/ 271618 h 955271"/>
              <a:gd name="connsiteX77" fmla="*/ 4517347 w 5741575"/>
              <a:gd name="connsiteY77" fmla="*/ 275639 h 955271"/>
              <a:gd name="connsiteX78" fmla="*/ 4546116 w 5741575"/>
              <a:gd name="connsiteY78" fmla="*/ 268568 h 955271"/>
              <a:gd name="connsiteX79" fmla="*/ 4661259 w 5741575"/>
              <a:gd name="connsiteY79" fmla="*/ 238966 h 955271"/>
              <a:gd name="connsiteX80" fmla="*/ 4750403 w 5741575"/>
              <a:gd name="connsiteY80" fmla="*/ 204364 h 955271"/>
              <a:gd name="connsiteX81" fmla="*/ 4867614 w 5741575"/>
              <a:gd name="connsiteY81" fmla="*/ 208668 h 955271"/>
              <a:gd name="connsiteX82" fmla="*/ 4937036 w 5741575"/>
              <a:gd name="connsiteY82" fmla="*/ 195446 h 955271"/>
              <a:gd name="connsiteX83" fmla="*/ 5047626 w 5741575"/>
              <a:gd name="connsiteY83" fmla="*/ 149604 h 955271"/>
              <a:gd name="connsiteX84" fmla="*/ 5200247 w 5741575"/>
              <a:gd name="connsiteY84" fmla="*/ 142695 h 955271"/>
              <a:gd name="connsiteX85" fmla="*/ 5235691 w 5741575"/>
              <a:gd name="connsiteY85" fmla="*/ 173330 h 955271"/>
              <a:gd name="connsiteX86" fmla="*/ 5280133 w 5741575"/>
              <a:gd name="connsiteY86" fmla="*/ 189342 h 955271"/>
              <a:gd name="connsiteX87" fmla="*/ 5291963 w 5741575"/>
              <a:gd name="connsiteY87" fmla="*/ 139446 h 955271"/>
              <a:gd name="connsiteX88" fmla="*/ 5418472 w 5741575"/>
              <a:gd name="connsiteY88" fmla="*/ 89163 h 955271"/>
              <a:gd name="connsiteX89" fmla="*/ 5482354 w 5741575"/>
              <a:gd name="connsiteY89" fmla="*/ 69470 h 955271"/>
              <a:gd name="connsiteX90" fmla="*/ 5583280 w 5741575"/>
              <a:gd name="connsiteY90" fmla="*/ 49787 h 955271"/>
              <a:gd name="connsiteX91" fmla="*/ 5613766 w 5741575"/>
              <a:gd name="connsiteY91" fmla="*/ 41855 h 955271"/>
              <a:gd name="connsiteX92" fmla="*/ 5684952 w 5741575"/>
              <a:gd name="connsiteY92" fmla="*/ 26088 h 955271"/>
              <a:gd name="connsiteX93" fmla="*/ 5741575 w 5741575"/>
              <a:gd name="connsiteY93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379005 w 5741575"/>
              <a:gd name="connsiteY21" fmla="*/ 878900 h 955271"/>
              <a:gd name="connsiteX22" fmla="*/ 787156 w 5741575"/>
              <a:gd name="connsiteY22" fmla="*/ 838447 h 955271"/>
              <a:gd name="connsiteX23" fmla="*/ 898586 w 5741575"/>
              <a:gd name="connsiteY23" fmla="*/ 808502 h 955271"/>
              <a:gd name="connsiteX24" fmla="*/ 924063 w 5741575"/>
              <a:gd name="connsiteY24" fmla="*/ 770210 h 955271"/>
              <a:gd name="connsiteX25" fmla="*/ 1212574 w 5741575"/>
              <a:gd name="connsiteY25" fmla="*/ 724238 h 955271"/>
              <a:gd name="connsiteX26" fmla="*/ 1280768 w 5741575"/>
              <a:gd name="connsiteY26" fmla="*/ 699122 h 955271"/>
              <a:gd name="connsiteX27" fmla="*/ 1352027 w 5741575"/>
              <a:gd name="connsiteY27" fmla="*/ 704323 h 955271"/>
              <a:gd name="connsiteX28" fmla="*/ 1374314 w 5741575"/>
              <a:gd name="connsiteY28" fmla="*/ 688815 h 955271"/>
              <a:gd name="connsiteX29" fmla="*/ 1378034 w 5741575"/>
              <a:gd name="connsiteY29" fmla="*/ 685842 h 955271"/>
              <a:gd name="connsiteX30" fmla="*/ 1395604 w 5741575"/>
              <a:gd name="connsiteY30" fmla="*/ 680460 h 955271"/>
              <a:gd name="connsiteX31" fmla="*/ 1397206 w 5741575"/>
              <a:gd name="connsiteY31" fmla="*/ 670793 h 955271"/>
              <a:gd name="connsiteX32" fmla="*/ 1421250 w 5741575"/>
              <a:gd name="connsiteY32" fmla="*/ 656855 h 955271"/>
              <a:gd name="connsiteX33" fmla="*/ 1454524 w 5741575"/>
              <a:gd name="connsiteY33" fmla="*/ 649224 h 955271"/>
              <a:gd name="connsiteX34" fmla="*/ 1616217 w 5741575"/>
              <a:gd name="connsiteY34" fmla="*/ 622107 h 955271"/>
              <a:gd name="connsiteX35" fmla="*/ 1710928 w 5741575"/>
              <a:gd name="connsiteY35" fmla="*/ 600666 h 955271"/>
              <a:gd name="connsiteX36" fmla="*/ 1743718 w 5741575"/>
              <a:gd name="connsiteY36" fmla="*/ 584327 h 955271"/>
              <a:gd name="connsiteX37" fmla="*/ 1873778 w 5741575"/>
              <a:gd name="connsiteY37" fmla="*/ 530130 h 955271"/>
              <a:gd name="connsiteX38" fmla="*/ 1988411 w 5741575"/>
              <a:gd name="connsiteY38" fmla="*/ 491599 h 955271"/>
              <a:gd name="connsiteX39" fmla="*/ 2085507 w 5741575"/>
              <a:gd name="connsiteY39" fmla="*/ 498527 h 955271"/>
              <a:gd name="connsiteX40" fmla="*/ 2090767 w 5741575"/>
              <a:gd name="connsiteY40" fmla="*/ 490616 h 955271"/>
              <a:gd name="connsiteX41" fmla="*/ 2151143 w 5741575"/>
              <a:gd name="connsiteY41" fmla="*/ 478332 h 955271"/>
              <a:gd name="connsiteX42" fmla="*/ 2378710 w 5741575"/>
              <a:gd name="connsiteY42" fmla="*/ 477570 h 955271"/>
              <a:gd name="connsiteX43" fmla="*/ 2496256 w 5741575"/>
              <a:gd name="connsiteY43" fmla="*/ 452396 h 955271"/>
              <a:gd name="connsiteX44" fmla="*/ 2535387 w 5741575"/>
              <a:gd name="connsiteY44" fmla="*/ 436645 h 955271"/>
              <a:gd name="connsiteX45" fmla="*/ 2601109 w 5741575"/>
              <a:gd name="connsiteY45" fmla="*/ 410678 h 955271"/>
              <a:gd name="connsiteX46" fmla="*/ 2643855 w 5741575"/>
              <a:gd name="connsiteY46" fmla="*/ 374482 h 955271"/>
              <a:gd name="connsiteX47" fmla="*/ 2657726 w 5741575"/>
              <a:gd name="connsiteY47" fmla="*/ 365841 h 955271"/>
              <a:gd name="connsiteX48" fmla="*/ 2687125 w 5741575"/>
              <a:gd name="connsiteY48" fmla="*/ 366820 h 955271"/>
              <a:gd name="connsiteX49" fmla="*/ 2697479 w 5741575"/>
              <a:gd name="connsiteY49" fmla="*/ 361430 h 955271"/>
              <a:gd name="connsiteX50" fmla="*/ 2701547 w 5741575"/>
              <a:gd name="connsiteY50" fmla="*/ 361545 h 955271"/>
              <a:gd name="connsiteX51" fmla="*/ 2711054 w 5741575"/>
              <a:gd name="connsiteY51" fmla="*/ 360597 h 955271"/>
              <a:gd name="connsiteX52" fmla="*/ 2710438 w 5741575"/>
              <a:gd name="connsiteY52" fmla="*/ 366958 h 955271"/>
              <a:gd name="connsiteX53" fmla="*/ 2722936 w 5741575"/>
              <a:gd name="connsiteY53" fmla="*/ 377633 h 955271"/>
              <a:gd name="connsiteX54" fmla="*/ 2777227 w 5741575"/>
              <a:gd name="connsiteY54" fmla="*/ 368972 h 955271"/>
              <a:gd name="connsiteX55" fmla="*/ 2779510 w 5741575"/>
              <a:gd name="connsiteY55" fmla="*/ 361652 h 955271"/>
              <a:gd name="connsiteX56" fmla="*/ 2786278 w 5741575"/>
              <a:gd name="connsiteY56" fmla="*/ 359869 h 955271"/>
              <a:gd name="connsiteX57" fmla="*/ 2792101 w 5741575"/>
              <a:gd name="connsiteY57" fmla="*/ 365927 h 955271"/>
              <a:gd name="connsiteX58" fmla="*/ 2885545 w 5741575"/>
              <a:gd name="connsiteY58" fmla="*/ 372818 h 955271"/>
              <a:gd name="connsiteX59" fmla="*/ 3009558 w 5741575"/>
              <a:gd name="connsiteY59" fmla="*/ 370573 h 955271"/>
              <a:gd name="connsiteX60" fmla="*/ 3095010 w 5741575"/>
              <a:gd name="connsiteY60" fmla="*/ 332454 h 955271"/>
              <a:gd name="connsiteX61" fmla="*/ 3103742 w 5741575"/>
              <a:gd name="connsiteY61" fmla="*/ 337974 h 955271"/>
              <a:gd name="connsiteX62" fmla="*/ 3165093 w 5741575"/>
              <a:gd name="connsiteY62" fmla="*/ 329459 h 955271"/>
              <a:gd name="connsiteX63" fmla="*/ 3373785 w 5741575"/>
              <a:gd name="connsiteY63" fmla="*/ 255680 h 955271"/>
              <a:gd name="connsiteX64" fmla="*/ 3493851 w 5741575"/>
              <a:gd name="connsiteY64" fmla="*/ 240255 h 955271"/>
              <a:gd name="connsiteX65" fmla="*/ 3537470 w 5741575"/>
              <a:gd name="connsiteY65" fmla="*/ 241867 h 955271"/>
              <a:gd name="connsiteX66" fmla="*/ 3610489 w 5741575"/>
              <a:gd name="connsiteY66" fmla="*/ 244128 h 955271"/>
              <a:gd name="connsiteX67" fmla="*/ 3667539 w 5741575"/>
              <a:gd name="connsiteY67" fmla="*/ 263271 h 955271"/>
              <a:gd name="connsiteX68" fmla="*/ 3727614 w 5741575"/>
              <a:gd name="connsiteY68" fmla="*/ 258245 h 955271"/>
              <a:gd name="connsiteX69" fmla="*/ 3738369 w 5741575"/>
              <a:gd name="connsiteY69" fmla="*/ 234506 h 955271"/>
              <a:gd name="connsiteX70" fmla="*/ 3803670 w 5741575"/>
              <a:gd name="connsiteY70" fmla="*/ 236457 h 955271"/>
              <a:gd name="connsiteX71" fmla="*/ 3903080 w 5741575"/>
              <a:gd name="connsiteY71" fmla="*/ 241890 h 955271"/>
              <a:gd name="connsiteX72" fmla="*/ 4114838 w 5741575"/>
              <a:gd name="connsiteY72" fmla="*/ 238165 h 955271"/>
              <a:gd name="connsiteX73" fmla="*/ 4271023 w 5741575"/>
              <a:gd name="connsiteY73" fmla="*/ 241959 h 955271"/>
              <a:gd name="connsiteX74" fmla="*/ 4367397 w 5741575"/>
              <a:gd name="connsiteY74" fmla="*/ 271442 h 955271"/>
              <a:gd name="connsiteX75" fmla="*/ 4495366 w 5741575"/>
              <a:gd name="connsiteY75" fmla="*/ 271618 h 955271"/>
              <a:gd name="connsiteX76" fmla="*/ 4517347 w 5741575"/>
              <a:gd name="connsiteY76" fmla="*/ 275639 h 955271"/>
              <a:gd name="connsiteX77" fmla="*/ 4546116 w 5741575"/>
              <a:gd name="connsiteY77" fmla="*/ 268568 h 955271"/>
              <a:gd name="connsiteX78" fmla="*/ 4661259 w 5741575"/>
              <a:gd name="connsiteY78" fmla="*/ 238966 h 955271"/>
              <a:gd name="connsiteX79" fmla="*/ 4750403 w 5741575"/>
              <a:gd name="connsiteY79" fmla="*/ 204364 h 955271"/>
              <a:gd name="connsiteX80" fmla="*/ 4867614 w 5741575"/>
              <a:gd name="connsiteY80" fmla="*/ 208668 h 955271"/>
              <a:gd name="connsiteX81" fmla="*/ 4937036 w 5741575"/>
              <a:gd name="connsiteY81" fmla="*/ 195446 h 955271"/>
              <a:gd name="connsiteX82" fmla="*/ 5047626 w 5741575"/>
              <a:gd name="connsiteY82" fmla="*/ 149604 h 955271"/>
              <a:gd name="connsiteX83" fmla="*/ 5200247 w 5741575"/>
              <a:gd name="connsiteY83" fmla="*/ 142695 h 955271"/>
              <a:gd name="connsiteX84" fmla="*/ 5235691 w 5741575"/>
              <a:gd name="connsiteY84" fmla="*/ 173330 h 955271"/>
              <a:gd name="connsiteX85" fmla="*/ 5280133 w 5741575"/>
              <a:gd name="connsiteY85" fmla="*/ 189342 h 955271"/>
              <a:gd name="connsiteX86" fmla="*/ 5291963 w 5741575"/>
              <a:gd name="connsiteY86" fmla="*/ 139446 h 955271"/>
              <a:gd name="connsiteX87" fmla="*/ 5418472 w 5741575"/>
              <a:gd name="connsiteY87" fmla="*/ 89163 h 955271"/>
              <a:gd name="connsiteX88" fmla="*/ 5482354 w 5741575"/>
              <a:gd name="connsiteY88" fmla="*/ 69470 h 955271"/>
              <a:gd name="connsiteX89" fmla="*/ 5583280 w 5741575"/>
              <a:gd name="connsiteY89" fmla="*/ 49787 h 955271"/>
              <a:gd name="connsiteX90" fmla="*/ 5613766 w 5741575"/>
              <a:gd name="connsiteY90" fmla="*/ 41855 h 955271"/>
              <a:gd name="connsiteX91" fmla="*/ 5684952 w 5741575"/>
              <a:gd name="connsiteY91" fmla="*/ 26088 h 955271"/>
              <a:gd name="connsiteX92" fmla="*/ 5741575 w 5741575"/>
              <a:gd name="connsiteY92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898586 w 5741575"/>
              <a:gd name="connsiteY23" fmla="*/ 808502 h 955271"/>
              <a:gd name="connsiteX24" fmla="*/ 924063 w 5741575"/>
              <a:gd name="connsiteY24" fmla="*/ 770210 h 955271"/>
              <a:gd name="connsiteX25" fmla="*/ 1212574 w 5741575"/>
              <a:gd name="connsiteY25" fmla="*/ 724238 h 955271"/>
              <a:gd name="connsiteX26" fmla="*/ 1280768 w 5741575"/>
              <a:gd name="connsiteY26" fmla="*/ 699122 h 955271"/>
              <a:gd name="connsiteX27" fmla="*/ 1352027 w 5741575"/>
              <a:gd name="connsiteY27" fmla="*/ 704323 h 955271"/>
              <a:gd name="connsiteX28" fmla="*/ 1374314 w 5741575"/>
              <a:gd name="connsiteY28" fmla="*/ 688815 h 955271"/>
              <a:gd name="connsiteX29" fmla="*/ 1378034 w 5741575"/>
              <a:gd name="connsiteY29" fmla="*/ 685842 h 955271"/>
              <a:gd name="connsiteX30" fmla="*/ 1395604 w 5741575"/>
              <a:gd name="connsiteY30" fmla="*/ 680460 h 955271"/>
              <a:gd name="connsiteX31" fmla="*/ 1397206 w 5741575"/>
              <a:gd name="connsiteY31" fmla="*/ 670793 h 955271"/>
              <a:gd name="connsiteX32" fmla="*/ 1421250 w 5741575"/>
              <a:gd name="connsiteY32" fmla="*/ 656855 h 955271"/>
              <a:gd name="connsiteX33" fmla="*/ 1454524 w 5741575"/>
              <a:gd name="connsiteY33" fmla="*/ 649224 h 955271"/>
              <a:gd name="connsiteX34" fmla="*/ 1616217 w 5741575"/>
              <a:gd name="connsiteY34" fmla="*/ 622107 h 955271"/>
              <a:gd name="connsiteX35" fmla="*/ 1710928 w 5741575"/>
              <a:gd name="connsiteY35" fmla="*/ 600666 h 955271"/>
              <a:gd name="connsiteX36" fmla="*/ 1743718 w 5741575"/>
              <a:gd name="connsiteY36" fmla="*/ 584327 h 955271"/>
              <a:gd name="connsiteX37" fmla="*/ 1873778 w 5741575"/>
              <a:gd name="connsiteY37" fmla="*/ 530130 h 955271"/>
              <a:gd name="connsiteX38" fmla="*/ 1988411 w 5741575"/>
              <a:gd name="connsiteY38" fmla="*/ 491599 h 955271"/>
              <a:gd name="connsiteX39" fmla="*/ 2085507 w 5741575"/>
              <a:gd name="connsiteY39" fmla="*/ 498527 h 955271"/>
              <a:gd name="connsiteX40" fmla="*/ 2090767 w 5741575"/>
              <a:gd name="connsiteY40" fmla="*/ 490616 h 955271"/>
              <a:gd name="connsiteX41" fmla="*/ 2151143 w 5741575"/>
              <a:gd name="connsiteY41" fmla="*/ 478332 h 955271"/>
              <a:gd name="connsiteX42" fmla="*/ 2378710 w 5741575"/>
              <a:gd name="connsiteY42" fmla="*/ 477570 h 955271"/>
              <a:gd name="connsiteX43" fmla="*/ 2496256 w 5741575"/>
              <a:gd name="connsiteY43" fmla="*/ 452396 h 955271"/>
              <a:gd name="connsiteX44" fmla="*/ 2535387 w 5741575"/>
              <a:gd name="connsiteY44" fmla="*/ 436645 h 955271"/>
              <a:gd name="connsiteX45" fmla="*/ 2601109 w 5741575"/>
              <a:gd name="connsiteY45" fmla="*/ 410678 h 955271"/>
              <a:gd name="connsiteX46" fmla="*/ 2643855 w 5741575"/>
              <a:gd name="connsiteY46" fmla="*/ 374482 h 955271"/>
              <a:gd name="connsiteX47" fmla="*/ 2657726 w 5741575"/>
              <a:gd name="connsiteY47" fmla="*/ 365841 h 955271"/>
              <a:gd name="connsiteX48" fmla="*/ 2687125 w 5741575"/>
              <a:gd name="connsiteY48" fmla="*/ 366820 h 955271"/>
              <a:gd name="connsiteX49" fmla="*/ 2697479 w 5741575"/>
              <a:gd name="connsiteY49" fmla="*/ 361430 h 955271"/>
              <a:gd name="connsiteX50" fmla="*/ 2701547 w 5741575"/>
              <a:gd name="connsiteY50" fmla="*/ 361545 h 955271"/>
              <a:gd name="connsiteX51" fmla="*/ 2711054 w 5741575"/>
              <a:gd name="connsiteY51" fmla="*/ 360597 h 955271"/>
              <a:gd name="connsiteX52" fmla="*/ 2710438 w 5741575"/>
              <a:gd name="connsiteY52" fmla="*/ 366958 h 955271"/>
              <a:gd name="connsiteX53" fmla="*/ 2722936 w 5741575"/>
              <a:gd name="connsiteY53" fmla="*/ 377633 h 955271"/>
              <a:gd name="connsiteX54" fmla="*/ 2777227 w 5741575"/>
              <a:gd name="connsiteY54" fmla="*/ 368972 h 955271"/>
              <a:gd name="connsiteX55" fmla="*/ 2779510 w 5741575"/>
              <a:gd name="connsiteY55" fmla="*/ 361652 h 955271"/>
              <a:gd name="connsiteX56" fmla="*/ 2786278 w 5741575"/>
              <a:gd name="connsiteY56" fmla="*/ 359869 h 955271"/>
              <a:gd name="connsiteX57" fmla="*/ 2792101 w 5741575"/>
              <a:gd name="connsiteY57" fmla="*/ 365927 h 955271"/>
              <a:gd name="connsiteX58" fmla="*/ 2885545 w 5741575"/>
              <a:gd name="connsiteY58" fmla="*/ 372818 h 955271"/>
              <a:gd name="connsiteX59" fmla="*/ 3009558 w 5741575"/>
              <a:gd name="connsiteY59" fmla="*/ 370573 h 955271"/>
              <a:gd name="connsiteX60" fmla="*/ 3095010 w 5741575"/>
              <a:gd name="connsiteY60" fmla="*/ 332454 h 955271"/>
              <a:gd name="connsiteX61" fmla="*/ 3103742 w 5741575"/>
              <a:gd name="connsiteY61" fmla="*/ 337974 h 955271"/>
              <a:gd name="connsiteX62" fmla="*/ 3165093 w 5741575"/>
              <a:gd name="connsiteY62" fmla="*/ 329459 h 955271"/>
              <a:gd name="connsiteX63" fmla="*/ 3373785 w 5741575"/>
              <a:gd name="connsiteY63" fmla="*/ 255680 h 955271"/>
              <a:gd name="connsiteX64" fmla="*/ 3493851 w 5741575"/>
              <a:gd name="connsiteY64" fmla="*/ 240255 h 955271"/>
              <a:gd name="connsiteX65" fmla="*/ 3537470 w 5741575"/>
              <a:gd name="connsiteY65" fmla="*/ 241867 h 955271"/>
              <a:gd name="connsiteX66" fmla="*/ 3610489 w 5741575"/>
              <a:gd name="connsiteY66" fmla="*/ 244128 h 955271"/>
              <a:gd name="connsiteX67" fmla="*/ 3667539 w 5741575"/>
              <a:gd name="connsiteY67" fmla="*/ 263271 h 955271"/>
              <a:gd name="connsiteX68" fmla="*/ 3727614 w 5741575"/>
              <a:gd name="connsiteY68" fmla="*/ 258245 h 955271"/>
              <a:gd name="connsiteX69" fmla="*/ 3738369 w 5741575"/>
              <a:gd name="connsiteY69" fmla="*/ 234506 h 955271"/>
              <a:gd name="connsiteX70" fmla="*/ 3803670 w 5741575"/>
              <a:gd name="connsiteY70" fmla="*/ 236457 h 955271"/>
              <a:gd name="connsiteX71" fmla="*/ 3903080 w 5741575"/>
              <a:gd name="connsiteY71" fmla="*/ 241890 h 955271"/>
              <a:gd name="connsiteX72" fmla="*/ 4114838 w 5741575"/>
              <a:gd name="connsiteY72" fmla="*/ 238165 h 955271"/>
              <a:gd name="connsiteX73" fmla="*/ 4271023 w 5741575"/>
              <a:gd name="connsiteY73" fmla="*/ 241959 h 955271"/>
              <a:gd name="connsiteX74" fmla="*/ 4367397 w 5741575"/>
              <a:gd name="connsiteY74" fmla="*/ 271442 h 955271"/>
              <a:gd name="connsiteX75" fmla="*/ 4495366 w 5741575"/>
              <a:gd name="connsiteY75" fmla="*/ 271618 h 955271"/>
              <a:gd name="connsiteX76" fmla="*/ 4517347 w 5741575"/>
              <a:gd name="connsiteY76" fmla="*/ 275639 h 955271"/>
              <a:gd name="connsiteX77" fmla="*/ 4546116 w 5741575"/>
              <a:gd name="connsiteY77" fmla="*/ 268568 h 955271"/>
              <a:gd name="connsiteX78" fmla="*/ 4661259 w 5741575"/>
              <a:gd name="connsiteY78" fmla="*/ 238966 h 955271"/>
              <a:gd name="connsiteX79" fmla="*/ 4750403 w 5741575"/>
              <a:gd name="connsiteY79" fmla="*/ 204364 h 955271"/>
              <a:gd name="connsiteX80" fmla="*/ 4867614 w 5741575"/>
              <a:gd name="connsiteY80" fmla="*/ 208668 h 955271"/>
              <a:gd name="connsiteX81" fmla="*/ 4937036 w 5741575"/>
              <a:gd name="connsiteY81" fmla="*/ 195446 h 955271"/>
              <a:gd name="connsiteX82" fmla="*/ 5047626 w 5741575"/>
              <a:gd name="connsiteY82" fmla="*/ 149604 h 955271"/>
              <a:gd name="connsiteX83" fmla="*/ 5200247 w 5741575"/>
              <a:gd name="connsiteY83" fmla="*/ 142695 h 955271"/>
              <a:gd name="connsiteX84" fmla="*/ 5235691 w 5741575"/>
              <a:gd name="connsiteY84" fmla="*/ 173330 h 955271"/>
              <a:gd name="connsiteX85" fmla="*/ 5280133 w 5741575"/>
              <a:gd name="connsiteY85" fmla="*/ 189342 h 955271"/>
              <a:gd name="connsiteX86" fmla="*/ 5291963 w 5741575"/>
              <a:gd name="connsiteY86" fmla="*/ 139446 h 955271"/>
              <a:gd name="connsiteX87" fmla="*/ 5418472 w 5741575"/>
              <a:gd name="connsiteY87" fmla="*/ 89163 h 955271"/>
              <a:gd name="connsiteX88" fmla="*/ 5482354 w 5741575"/>
              <a:gd name="connsiteY88" fmla="*/ 69470 h 955271"/>
              <a:gd name="connsiteX89" fmla="*/ 5583280 w 5741575"/>
              <a:gd name="connsiteY89" fmla="*/ 49787 h 955271"/>
              <a:gd name="connsiteX90" fmla="*/ 5613766 w 5741575"/>
              <a:gd name="connsiteY90" fmla="*/ 41855 h 955271"/>
              <a:gd name="connsiteX91" fmla="*/ 5684952 w 5741575"/>
              <a:gd name="connsiteY91" fmla="*/ 26088 h 955271"/>
              <a:gd name="connsiteX92" fmla="*/ 5741575 w 5741575"/>
              <a:gd name="connsiteY92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898586 w 5741575"/>
              <a:gd name="connsiteY23" fmla="*/ 808502 h 955271"/>
              <a:gd name="connsiteX24" fmla="*/ 1212574 w 5741575"/>
              <a:gd name="connsiteY24" fmla="*/ 724238 h 955271"/>
              <a:gd name="connsiteX25" fmla="*/ 1280768 w 5741575"/>
              <a:gd name="connsiteY25" fmla="*/ 699122 h 955271"/>
              <a:gd name="connsiteX26" fmla="*/ 1352027 w 5741575"/>
              <a:gd name="connsiteY26" fmla="*/ 704323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948872 w 5741575"/>
              <a:gd name="connsiteY23" fmla="*/ 772201 h 955271"/>
              <a:gd name="connsiteX24" fmla="*/ 1212574 w 5741575"/>
              <a:gd name="connsiteY24" fmla="*/ 724238 h 955271"/>
              <a:gd name="connsiteX25" fmla="*/ 1280768 w 5741575"/>
              <a:gd name="connsiteY25" fmla="*/ 699122 h 955271"/>
              <a:gd name="connsiteX26" fmla="*/ 1352027 w 5741575"/>
              <a:gd name="connsiteY26" fmla="*/ 704323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948872 w 5741575"/>
              <a:gd name="connsiteY23" fmla="*/ 772201 h 955271"/>
              <a:gd name="connsiteX24" fmla="*/ 1212574 w 5741575"/>
              <a:gd name="connsiteY24" fmla="*/ 724238 h 955271"/>
              <a:gd name="connsiteX25" fmla="*/ 1280768 w 5741575"/>
              <a:gd name="connsiteY25" fmla="*/ 699122 h 955271"/>
              <a:gd name="connsiteX26" fmla="*/ 1352027 w 5741575"/>
              <a:gd name="connsiteY26" fmla="*/ 704323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948872 w 5741575"/>
              <a:gd name="connsiteY23" fmla="*/ 772201 h 955271"/>
              <a:gd name="connsiteX24" fmla="*/ 1212574 w 5741575"/>
              <a:gd name="connsiteY24" fmla="*/ 724238 h 955271"/>
              <a:gd name="connsiteX25" fmla="*/ 1280768 w 5741575"/>
              <a:gd name="connsiteY25" fmla="*/ 699122 h 955271"/>
              <a:gd name="connsiteX26" fmla="*/ 1352027 w 5741575"/>
              <a:gd name="connsiteY26" fmla="*/ 704323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948872 w 5741575"/>
              <a:gd name="connsiteY23" fmla="*/ 772201 h 955271"/>
              <a:gd name="connsiteX24" fmla="*/ 1127089 w 5741575"/>
              <a:gd name="connsiteY24" fmla="*/ 746926 h 955271"/>
              <a:gd name="connsiteX25" fmla="*/ 1280768 w 5741575"/>
              <a:gd name="connsiteY25" fmla="*/ 699122 h 955271"/>
              <a:gd name="connsiteX26" fmla="*/ 1352027 w 5741575"/>
              <a:gd name="connsiteY26" fmla="*/ 704323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948872 w 5741575"/>
              <a:gd name="connsiteY23" fmla="*/ 772201 h 955271"/>
              <a:gd name="connsiteX24" fmla="*/ 1127089 w 5741575"/>
              <a:gd name="connsiteY24" fmla="*/ 746926 h 955271"/>
              <a:gd name="connsiteX25" fmla="*/ 1220426 w 5741575"/>
              <a:gd name="connsiteY25" fmla="*/ 721810 h 955271"/>
              <a:gd name="connsiteX26" fmla="*/ 1352027 w 5741575"/>
              <a:gd name="connsiteY26" fmla="*/ 704323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948872 w 5741575"/>
              <a:gd name="connsiteY23" fmla="*/ 772201 h 955271"/>
              <a:gd name="connsiteX24" fmla="*/ 1127089 w 5741575"/>
              <a:gd name="connsiteY24" fmla="*/ 746926 h 955271"/>
              <a:gd name="connsiteX25" fmla="*/ 1220426 w 5741575"/>
              <a:gd name="connsiteY25" fmla="*/ 721810 h 955271"/>
              <a:gd name="connsiteX26" fmla="*/ 1306771 w 5741575"/>
              <a:gd name="connsiteY26" fmla="*/ 717936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948872 w 5741575"/>
              <a:gd name="connsiteY23" fmla="*/ 772201 h 955271"/>
              <a:gd name="connsiteX24" fmla="*/ 1127089 w 5741575"/>
              <a:gd name="connsiteY24" fmla="*/ 746926 h 955271"/>
              <a:gd name="connsiteX25" fmla="*/ 1220426 w 5741575"/>
              <a:gd name="connsiteY25" fmla="*/ 721810 h 955271"/>
              <a:gd name="connsiteX26" fmla="*/ 1306771 w 5741575"/>
              <a:gd name="connsiteY26" fmla="*/ 717936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477637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948872 w 5741575"/>
              <a:gd name="connsiteY23" fmla="*/ 772201 h 955271"/>
              <a:gd name="connsiteX24" fmla="*/ 1127089 w 5741575"/>
              <a:gd name="connsiteY24" fmla="*/ 746926 h 955271"/>
              <a:gd name="connsiteX25" fmla="*/ 1220426 w 5741575"/>
              <a:gd name="connsiteY25" fmla="*/ 721810 h 955271"/>
              <a:gd name="connsiteX26" fmla="*/ 1306771 w 5741575"/>
              <a:gd name="connsiteY26" fmla="*/ 717936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84157 w 5741575"/>
              <a:gd name="connsiteY19" fmla="*/ 867971 h 955271"/>
              <a:gd name="connsiteX20" fmla="*/ 477637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948872 w 5741575"/>
              <a:gd name="connsiteY23" fmla="*/ 772201 h 955271"/>
              <a:gd name="connsiteX24" fmla="*/ 1127089 w 5741575"/>
              <a:gd name="connsiteY24" fmla="*/ 746926 h 955271"/>
              <a:gd name="connsiteX25" fmla="*/ 1220426 w 5741575"/>
              <a:gd name="connsiteY25" fmla="*/ 721810 h 955271"/>
              <a:gd name="connsiteX26" fmla="*/ 1306771 w 5741575"/>
              <a:gd name="connsiteY26" fmla="*/ 717936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306299 w 5741575"/>
              <a:gd name="connsiteY16" fmla="*/ 873609 h 955271"/>
              <a:gd name="connsiteX17" fmla="*/ 331571 w 5741575"/>
              <a:gd name="connsiteY17" fmla="*/ 869866 h 955271"/>
              <a:gd name="connsiteX18" fmla="*/ 384157 w 5741575"/>
              <a:gd name="connsiteY18" fmla="*/ 867971 h 955271"/>
              <a:gd name="connsiteX19" fmla="*/ 477637 w 5741575"/>
              <a:gd name="connsiteY19" fmla="*/ 870334 h 955271"/>
              <a:gd name="connsiteX20" fmla="*/ 570239 w 5741575"/>
              <a:gd name="connsiteY20" fmla="*/ 829596 h 955271"/>
              <a:gd name="connsiteX21" fmla="*/ 787156 w 5741575"/>
              <a:gd name="connsiteY21" fmla="*/ 838447 h 955271"/>
              <a:gd name="connsiteX22" fmla="*/ 948872 w 5741575"/>
              <a:gd name="connsiteY22" fmla="*/ 772201 h 955271"/>
              <a:gd name="connsiteX23" fmla="*/ 1127089 w 5741575"/>
              <a:gd name="connsiteY23" fmla="*/ 746926 h 955271"/>
              <a:gd name="connsiteX24" fmla="*/ 1220426 w 5741575"/>
              <a:gd name="connsiteY24" fmla="*/ 721810 h 955271"/>
              <a:gd name="connsiteX25" fmla="*/ 1306771 w 5741575"/>
              <a:gd name="connsiteY25" fmla="*/ 717936 h 955271"/>
              <a:gd name="connsiteX26" fmla="*/ 1374314 w 5741575"/>
              <a:gd name="connsiteY26" fmla="*/ 688815 h 955271"/>
              <a:gd name="connsiteX27" fmla="*/ 1378034 w 5741575"/>
              <a:gd name="connsiteY27" fmla="*/ 685842 h 955271"/>
              <a:gd name="connsiteX28" fmla="*/ 1395604 w 5741575"/>
              <a:gd name="connsiteY28" fmla="*/ 680460 h 955271"/>
              <a:gd name="connsiteX29" fmla="*/ 1397206 w 5741575"/>
              <a:gd name="connsiteY29" fmla="*/ 670793 h 955271"/>
              <a:gd name="connsiteX30" fmla="*/ 1421250 w 5741575"/>
              <a:gd name="connsiteY30" fmla="*/ 656855 h 955271"/>
              <a:gd name="connsiteX31" fmla="*/ 1454524 w 5741575"/>
              <a:gd name="connsiteY31" fmla="*/ 649224 h 955271"/>
              <a:gd name="connsiteX32" fmla="*/ 1616217 w 5741575"/>
              <a:gd name="connsiteY32" fmla="*/ 622107 h 955271"/>
              <a:gd name="connsiteX33" fmla="*/ 1710928 w 5741575"/>
              <a:gd name="connsiteY33" fmla="*/ 600666 h 955271"/>
              <a:gd name="connsiteX34" fmla="*/ 1743718 w 5741575"/>
              <a:gd name="connsiteY34" fmla="*/ 584327 h 955271"/>
              <a:gd name="connsiteX35" fmla="*/ 1873778 w 5741575"/>
              <a:gd name="connsiteY35" fmla="*/ 530130 h 955271"/>
              <a:gd name="connsiteX36" fmla="*/ 1988411 w 5741575"/>
              <a:gd name="connsiteY36" fmla="*/ 491599 h 955271"/>
              <a:gd name="connsiteX37" fmla="*/ 2085507 w 5741575"/>
              <a:gd name="connsiteY37" fmla="*/ 498527 h 955271"/>
              <a:gd name="connsiteX38" fmla="*/ 2090767 w 5741575"/>
              <a:gd name="connsiteY38" fmla="*/ 490616 h 955271"/>
              <a:gd name="connsiteX39" fmla="*/ 2151143 w 5741575"/>
              <a:gd name="connsiteY39" fmla="*/ 478332 h 955271"/>
              <a:gd name="connsiteX40" fmla="*/ 2378710 w 5741575"/>
              <a:gd name="connsiteY40" fmla="*/ 477570 h 955271"/>
              <a:gd name="connsiteX41" fmla="*/ 2496256 w 5741575"/>
              <a:gd name="connsiteY41" fmla="*/ 452396 h 955271"/>
              <a:gd name="connsiteX42" fmla="*/ 2535387 w 5741575"/>
              <a:gd name="connsiteY42" fmla="*/ 436645 h 955271"/>
              <a:gd name="connsiteX43" fmla="*/ 2601109 w 5741575"/>
              <a:gd name="connsiteY43" fmla="*/ 410678 h 955271"/>
              <a:gd name="connsiteX44" fmla="*/ 2643855 w 5741575"/>
              <a:gd name="connsiteY44" fmla="*/ 374482 h 955271"/>
              <a:gd name="connsiteX45" fmla="*/ 2657726 w 5741575"/>
              <a:gd name="connsiteY45" fmla="*/ 365841 h 955271"/>
              <a:gd name="connsiteX46" fmla="*/ 2687125 w 5741575"/>
              <a:gd name="connsiteY46" fmla="*/ 366820 h 955271"/>
              <a:gd name="connsiteX47" fmla="*/ 2697479 w 5741575"/>
              <a:gd name="connsiteY47" fmla="*/ 361430 h 955271"/>
              <a:gd name="connsiteX48" fmla="*/ 2701547 w 5741575"/>
              <a:gd name="connsiteY48" fmla="*/ 361545 h 955271"/>
              <a:gd name="connsiteX49" fmla="*/ 2711054 w 5741575"/>
              <a:gd name="connsiteY49" fmla="*/ 360597 h 955271"/>
              <a:gd name="connsiteX50" fmla="*/ 2710438 w 5741575"/>
              <a:gd name="connsiteY50" fmla="*/ 366958 h 955271"/>
              <a:gd name="connsiteX51" fmla="*/ 2722936 w 5741575"/>
              <a:gd name="connsiteY51" fmla="*/ 377633 h 955271"/>
              <a:gd name="connsiteX52" fmla="*/ 2777227 w 5741575"/>
              <a:gd name="connsiteY52" fmla="*/ 368972 h 955271"/>
              <a:gd name="connsiteX53" fmla="*/ 2779510 w 5741575"/>
              <a:gd name="connsiteY53" fmla="*/ 361652 h 955271"/>
              <a:gd name="connsiteX54" fmla="*/ 2786278 w 5741575"/>
              <a:gd name="connsiteY54" fmla="*/ 359869 h 955271"/>
              <a:gd name="connsiteX55" fmla="*/ 2792101 w 5741575"/>
              <a:gd name="connsiteY55" fmla="*/ 365927 h 955271"/>
              <a:gd name="connsiteX56" fmla="*/ 2885545 w 5741575"/>
              <a:gd name="connsiteY56" fmla="*/ 372818 h 955271"/>
              <a:gd name="connsiteX57" fmla="*/ 3009558 w 5741575"/>
              <a:gd name="connsiteY57" fmla="*/ 370573 h 955271"/>
              <a:gd name="connsiteX58" fmla="*/ 3095010 w 5741575"/>
              <a:gd name="connsiteY58" fmla="*/ 332454 h 955271"/>
              <a:gd name="connsiteX59" fmla="*/ 3103742 w 5741575"/>
              <a:gd name="connsiteY59" fmla="*/ 337974 h 955271"/>
              <a:gd name="connsiteX60" fmla="*/ 3165093 w 5741575"/>
              <a:gd name="connsiteY60" fmla="*/ 329459 h 955271"/>
              <a:gd name="connsiteX61" fmla="*/ 3373785 w 5741575"/>
              <a:gd name="connsiteY61" fmla="*/ 255680 h 955271"/>
              <a:gd name="connsiteX62" fmla="*/ 3493851 w 5741575"/>
              <a:gd name="connsiteY62" fmla="*/ 240255 h 955271"/>
              <a:gd name="connsiteX63" fmla="*/ 3537470 w 5741575"/>
              <a:gd name="connsiteY63" fmla="*/ 241867 h 955271"/>
              <a:gd name="connsiteX64" fmla="*/ 3610489 w 5741575"/>
              <a:gd name="connsiteY64" fmla="*/ 244128 h 955271"/>
              <a:gd name="connsiteX65" fmla="*/ 3667539 w 5741575"/>
              <a:gd name="connsiteY65" fmla="*/ 263271 h 955271"/>
              <a:gd name="connsiteX66" fmla="*/ 3727614 w 5741575"/>
              <a:gd name="connsiteY66" fmla="*/ 258245 h 955271"/>
              <a:gd name="connsiteX67" fmla="*/ 3738369 w 5741575"/>
              <a:gd name="connsiteY67" fmla="*/ 234506 h 955271"/>
              <a:gd name="connsiteX68" fmla="*/ 3803670 w 5741575"/>
              <a:gd name="connsiteY68" fmla="*/ 236457 h 955271"/>
              <a:gd name="connsiteX69" fmla="*/ 3903080 w 5741575"/>
              <a:gd name="connsiteY69" fmla="*/ 241890 h 955271"/>
              <a:gd name="connsiteX70" fmla="*/ 4114838 w 5741575"/>
              <a:gd name="connsiteY70" fmla="*/ 238165 h 955271"/>
              <a:gd name="connsiteX71" fmla="*/ 4271023 w 5741575"/>
              <a:gd name="connsiteY71" fmla="*/ 241959 h 955271"/>
              <a:gd name="connsiteX72" fmla="*/ 4367397 w 5741575"/>
              <a:gd name="connsiteY72" fmla="*/ 271442 h 955271"/>
              <a:gd name="connsiteX73" fmla="*/ 4495366 w 5741575"/>
              <a:gd name="connsiteY73" fmla="*/ 271618 h 955271"/>
              <a:gd name="connsiteX74" fmla="*/ 4517347 w 5741575"/>
              <a:gd name="connsiteY74" fmla="*/ 275639 h 955271"/>
              <a:gd name="connsiteX75" fmla="*/ 4546116 w 5741575"/>
              <a:gd name="connsiteY75" fmla="*/ 268568 h 955271"/>
              <a:gd name="connsiteX76" fmla="*/ 4661259 w 5741575"/>
              <a:gd name="connsiteY76" fmla="*/ 238966 h 955271"/>
              <a:gd name="connsiteX77" fmla="*/ 4750403 w 5741575"/>
              <a:gd name="connsiteY77" fmla="*/ 204364 h 955271"/>
              <a:gd name="connsiteX78" fmla="*/ 4867614 w 5741575"/>
              <a:gd name="connsiteY78" fmla="*/ 208668 h 955271"/>
              <a:gd name="connsiteX79" fmla="*/ 4937036 w 5741575"/>
              <a:gd name="connsiteY79" fmla="*/ 195446 h 955271"/>
              <a:gd name="connsiteX80" fmla="*/ 5047626 w 5741575"/>
              <a:gd name="connsiteY80" fmla="*/ 149604 h 955271"/>
              <a:gd name="connsiteX81" fmla="*/ 5200247 w 5741575"/>
              <a:gd name="connsiteY81" fmla="*/ 142695 h 955271"/>
              <a:gd name="connsiteX82" fmla="*/ 5235691 w 5741575"/>
              <a:gd name="connsiteY82" fmla="*/ 173330 h 955271"/>
              <a:gd name="connsiteX83" fmla="*/ 5280133 w 5741575"/>
              <a:gd name="connsiteY83" fmla="*/ 189342 h 955271"/>
              <a:gd name="connsiteX84" fmla="*/ 5291963 w 5741575"/>
              <a:gd name="connsiteY84" fmla="*/ 139446 h 955271"/>
              <a:gd name="connsiteX85" fmla="*/ 5418472 w 5741575"/>
              <a:gd name="connsiteY85" fmla="*/ 89163 h 955271"/>
              <a:gd name="connsiteX86" fmla="*/ 5482354 w 5741575"/>
              <a:gd name="connsiteY86" fmla="*/ 69470 h 955271"/>
              <a:gd name="connsiteX87" fmla="*/ 5583280 w 5741575"/>
              <a:gd name="connsiteY87" fmla="*/ 49787 h 955271"/>
              <a:gd name="connsiteX88" fmla="*/ 5613766 w 5741575"/>
              <a:gd name="connsiteY88" fmla="*/ 41855 h 955271"/>
              <a:gd name="connsiteX89" fmla="*/ 5684952 w 5741575"/>
              <a:gd name="connsiteY89" fmla="*/ 26088 h 955271"/>
              <a:gd name="connsiteX90" fmla="*/ 5741575 w 5741575"/>
              <a:gd name="connsiteY90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306299 w 5741575"/>
              <a:gd name="connsiteY15" fmla="*/ 873609 h 955271"/>
              <a:gd name="connsiteX16" fmla="*/ 331571 w 5741575"/>
              <a:gd name="connsiteY16" fmla="*/ 869866 h 955271"/>
              <a:gd name="connsiteX17" fmla="*/ 384157 w 5741575"/>
              <a:gd name="connsiteY17" fmla="*/ 867971 h 955271"/>
              <a:gd name="connsiteX18" fmla="*/ 477637 w 5741575"/>
              <a:gd name="connsiteY18" fmla="*/ 870334 h 955271"/>
              <a:gd name="connsiteX19" fmla="*/ 570239 w 5741575"/>
              <a:gd name="connsiteY19" fmla="*/ 829596 h 955271"/>
              <a:gd name="connsiteX20" fmla="*/ 787156 w 5741575"/>
              <a:gd name="connsiteY20" fmla="*/ 838447 h 955271"/>
              <a:gd name="connsiteX21" fmla="*/ 948872 w 5741575"/>
              <a:gd name="connsiteY21" fmla="*/ 772201 h 955271"/>
              <a:gd name="connsiteX22" fmla="*/ 1127089 w 5741575"/>
              <a:gd name="connsiteY22" fmla="*/ 746926 h 955271"/>
              <a:gd name="connsiteX23" fmla="*/ 1220426 w 5741575"/>
              <a:gd name="connsiteY23" fmla="*/ 721810 h 955271"/>
              <a:gd name="connsiteX24" fmla="*/ 1306771 w 5741575"/>
              <a:gd name="connsiteY24" fmla="*/ 717936 h 955271"/>
              <a:gd name="connsiteX25" fmla="*/ 1374314 w 5741575"/>
              <a:gd name="connsiteY25" fmla="*/ 688815 h 955271"/>
              <a:gd name="connsiteX26" fmla="*/ 1378034 w 5741575"/>
              <a:gd name="connsiteY26" fmla="*/ 685842 h 955271"/>
              <a:gd name="connsiteX27" fmla="*/ 1395604 w 5741575"/>
              <a:gd name="connsiteY27" fmla="*/ 680460 h 955271"/>
              <a:gd name="connsiteX28" fmla="*/ 1397206 w 5741575"/>
              <a:gd name="connsiteY28" fmla="*/ 670793 h 955271"/>
              <a:gd name="connsiteX29" fmla="*/ 1421250 w 5741575"/>
              <a:gd name="connsiteY29" fmla="*/ 656855 h 955271"/>
              <a:gd name="connsiteX30" fmla="*/ 1454524 w 5741575"/>
              <a:gd name="connsiteY30" fmla="*/ 649224 h 955271"/>
              <a:gd name="connsiteX31" fmla="*/ 1616217 w 5741575"/>
              <a:gd name="connsiteY31" fmla="*/ 622107 h 955271"/>
              <a:gd name="connsiteX32" fmla="*/ 1710928 w 5741575"/>
              <a:gd name="connsiteY32" fmla="*/ 600666 h 955271"/>
              <a:gd name="connsiteX33" fmla="*/ 1743718 w 5741575"/>
              <a:gd name="connsiteY33" fmla="*/ 584327 h 955271"/>
              <a:gd name="connsiteX34" fmla="*/ 1873778 w 5741575"/>
              <a:gd name="connsiteY34" fmla="*/ 530130 h 955271"/>
              <a:gd name="connsiteX35" fmla="*/ 1988411 w 5741575"/>
              <a:gd name="connsiteY35" fmla="*/ 491599 h 955271"/>
              <a:gd name="connsiteX36" fmla="*/ 2085507 w 5741575"/>
              <a:gd name="connsiteY36" fmla="*/ 498527 h 955271"/>
              <a:gd name="connsiteX37" fmla="*/ 2090767 w 5741575"/>
              <a:gd name="connsiteY37" fmla="*/ 490616 h 955271"/>
              <a:gd name="connsiteX38" fmla="*/ 2151143 w 5741575"/>
              <a:gd name="connsiteY38" fmla="*/ 478332 h 955271"/>
              <a:gd name="connsiteX39" fmla="*/ 2378710 w 5741575"/>
              <a:gd name="connsiteY39" fmla="*/ 477570 h 955271"/>
              <a:gd name="connsiteX40" fmla="*/ 2496256 w 5741575"/>
              <a:gd name="connsiteY40" fmla="*/ 452396 h 955271"/>
              <a:gd name="connsiteX41" fmla="*/ 2535387 w 5741575"/>
              <a:gd name="connsiteY41" fmla="*/ 436645 h 955271"/>
              <a:gd name="connsiteX42" fmla="*/ 2601109 w 5741575"/>
              <a:gd name="connsiteY42" fmla="*/ 410678 h 955271"/>
              <a:gd name="connsiteX43" fmla="*/ 2643855 w 5741575"/>
              <a:gd name="connsiteY43" fmla="*/ 374482 h 955271"/>
              <a:gd name="connsiteX44" fmla="*/ 2657726 w 5741575"/>
              <a:gd name="connsiteY44" fmla="*/ 365841 h 955271"/>
              <a:gd name="connsiteX45" fmla="*/ 2687125 w 5741575"/>
              <a:gd name="connsiteY45" fmla="*/ 366820 h 955271"/>
              <a:gd name="connsiteX46" fmla="*/ 2697479 w 5741575"/>
              <a:gd name="connsiteY46" fmla="*/ 361430 h 955271"/>
              <a:gd name="connsiteX47" fmla="*/ 2701547 w 5741575"/>
              <a:gd name="connsiteY47" fmla="*/ 361545 h 955271"/>
              <a:gd name="connsiteX48" fmla="*/ 2711054 w 5741575"/>
              <a:gd name="connsiteY48" fmla="*/ 360597 h 955271"/>
              <a:gd name="connsiteX49" fmla="*/ 2710438 w 5741575"/>
              <a:gd name="connsiteY49" fmla="*/ 366958 h 955271"/>
              <a:gd name="connsiteX50" fmla="*/ 2722936 w 5741575"/>
              <a:gd name="connsiteY50" fmla="*/ 377633 h 955271"/>
              <a:gd name="connsiteX51" fmla="*/ 2777227 w 5741575"/>
              <a:gd name="connsiteY51" fmla="*/ 368972 h 955271"/>
              <a:gd name="connsiteX52" fmla="*/ 2779510 w 5741575"/>
              <a:gd name="connsiteY52" fmla="*/ 361652 h 955271"/>
              <a:gd name="connsiteX53" fmla="*/ 2786278 w 5741575"/>
              <a:gd name="connsiteY53" fmla="*/ 359869 h 955271"/>
              <a:gd name="connsiteX54" fmla="*/ 2792101 w 5741575"/>
              <a:gd name="connsiteY54" fmla="*/ 365927 h 955271"/>
              <a:gd name="connsiteX55" fmla="*/ 2885545 w 5741575"/>
              <a:gd name="connsiteY55" fmla="*/ 372818 h 955271"/>
              <a:gd name="connsiteX56" fmla="*/ 3009558 w 5741575"/>
              <a:gd name="connsiteY56" fmla="*/ 370573 h 955271"/>
              <a:gd name="connsiteX57" fmla="*/ 3095010 w 5741575"/>
              <a:gd name="connsiteY57" fmla="*/ 332454 h 955271"/>
              <a:gd name="connsiteX58" fmla="*/ 3103742 w 5741575"/>
              <a:gd name="connsiteY58" fmla="*/ 337974 h 955271"/>
              <a:gd name="connsiteX59" fmla="*/ 3165093 w 5741575"/>
              <a:gd name="connsiteY59" fmla="*/ 329459 h 955271"/>
              <a:gd name="connsiteX60" fmla="*/ 3373785 w 5741575"/>
              <a:gd name="connsiteY60" fmla="*/ 255680 h 955271"/>
              <a:gd name="connsiteX61" fmla="*/ 3493851 w 5741575"/>
              <a:gd name="connsiteY61" fmla="*/ 240255 h 955271"/>
              <a:gd name="connsiteX62" fmla="*/ 3537470 w 5741575"/>
              <a:gd name="connsiteY62" fmla="*/ 241867 h 955271"/>
              <a:gd name="connsiteX63" fmla="*/ 3610489 w 5741575"/>
              <a:gd name="connsiteY63" fmla="*/ 244128 h 955271"/>
              <a:gd name="connsiteX64" fmla="*/ 3667539 w 5741575"/>
              <a:gd name="connsiteY64" fmla="*/ 263271 h 955271"/>
              <a:gd name="connsiteX65" fmla="*/ 3727614 w 5741575"/>
              <a:gd name="connsiteY65" fmla="*/ 258245 h 955271"/>
              <a:gd name="connsiteX66" fmla="*/ 3738369 w 5741575"/>
              <a:gd name="connsiteY66" fmla="*/ 234506 h 955271"/>
              <a:gd name="connsiteX67" fmla="*/ 3803670 w 5741575"/>
              <a:gd name="connsiteY67" fmla="*/ 236457 h 955271"/>
              <a:gd name="connsiteX68" fmla="*/ 3903080 w 5741575"/>
              <a:gd name="connsiteY68" fmla="*/ 241890 h 955271"/>
              <a:gd name="connsiteX69" fmla="*/ 4114838 w 5741575"/>
              <a:gd name="connsiteY69" fmla="*/ 238165 h 955271"/>
              <a:gd name="connsiteX70" fmla="*/ 4271023 w 5741575"/>
              <a:gd name="connsiteY70" fmla="*/ 241959 h 955271"/>
              <a:gd name="connsiteX71" fmla="*/ 4367397 w 5741575"/>
              <a:gd name="connsiteY71" fmla="*/ 271442 h 955271"/>
              <a:gd name="connsiteX72" fmla="*/ 4495366 w 5741575"/>
              <a:gd name="connsiteY72" fmla="*/ 271618 h 955271"/>
              <a:gd name="connsiteX73" fmla="*/ 4517347 w 5741575"/>
              <a:gd name="connsiteY73" fmla="*/ 275639 h 955271"/>
              <a:gd name="connsiteX74" fmla="*/ 4546116 w 5741575"/>
              <a:gd name="connsiteY74" fmla="*/ 268568 h 955271"/>
              <a:gd name="connsiteX75" fmla="*/ 4661259 w 5741575"/>
              <a:gd name="connsiteY75" fmla="*/ 238966 h 955271"/>
              <a:gd name="connsiteX76" fmla="*/ 4750403 w 5741575"/>
              <a:gd name="connsiteY76" fmla="*/ 204364 h 955271"/>
              <a:gd name="connsiteX77" fmla="*/ 4867614 w 5741575"/>
              <a:gd name="connsiteY77" fmla="*/ 208668 h 955271"/>
              <a:gd name="connsiteX78" fmla="*/ 4937036 w 5741575"/>
              <a:gd name="connsiteY78" fmla="*/ 195446 h 955271"/>
              <a:gd name="connsiteX79" fmla="*/ 5047626 w 5741575"/>
              <a:gd name="connsiteY79" fmla="*/ 149604 h 955271"/>
              <a:gd name="connsiteX80" fmla="*/ 5200247 w 5741575"/>
              <a:gd name="connsiteY80" fmla="*/ 142695 h 955271"/>
              <a:gd name="connsiteX81" fmla="*/ 5235691 w 5741575"/>
              <a:gd name="connsiteY81" fmla="*/ 173330 h 955271"/>
              <a:gd name="connsiteX82" fmla="*/ 5280133 w 5741575"/>
              <a:gd name="connsiteY82" fmla="*/ 189342 h 955271"/>
              <a:gd name="connsiteX83" fmla="*/ 5291963 w 5741575"/>
              <a:gd name="connsiteY83" fmla="*/ 139446 h 955271"/>
              <a:gd name="connsiteX84" fmla="*/ 5418472 w 5741575"/>
              <a:gd name="connsiteY84" fmla="*/ 89163 h 955271"/>
              <a:gd name="connsiteX85" fmla="*/ 5482354 w 5741575"/>
              <a:gd name="connsiteY85" fmla="*/ 69470 h 955271"/>
              <a:gd name="connsiteX86" fmla="*/ 5583280 w 5741575"/>
              <a:gd name="connsiteY86" fmla="*/ 49787 h 955271"/>
              <a:gd name="connsiteX87" fmla="*/ 5613766 w 5741575"/>
              <a:gd name="connsiteY87" fmla="*/ 41855 h 955271"/>
              <a:gd name="connsiteX88" fmla="*/ 5684952 w 5741575"/>
              <a:gd name="connsiteY88" fmla="*/ 26088 h 955271"/>
              <a:gd name="connsiteX89" fmla="*/ 5741575 w 5741575"/>
              <a:gd name="connsiteY89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22923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306299 w 5741575"/>
              <a:gd name="connsiteY15" fmla="*/ 873609 h 955271"/>
              <a:gd name="connsiteX16" fmla="*/ 331571 w 5741575"/>
              <a:gd name="connsiteY16" fmla="*/ 869866 h 955271"/>
              <a:gd name="connsiteX17" fmla="*/ 384157 w 5741575"/>
              <a:gd name="connsiteY17" fmla="*/ 867971 h 955271"/>
              <a:gd name="connsiteX18" fmla="*/ 477637 w 5741575"/>
              <a:gd name="connsiteY18" fmla="*/ 870334 h 955271"/>
              <a:gd name="connsiteX19" fmla="*/ 570239 w 5741575"/>
              <a:gd name="connsiteY19" fmla="*/ 829596 h 955271"/>
              <a:gd name="connsiteX20" fmla="*/ 787156 w 5741575"/>
              <a:gd name="connsiteY20" fmla="*/ 838447 h 955271"/>
              <a:gd name="connsiteX21" fmla="*/ 948872 w 5741575"/>
              <a:gd name="connsiteY21" fmla="*/ 772201 h 955271"/>
              <a:gd name="connsiteX22" fmla="*/ 1127089 w 5741575"/>
              <a:gd name="connsiteY22" fmla="*/ 746926 h 955271"/>
              <a:gd name="connsiteX23" fmla="*/ 1220426 w 5741575"/>
              <a:gd name="connsiteY23" fmla="*/ 721810 h 955271"/>
              <a:gd name="connsiteX24" fmla="*/ 1306771 w 5741575"/>
              <a:gd name="connsiteY24" fmla="*/ 717936 h 955271"/>
              <a:gd name="connsiteX25" fmla="*/ 1374314 w 5741575"/>
              <a:gd name="connsiteY25" fmla="*/ 688815 h 955271"/>
              <a:gd name="connsiteX26" fmla="*/ 1378034 w 5741575"/>
              <a:gd name="connsiteY26" fmla="*/ 685842 h 955271"/>
              <a:gd name="connsiteX27" fmla="*/ 1395604 w 5741575"/>
              <a:gd name="connsiteY27" fmla="*/ 680460 h 955271"/>
              <a:gd name="connsiteX28" fmla="*/ 1397206 w 5741575"/>
              <a:gd name="connsiteY28" fmla="*/ 670793 h 955271"/>
              <a:gd name="connsiteX29" fmla="*/ 1421250 w 5741575"/>
              <a:gd name="connsiteY29" fmla="*/ 656855 h 955271"/>
              <a:gd name="connsiteX30" fmla="*/ 1454524 w 5741575"/>
              <a:gd name="connsiteY30" fmla="*/ 649224 h 955271"/>
              <a:gd name="connsiteX31" fmla="*/ 1616217 w 5741575"/>
              <a:gd name="connsiteY31" fmla="*/ 622107 h 955271"/>
              <a:gd name="connsiteX32" fmla="*/ 1710928 w 5741575"/>
              <a:gd name="connsiteY32" fmla="*/ 600666 h 955271"/>
              <a:gd name="connsiteX33" fmla="*/ 1743718 w 5741575"/>
              <a:gd name="connsiteY33" fmla="*/ 584327 h 955271"/>
              <a:gd name="connsiteX34" fmla="*/ 1873778 w 5741575"/>
              <a:gd name="connsiteY34" fmla="*/ 530130 h 955271"/>
              <a:gd name="connsiteX35" fmla="*/ 1988411 w 5741575"/>
              <a:gd name="connsiteY35" fmla="*/ 491599 h 955271"/>
              <a:gd name="connsiteX36" fmla="*/ 2085507 w 5741575"/>
              <a:gd name="connsiteY36" fmla="*/ 498527 h 955271"/>
              <a:gd name="connsiteX37" fmla="*/ 2090767 w 5741575"/>
              <a:gd name="connsiteY37" fmla="*/ 490616 h 955271"/>
              <a:gd name="connsiteX38" fmla="*/ 2151143 w 5741575"/>
              <a:gd name="connsiteY38" fmla="*/ 478332 h 955271"/>
              <a:gd name="connsiteX39" fmla="*/ 2378710 w 5741575"/>
              <a:gd name="connsiteY39" fmla="*/ 477570 h 955271"/>
              <a:gd name="connsiteX40" fmla="*/ 2496256 w 5741575"/>
              <a:gd name="connsiteY40" fmla="*/ 452396 h 955271"/>
              <a:gd name="connsiteX41" fmla="*/ 2535387 w 5741575"/>
              <a:gd name="connsiteY41" fmla="*/ 436645 h 955271"/>
              <a:gd name="connsiteX42" fmla="*/ 2601109 w 5741575"/>
              <a:gd name="connsiteY42" fmla="*/ 410678 h 955271"/>
              <a:gd name="connsiteX43" fmla="*/ 2643855 w 5741575"/>
              <a:gd name="connsiteY43" fmla="*/ 374482 h 955271"/>
              <a:gd name="connsiteX44" fmla="*/ 2657726 w 5741575"/>
              <a:gd name="connsiteY44" fmla="*/ 365841 h 955271"/>
              <a:gd name="connsiteX45" fmla="*/ 2687125 w 5741575"/>
              <a:gd name="connsiteY45" fmla="*/ 366820 h 955271"/>
              <a:gd name="connsiteX46" fmla="*/ 2697479 w 5741575"/>
              <a:gd name="connsiteY46" fmla="*/ 361430 h 955271"/>
              <a:gd name="connsiteX47" fmla="*/ 2701547 w 5741575"/>
              <a:gd name="connsiteY47" fmla="*/ 361545 h 955271"/>
              <a:gd name="connsiteX48" fmla="*/ 2711054 w 5741575"/>
              <a:gd name="connsiteY48" fmla="*/ 360597 h 955271"/>
              <a:gd name="connsiteX49" fmla="*/ 2710438 w 5741575"/>
              <a:gd name="connsiteY49" fmla="*/ 366958 h 955271"/>
              <a:gd name="connsiteX50" fmla="*/ 2722936 w 5741575"/>
              <a:gd name="connsiteY50" fmla="*/ 377633 h 955271"/>
              <a:gd name="connsiteX51" fmla="*/ 2777227 w 5741575"/>
              <a:gd name="connsiteY51" fmla="*/ 368972 h 955271"/>
              <a:gd name="connsiteX52" fmla="*/ 2779510 w 5741575"/>
              <a:gd name="connsiteY52" fmla="*/ 361652 h 955271"/>
              <a:gd name="connsiteX53" fmla="*/ 2786278 w 5741575"/>
              <a:gd name="connsiteY53" fmla="*/ 359869 h 955271"/>
              <a:gd name="connsiteX54" fmla="*/ 2792101 w 5741575"/>
              <a:gd name="connsiteY54" fmla="*/ 365927 h 955271"/>
              <a:gd name="connsiteX55" fmla="*/ 2885545 w 5741575"/>
              <a:gd name="connsiteY55" fmla="*/ 372818 h 955271"/>
              <a:gd name="connsiteX56" fmla="*/ 3009558 w 5741575"/>
              <a:gd name="connsiteY56" fmla="*/ 370573 h 955271"/>
              <a:gd name="connsiteX57" fmla="*/ 3095010 w 5741575"/>
              <a:gd name="connsiteY57" fmla="*/ 332454 h 955271"/>
              <a:gd name="connsiteX58" fmla="*/ 3103742 w 5741575"/>
              <a:gd name="connsiteY58" fmla="*/ 337974 h 955271"/>
              <a:gd name="connsiteX59" fmla="*/ 3165093 w 5741575"/>
              <a:gd name="connsiteY59" fmla="*/ 329459 h 955271"/>
              <a:gd name="connsiteX60" fmla="*/ 3373785 w 5741575"/>
              <a:gd name="connsiteY60" fmla="*/ 255680 h 955271"/>
              <a:gd name="connsiteX61" fmla="*/ 3493851 w 5741575"/>
              <a:gd name="connsiteY61" fmla="*/ 240255 h 955271"/>
              <a:gd name="connsiteX62" fmla="*/ 3537470 w 5741575"/>
              <a:gd name="connsiteY62" fmla="*/ 241867 h 955271"/>
              <a:gd name="connsiteX63" fmla="*/ 3610489 w 5741575"/>
              <a:gd name="connsiteY63" fmla="*/ 244128 h 955271"/>
              <a:gd name="connsiteX64" fmla="*/ 3667539 w 5741575"/>
              <a:gd name="connsiteY64" fmla="*/ 263271 h 955271"/>
              <a:gd name="connsiteX65" fmla="*/ 3727614 w 5741575"/>
              <a:gd name="connsiteY65" fmla="*/ 258245 h 955271"/>
              <a:gd name="connsiteX66" fmla="*/ 3738369 w 5741575"/>
              <a:gd name="connsiteY66" fmla="*/ 234506 h 955271"/>
              <a:gd name="connsiteX67" fmla="*/ 3803670 w 5741575"/>
              <a:gd name="connsiteY67" fmla="*/ 236457 h 955271"/>
              <a:gd name="connsiteX68" fmla="*/ 3903080 w 5741575"/>
              <a:gd name="connsiteY68" fmla="*/ 241890 h 955271"/>
              <a:gd name="connsiteX69" fmla="*/ 4114838 w 5741575"/>
              <a:gd name="connsiteY69" fmla="*/ 238165 h 955271"/>
              <a:gd name="connsiteX70" fmla="*/ 4271023 w 5741575"/>
              <a:gd name="connsiteY70" fmla="*/ 241959 h 955271"/>
              <a:gd name="connsiteX71" fmla="*/ 4367397 w 5741575"/>
              <a:gd name="connsiteY71" fmla="*/ 271442 h 955271"/>
              <a:gd name="connsiteX72" fmla="*/ 4495366 w 5741575"/>
              <a:gd name="connsiteY72" fmla="*/ 271618 h 955271"/>
              <a:gd name="connsiteX73" fmla="*/ 4517347 w 5741575"/>
              <a:gd name="connsiteY73" fmla="*/ 275639 h 955271"/>
              <a:gd name="connsiteX74" fmla="*/ 4546116 w 5741575"/>
              <a:gd name="connsiteY74" fmla="*/ 268568 h 955271"/>
              <a:gd name="connsiteX75" fmla="*/ 4661259 w 5741575"/>
              <a:gd name="connsiteY75" fmla="*/ 238966 h 955271"/>
              <a:gd name="connsiteX76" fmla="*/ 4750403 w 5741575"/>
              <a:gd name="connsiteY76" fmla="*/ 204364 h 955271"/>
              <a:gd name="connsiteX77" fmla="*/ 4867614 w 5741575"/>
              <a:gd name="connsiteY77" fmla="*/ 208668 h 955271"/>
              <a:gd name="connsiteX78" fmla="*/ 4937036 w 5741575"/>
              <a:gd name="connsiteY78" fmla="*/ 195446 h 955271"/>
              <a:gd name="connsiteX79" fmla="*/ 5047626 w 5741575"/>
              <a:gd name="connsiteY79" fmla="*/ 149604 h 955271"/>
              <a:gd name="connsiteX80" fmla="*/ 5200247 w 5741575"/>
              <a:gd name="connsiteY80" fmla="*/ 142695 h 955271"/>
              <a:gd name="connsiteX81" fmla="*/ 5235691 w 5741575"/>
              <a:gd name="connsiteY81" fmla="*/ 173330 h 955271"/>
              <a:gd name="connsiteX82" fmla="*/ 5280133 w 5741575"/>
              <a:gd name="connsiteY82" fmla="*/ 189342 h 955271"/>
              <a:gd name="connsiteX83" fmla="*/ 5291963 w 5741575"/>
              <a:gd name="connsiteY83" fmla="*/ 139446 h 955271"/>
              <a:gd name="connsiteX84" fmla="*/ 5418472 w 5741575"/>
              <a:gd name="connsiteY84" fmla="*/ 89163 h 955271"/>
              <a:gd name="connsiteX85" fmla="*/ 5482354 w 5741575"/>
              <a:gd name="connsiteY85" fmla="*/ 69470 h 955271"/>
              <a:gd name="connsiteX86" fmla="*/ 5583280 w 5741575"/>
              <a:gd name="connsiteY86" fmla="*/ 49787 h 955271"/>
              <a:gd name="connsiteX87" fmla="*/ 5613766 w 5741575"/>
              <a:gd name="connsiteY87" fmla="*/ 41855 h 955271"/>
              <a:gd name="connsiteX88" fmla="*/ 5684952 w 5741575"/>
              <a:gd name="connsiteY88" fmla="*/ 26088 h 955271"/>
              <a:gd name="connsiteX89" fmla="*/ 5741575 w 5741575"/>
              <a:gd name="connsiteY89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87156 w 5741575"/>
              <a:gd name="connsiteY19" fmla="*/ 838447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0426 w 5741575"/>
              <a:gd name="connsiteY22" fmla="*/ 721810 h 955271"/>
              <a:gd name="connsiteX23" fmla="*/ 1306771 w 5741575"/>
              <a:gd name="connsiteY23" fmla="*/ 717936 h 955271"/>
              <a:gd name="connsiteX24" fmla="*/ 1374314 w 5741575"/>
              <a:gd name="connsiteY24" fmla="*/ 688815 h 955271"/>
              <a:gd name="connsiteX25" fmla="*/ 1378034 w 5741575"/>
              <a:gd name="connsiteY25" fmla="*/ 685842 h 955271"/>
              <a:gd name="connsiteX26" fmla="*/ 1395604 w 5741575"/>
              <a:gd name="connsiteY26" fmla="*/ 680460 h 955271"/>
              <a:gd name="connsiteX27" fmla="*/ 1397206 w 5741575"/>
              <a:gd name="connsiteY27" fmla="*/ 670793 h 955271"/>
              <a:gd name="connsiteX28" fmla="*/ 1421250 w 5741575"/>
              <a:gd name="connsiteY28" fmla="*/ 656855 h 955271"/>
              <a:gd name="connsiteX29" fmla="*/ 1454524 w 5741575"/>
              <a:gd name="connsiteY29" fmla="*/ 649224 h 955271"/>
              <a:gd name="connsiteX30" fmla="*/ 1616217 w 5741575"/>
              <a:gd name="connsiteY30" fmla="*/ 622107 h 955271"/>
              <a:gd name="connsiteX31" fmla="*/ 1710928 w 5741575"/>
              <a:gd name="connsiteY31" fmla="*/ 600666 h 955271"/>
              <a:gd name="connsiteX32" fmla="*/ 1743718 w 5741575"/>
              <a:gd name="connsiteY32" fmla="*/ 584327 h 955271"/>
              <a:gd name="connsiteX33" fmla="*/ 1873778 w 5741575"/>
              <a:gd name="connsiteY33" fmla="*/ 530130 h 955271"/>
              <a:gd name="connsiteX34" fmla="*/ 1988411 w 5741575"/>
              <a:gd name="connsiteY34" fmla="*/ 491599 h 955271"/>
              <a:gd name="connsiteX35" fmla="*/ 2085507 w 5741575"/>
              <a:gd name="connsiteY35" fmla="*/ 498527 h 955271"/>
              <a:gd name="connsiteX36" fmla="*/ 2090767 w 5741575"/>
              <a:gd name="connsiteY36" fmla="*/ 490616 h 955271"/>
              <a:gd name="connsiteX37" fmla="*/ 2151143 w 5741575"/>
              <a:gd name="connsiteY37" fmla="*/ 478332 h 955271"/>
              <a:gd name="connsiteX38" fmla="*/ 2378710 w 5741575"/>
              <a:gd name="connsiteY38" fmla="*/ 477570 h 955271"/>
              <a:gd name="connsiteX39" fmla="*/ 2496256 w 5741575"/>
              <a:gd name="connsiteY39" fmla="*/ 452396 h 955271"/>
              <a:gd name="connsiteX40" fmla="*/ 2535387 w 5741575"/>
              <a:gd name="connsiteY40" fmla="*/ 436645 h 955271"/>
              <a:gd name="connsiteX41" fmla="*/ 2601109 w 5741575"/>
              <a:gd name="connsiteY41" fmla="*/ 410678 h 955271"/>
              <a:gd name="connsiteX42" fmla="*/ 2643855 w 5741575"/>
              <a:gd name="connsiteY42" fmla="*/ 374482 h 955271"/>
              <a:gd name="connsiteX43" fmla="*/ 2657726 w 5741575"/>
              <a:gd name="connsiteY43" fmla="*/ 365841 h 955271"/>
              <a:gd name="connsiteX44" fmla="*/ 2687125 w 5741575"/>
              <a:gd name="connsiteY44" fmla="*/ 366820 h 955271"/>
              <a:gd name="connsiteX45" fmla="*/ 2697479 w 5741575"/>
              <a:gd name="connsiteY45" fmla="*/ 361430 h 955271"/>
              <a:gd name="connsiteX46" fmla="*/ 2701547 w 5741575"/>
              <a:gd name="connsiteY46" fmla="*/ 361545 h 955271"/>
              <a:gd name="connsiteX47" fmla="*/ 2711054 w 5741575"/>
              <a:gd name="connsiteY47" fmla="*/ 360597 h 955271"/>
              <a:gd name="connsiteX48" fmla="*/ 2710438 w 5741575"/>
              <a:gd name="connsiteY48" fmla="*/ 366958 h 955271"/>
              <a:gd name="connsiteX49" fmla="*/ 2722936 w 5741575"/>
              <a:gd name="connsiteY49" fmla="*/ 377633 h 955271"/>
              <a:gd name="connsiteX50" fmla="*/ 2777227 w 5741575"/>
              <a:gd name="connsiteY50" fmla="*/ 368972 h 955271"/>
              <a:gd name="connsiteX51" fmla="*/ 2779510 w 5741575"/>
              <a:gd name="connsiteY51" fmla="*/ 361652 h 955271"/>
              <a:gd name="connsiteX52" fmla="*/ 2786278 w 5741575"/>
              <a:gd name="connsiteY52" fmla="*/ 359869 h 955271"/>
              <a:gd name="connsiteX53" fmla="*/ 2792101 w 5741575"/>
              <a:gd name="connsiteY53" fmla="*/ 365927 h 955271"/>
              <a:gd name="connsiteX54" fmla="*/ 2885545 w 5741575"/>
              <a:gd name="connsiteY54" fmla="*/ 372818 h 955271"/>
              <a:gd name="connsiteX55" fmla="*/ 3009558 w 5741575"/>
              <a:gd name="connsiteY55" fmla="*/ 370573 h 955271"/>
              <a:gd name="connsiteX56" fmla="*/ 3095010 w 5741575"/>
              <a:gd name="connsiteY56" fmla="*/ 332454 h 955271"/>
              <a:gd name="connsiteX57" fmla="*/ 3103742 w 5741575"/>
              <a:gd name="connsiteY57" fmla="*/ 337974 h 955271"/>
              <a:gd name="connsiteX58" fmla="*/ 3165093 w 5741575"/>
              <a:gd name="connsiteY58" fmla="*/ 329459 h 955271"/>
              <a:gd name="connsiteX59" fmla="*/ 3373785 w 5741575"/>
              <a:gd name="connsiteY59" fmla="*/ 255680 h 955271"/>
              <a:gd name="connsiteX60" fmla="*/ 3493851 w 5741575"/>
              <a:gd name="connsiteY60" fmla="*/ 240255 h 955271"/>
              <a:gd name="connsiteX61" fmla="*/ 3537470 w 5741575"/>
              <a:gd name="connsiteY61" fmla="*/ 241867 h 955271"/>
              <a:gd name="connsiteX62" fmla="*/ 3610489 w 5741575"/>
              <a:gd name="connsiteY62" fmla="*/ 244128 h 955271"/>
              <a:gd name="connsiteX63" fmla="*/ 3667539 w 5741575"/>
              <a:gd name="connsiteY63" fmla="*/ 263271 h 955271"/>
              <a:gd name="connsiteX64" fmla="*/ 3727614 w 5741575"/>
              <a:gd name="connsiteY64" fmla="*/ 258245 h 955271"/>
              <a:gd name="connsiteX65" fmla="*/ 3738369 w 5741575"/>
              <a:gd name="connsiteY65" fmla="*/ 234506 h 955271"/>
              <a:gd name="connsiteX66" fmla="*/ 3803670 w 5741575"/>
              <a:gd name="connsiteY66" fmla="*/ 236457 h 955271"/>
              <a:gd name="connsiteX67" fmla="*/ 3903080 w 5741575"/>
              <a:gd name="connsiteY67" fmla="*/ 241890 h 955271"/>
              <a:gd name="connsiteX68" fmla="*/ 4114838 w 5741575"/>
              <a:gd name="connsiteY68" fmla="*/ 238165 h 955271"/>
              <a:gd name="connsiteX69" fmla="*/ 4271023 w 5741575"/>
              <a:gd name="connsiteY69" fmla="*/ 241959 h 955271"/>
              <a:gd name="connsiteX70" fmla="*/ 4367397 w 5741575"/>
              <a:gd name="connsiteY70" fmla="*/ 271442 h 955271"/>
              <a:gd name="connsiteX71" fmla="*/ 4495366 w 5741575"/>
              <a:gd name="connsiteY71" fmla="*/ 271618 h 955271"/>
              <a:gd name="connsiteX72" fmla="*/ 4517347 w 5741575"/>
              <a:gd name="connsiteY72" fmla="*/ 275639 h 955271"/>
              <a:gd name="connsiteX73" fmla="*/ 4546116 w 5741575"/>
              <a:gd name="connsiteY73" fmla="*/ 268568 h 955271"/>
              <a:gd name="connsiteX74" fmla="*/ 4661259 w 5741575"/>
              <a:gd name="connsiteY74" fmla="*/ 238966 h 955271"/>
              <a:gd name="connsiteX75" fmla="*/ 4750403 w 5741575"/>
              <a:gd name="connsiteY75" fmla="*/ 204364 h 955271"/>
              <a:gd name="connsiteX76" fmla="*/ 4867614 w 5741575"/>
              <a:gd name="connsiteY76" fmla="*/ 208668 h 955271"/>
              <a:gd name="connsiteX77" fmla="*/ 4937036 w 5741575"/>
              <a:gd name="connsiteY77" fmla="*/ 195446 h 955271"/>
              <a:gd name="connsiteX78" fmla="*/ 5047626 w 5741575"/>
              <a:gd name="connsiteY78" fmla="*/ 149604 h 955271"/>
              <a:gd name="connsiteX79" fmla="*/ 5200247 w 5741575"/>
              <a:gd name="connsiteY79" fmla="*/ 142695 h 955271"/>
              <a:gd name="connsiteX80" fmla="*/ 5235691 w 5741575"/>
              <a:gd name="connsiteY80" fmla="*/ 173330 h 955271"/>
              <a:gd name="connsiteX81" fmla="*/ 5280133 w 5741575"/>
              <a:gd name="connsiteY81" fmla="*/ 189342 h 955271"/>
              <a:gd name="connsiteX82" fmla="*/ 5291963 w 5741575"/>
              <a:gd name="connsiteY82" fmla="*/ 139446 h 955271"/>
              <a:gd name="connsiteX83" fmla="*/ 5418472 w 5741575"/>
              <a:gd name="connsiteY83" fmla="*/ 89163 h 955271"/>
              <a:gd name="connsiteX84" fmla="*/ 5482354 w 5741575"/>
              <a:gd name="connsiteY84" fmla="*/ 69470 h 955271"/>
              <a:gd name="connsiteX85" fmla="*/ 5583280 w 5741575"/>
              <a:gd name="connsiteY85" fmla="*/ 49787 h 955271"/>
              <a:gd name="connsiteX86" fmla="*/ 5613766 w 5741575"/>
              <a:gd name="connsiteY86" fmla="*/ 41855 h 955271"/>
              <a:gd name="connsiteX87" fmla="*/ 5684952 w 5741575"/>
              <a:gd name="connsiteY87" fmla="*/ 26088 h 955271"/>
              <a:gd name="connsiteX88" fmla="*/ 5741575 w 5741575"/>
              <a:gd name="connsiteY88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87156 w 5741575"/>
              <a:gd name="connsiteY19" fmla="*/ 838447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0426 w 5741575"/>
              <a:gd name="connsiteY22" fmla="*/ 721810 h 955271"/>
              <a:gd name="connsiteX23" fmla="*/ 1306771 w 5741575"/>
              <a:gd name="connsiteY23" fmla="*/ 717936 h 955271"/>
              <a:gd name="connsiteX24" fmla="*/ 1374314 w 5741575"/>
              <a:gd name="connsiteY24" fmla="*/ 688815 h 955271"/>
              <a:gd name="connsiteX25" fmla="*/ 1378034 w 5741575"/>
              <a:gd name="connsiteY25" fmla="*/ 685842 h 955271"/>
              <a:gd name="connsiteX26" fmla="*/ 1395604 w 5741575"/>
              <a:gd name="connsiteY26" fmla="*/ 680460 h 955271"/>
              <a:gd name="connsiteX27" fmla="*/ 1397206 w 5741575"/>
              <a:gd name="connsiteY27" fmla="*/ 670793 h 955271"/>
              <a:gd name="connsiteX28" fmla="*/ 1421250 w 5741575"/>
              <a:gd name="connsiteY28" fmla="*/ 656855 h 955271"/>
              <a:gd name="connsiteX29" fmla="*/ 1454524 w 5741575"/>
              <a:gd name="connsiteY29" fmla="*/ 649224 h 955271"/>
              <a:gd name="connsiteX30" fmla="*/ 1616217 w 5741575"/>
              <a:gd name="connsiteY30" fmla="*/ 622107 h 955271"/>
              <a:gd name="connsiteX31" fmla="*/ 1710928 w 5741575"/>
              <a:gd name="connsiteY31" fmla="*/ 600666 h 955271"/>
              <a:gd name="connsiteX32" fmla="*/ 1743718 w 5741575"/>
              <a:gd name="connsiteY32" fmla="*/ 584327 h 955271"/>
              <a:gd name="connsiteX33" fmla="*/ 1873778 w 5741575"/>
              <a:gd name="connsiteY33" fmla="*/ 530130 h 955271"/>
              <a:gd name="connsiteX34" fmla="*/ 1988411 w 5741575"/>
              <a:gd name="connsiteY34" fmla="*/ 491599 h 955271"/>
              <a:gd name="connsiteX35" fmla="*/ 2085507 w 5741575"/>
              <a:gd name="connsiteY35" fmla="*/ 498527 h 955271"/>
              <a:gd name="connsiteX36" fmla="*/ 2090767 w 5741575"/>
              <a:gd name="connsiteY36" fmla="*/ 490616 h 955271"/>
              <a:gd name="connsiteX37" fmla="*/ 2151143 w 5741575"/>
              <a:gd name="connsiteY37" fmla="*/ 478332 h 955271"/>
              <a:gd name="connsiteX38" fmla="*/ 2378710 w 5741575"/>
              <a:gd name="connsiteY38" fmla="*/ 477570 h 955271"/>
              <a:gd name="connsiteX39" fmla="*/ 2496256 w 5741575"/>
              <a:gd name="connsiteY39" fmla="*/ 452396 h 955271"/>
              <a:gd name="connsiteX40" fmla="*/ 2535387 w 5741575"/>
              <a:gd name="connsiteY40" fmla="*/ 436645 h 955271"/>
              <a:gd name="connsiteX41" fmla="*/ 2601109 w 5741575"/>
              <a:gd name="connsiteY41" fmla="*/ 410678 h 955271"/>
              <a:gd name="connsiteX42" fmla="*/ 2643855 w 5741575"/>
              <a:gd name="connsiteY42" fmla="*/ 374482 h 955271"/>
              <a:gd name="connsiteX43" fmla="*/ 2657726 w 5741575"/>
              <a:gd name="connsiteY43" fmla="*/ 365841 h 955271"/>
              <a:gd name="connsiteX44" fmla="*/ 2687125 w 5741575"/>
              <a:gd name="connsiteY44" fmla="*/ 366820 h 955271"/>
              <a:gd name="connsiteX45" fmla="*/ 2697479 w 5741575"/>
              <a:gd name="connsiteY45" fmla="*/ 361430 h 955271"/>
              <a:gd name="connsiteX46" fmla="*/ 2701547 w 5741575"/>
              <a:gd name="connsiteY46" fmla="*/ 361545 h 955271"/>
              <a:gd name="connsiteX47" fmla="*/ 2711054 w 5741575"/>
              <a:gd name="connsiteY47" fmla="*/ 360597 h 955271"/>
              <a:gd name="connsiteX48" fmla="*/ 2710438 w 5741575"/>
              <a:gd name="connsiteY48" fmla="*/ 366958 h 955271"/>
              <a:gd name="connsiteX49" fmla="*/ 2722936 w 5741575"/>
              <a:gd name="connsiteY49" fmla="*/ 377633 h 955271"/>
              <a:gd name="connsiteX50" fmla="*/ 2777227 w 5741575"/>
              <a:gd name="connsiteY50" fmla="*/ 368972 h 955271"/>
              <a:gd name="connsiteX51" fmla="*/ 2779510 w 5741575"/>
              <a:gd name="connsiteY51" fmla="*/ 361652 h 955271"/>
              <a:gd name="connsiteX52" fmla="*/ 2786278 w 5741575"/>
              <a:gd name="connsiteY52" fmla="*/ 359869 h 955271"/>
              <a:gd name="connsiteX53" fmla="*/ 2792101 w 5741575"/>
              <a:gd name="connsiteY53" fmla="*/ 365927 h 955271"/>
              <a:gd name="connsiteX54" fmla="*/ 2885545 w 5741575"/>
              <a:gd name="connsiteY54" fmla="*/ 372818 h 955271"/>
              <a:gd name="connsiteX55" fmla="*/ 3009558 w 5741575"/>
              <a:gd name="connsiteY55" fmla="*/ 370573 h 955271"/>
              <a:gd name="connsiteX56" fmla="*/ 3095010 w 5741575"/>
              <a:gd name="connsiteY56" fmla="*/ 332454 h 955271"/>
              <a:gd name="connsiteX57" fmla="*/ 3103742 w 5741575"/>
              <a:gd name="connsiteY57" fmla="*/ 337974 h 955271"/>
              <a:gd name="connsiteX58" fmla="*/ 3165093 w 5741575"/>
              <a:gd name="connsiteY58" fmla="*/ 329459 h 955271"/>
              <a:gd name="connsiteX59" fmla="*/ 3373785 w 5741575"/>
              <a:gd name="connsiteY59" fmla="*/ 255680 h 955271"/>
              <a:gd name="connsiteX60" fmla="*/ 3493851 w 5741575"/>
              <a:gd name="connsiteY60" fmla="*/ 240255 h 955271"/>
              <a:gd name="connsiteX61" fmla="*/ 3537470 w 5741575"/>
              <a:gd name="connsiteY61" fmla="*/ 241867 h 955271"/>
              <a:gd name="connsiteX62" fmla="*/ 3610489 w 5741575"/>
              <a:gd name="connsiteY62" fmla="*/ 244128 h 955271"/>
              <a:gd name="connsiteX63" fmla="*/ 3667539 w 5741575"/>
              <a:gd name="connsiteY63" fmla="*/ 263271 h 955271"/>
              <a:gd name="connsiteX64" fmla="*/ 3727614 w 5741575"/>
              <a:gd name="connsiteY64" fmla="*/ 258245 h 955271"/>
              <a:gd name="connsiteX65" fmla="*/ 3738369 w 5741575"/>
              <a:gd name="connsiteY65" fmla="*/ 234506 h 955271"/>
              <a:gd name="connsiteX66" fmla="*/ 3803670 w 5741575"/>
              <a:gd name="connsiteY66" fmla="*/ 236457 h 955271"/>
              <a:gd name="connsiteX67" fmla="*/ 3903080 w 5741575"/>
              <a:gd name="connsiteY67" fmla="*/ 241890 h 955271"/>
              <a:gd name="connsiteX68" fmla="*/ 4114838 w 5741575"/>
              <a:gd name="connsiteY68" fmla="*/ 238165 h 955271"/>
              <a:gd name="connsiteX69" fmla="*/ 4271023 w 5741575"/>
              <a:gd name="connsiteY69" fmla="*/ 241959 h 955271"/>
              <a:gd name="connsiteX70" fmla="*/ 4367397 w 5741575"/>
              <a:gd name="connsiteY70" fmla="*/ 271442 h 955271"/>
              <a:gd name="connsiteX71" fmla="*/ 4495366 w 5741575"/>
              <a:gd name="connsiteY71" fmla="*/ 271618 h 955271"/>
              <a:gd name="connsiteX72" fmla="*/ 4517347 w 5741575"/>
              <a:gd name="connsiteY72" fmla="*/ 275639 h 955271"/>
              <a:gd name="connsiteX73" fmla="*/ 4546116 w 5741575"/>
              <a:gd name="connsiteY73" fmla="*/ 268568 h 955271"/>
              <a:gd name="connsiteX74" fmla="*/ 4661259 w 5741575"/>
              <a:gd name="connsiteY74" fmla="*/ 238966 h 955271"/>
              <a:gd name="connsiteX75" fmla="*/ 4750403 w 5741575"/>
              <a:gd name="connsiteY75" fmla="*/ 204364 h 955271"/>
              <a:gd name="connsiteX76" fmla="*/ 4867614 w 5741575"/>
              <a:gd name="connsiteY76" fmla="*/ 208668 h 955271"/>
              <a:gd name="connsiteX77" fmla="*/ 4937036 w 5741575"/>
              <a:gd name="connsiteY77" fmla="*/ 195446 h 955271"/>
              <a:gd name="connsiteX78" fmla="*/ 5047626 w 5741575"/>
              <a:gd name="connsiteY78" fmla="*/ 149604 h 955271"/>
              <a:gd name="connsiteX79" fmla="*/ 5200247 w 5741575"/>
              <a:gd name="connsiteY79" fmla="*/ 142695 h 955271"/>
              <a:gd name="connsiteX80" fmla="*/ 5235691 w 5741575"/>
              <a:gd name="connsiteY80" fmla="*/ 173330 h 955271"/>
              <a:gd name="connsiteX81" fmla="*/ 5280133 w 5741575"/>
              <a:gd name="connsiteY81" fmla="*/ 189342 h 955271"/>
              <a:gd name="connsiteX82" fmla="*/ 5291963 w 5741575"/>
              <a:gd name="connsiteY82" fmla="*/ 139446 h 955271"/>
              <a:gd name="connsiteX83" fmla="*/ 5418472 w 5741575"/>
              <a:gd name="connsiteY83" fmla="*/ 89163 h 955271"/>
              <a:gd name="connsiteX84" fmla="*/ 5482354 w 5741575"/>
              <a:gd name="connsiteY84" fmla="*/ 69470 h 955271"/>
              <a:gd name="connsiteX85" fmla="*/ 5583280 w 5741575"/>
              <a:gd name="connsiteY85" fmla="*/ 49787 h 955271"/>
              <a:gd name="connsiteX86" fmla="*/ 5613766 w 5741575"/>
              <a:gd name="connsiteY86" fmla="*/ 41855 h 955271"/>
              <a:gd name="connsiteX87" fmla="*/ 5684952 w 5741575"/>
              <a:gd name="connsiteY87" fmla="*/ 26088 h 955271"/>
              <a:gd name="connsiteX88" fmla="*/ 5741575 w 5741575"/>
              <a:gd name="connsiteY88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0426 w 5741575"/>
              <a:gd name="connsiteY22" fmla="*/ 721810 h 955271"/>
              <a:gd name="connsiteX23" fmla="*/ 1306771 w 5741575"/>
              <a:gd name="connsiteY23" fmla="*/ 717936 h 955271"/>
              <a:gd name="connsiteX24" fmla="*/ 1374314 w 5741575"/>
              <a:gd name="connsiteY24" fmla="*/ 688815 h 955271"/>
              <a:gd name="connsiteX25" fmla="*/ 1378034 w 5741575"/>
              <a:gd name="connsiteY25" fmla="*/ 685842 h 955271"/>
              <a:gd name="connsiteX26" fmla="*/ 1395604 w 5741575"/>
              <a:gd name="connsiteY26" fmla="*/ 680460 h 955271"/>
              <a:gd name="connsiteX27" fmla="*/ 1397206 w 5741575"/>
              <a:gd name="connsiteY27" fmla="*/ 670793 h 955271"/>
              <a:gd name="connsiteX28" fmla="*/ 1421250 w 5741575"/>
              <a:gd name="connsiteY28" fmla="*/ 656855 h 955271"/>
              <a:gd name="connsiteX29" fmla="*/ 1454524 w 5741575"/>
              <a:gd name="connsiteY29" fmla="*/ 649224 h 955271"/>
              <a:gd name="connsiteX30" fmla="*/ 1616217 w 5741575"/>
              <a:gd name="connsiteY30" fmla="*/ 622107 h 955271"/>
              <a:gd name="connsiteX31" fmla="*/ 1710928 w 5741575"/>
              <a:gd name="connsiteY31" fmla="*/ 600666 h 955271"/>
              <a:gd name="connsiteX32" fmla="*/ 1743718 w 5741575"/>
              <a:gd name="connsiteY32" fmla="*/ 584327 h 955271"/>
              <a:gd name="connsiteX33" fmla="*/ 1873778 w 5741575"/>
              <a:gd name="connsiteY33" fmla="*/ 530130 h 955271"/>
              <a:gd name="connsiteX34" fmla="*/ 1988411 w 5741575"/>
              <a:gd name="connsiteY34" fmla="*/ 491599 h 955271"/>
              <a:gd name="connsiteX35" fmla="*/ 2085507 w 5741575"/>
              <a:gd name="connsiteY35" fmla="*/ 498527 h 955271"/>
              <a:gd name="connsiteX36" fmla="*/ 2090767 w 5741575"/>
              <a:gd name="connsiteY36" fmla="*/ 490616 h 955271"/>
              <a:gd name="connsiteX37" fmla="*/ 2151143 w 5741575"/>
              <a:gd name="connsiteY37" fmla="*/ 478332 h 955271"/>
              <a:gd name="connsiteX38" fmla="*/ 2378710 w 5741575"/>
              <a:gd name="connsiteY38" fmla="*/ 477570 h 955271"/>
              <a:gd name="connsiteX39" fmla="*/ 2496256 w 5741575"/>
              <a:gd name="connsiteY39" fmla="*/ 452396 h 955271"/>
              <a:gd name="connsiteX40" fmla="*/ 2535387 w 5741575"/>
              <a:gd name="connsiteY40" fmla="*/ 436645 h 955271"/>
              <a:gd name="connsiteX41" fmla="*/ 2601109 w 5741575"/>
              <a:gd name="connsiteY41" fmla="*/ 410678 h 955271"/>
              <a:gd name="connsiteX42" fmla="*/ 2643855 w 5741575"/>
              <a:gd name="connsiteY42" fmla="*/ 374482 h 955271"/>
              <a:gd name="connsiteX43" fmla="*/ 2657726 w 5741575"/>
              <a:gd name="connsiteY43" fmla="*/ 365841 h 955271"/>
              <a:gd name="connsiteX44" fmla="*/ 2687125 w 5741575"/>
              <a:gd name="connsiteY44" fmla="*/ 366820 h 955271"/>
              <a:gd name="connsiteX45" fmla="*/ 2697479 w 5741575"/>
              <a:gd name="connsiteY45" fmla="*/ 361430 h 955271"/>
              <a:gd name="connsiteX46" fmla="*/ 2701547 w 5741575"/>
              <a:gd name="connsiteY46" fmla="*/ 361545 h 955271"/>
              <a:gd name="connsiteX47" fmla="*/ 2711054 w 5741575"/>
              <a:gd name="connsiteY47" fmla="*/ 360597 h 955271"/>
              <a:gd name="connsiteX48" fmla="*/ 2710438 w 5741575"/>
              <a:gd name="connsiteY48" fmla="*/ 366958 h 955271"/>
              <a:gd name="connsiteX49" fmla="*/ 2722936 w 5741575"/>
              <a:gd name="connsiteY49" fmla="*/ 377633 h 955271"/>
              <a:gd name="connsiteX50" fmla="*/ 2777227 w 5741575"/>
              <a:gd name="connsiteY50" fmla="*/ 368972 h 955271"/>
              <a:gd name="connsiteX51" fmla="*/ 2779510 w 5741575"/>
              <a:gd name="connsiteY51" fmla="*/ 361652 h 955271"/>
              <a:gd name="connsiteX52" fmla="*/ 2786278 w 5741575"/>
              <a:gd name="connsiteY52" fmla="*/ 359869 h 955271"/>
              <a:gd name="connsiteX53" fmla="*/ 2792101 w 5741575"/>
              <a:gd name="connsiteY53" fmla="*/ 365927 h 955271"/>
              <a:gd name="connsiteX54" fmla="*/ 2885545 w 5741575"/>
              <a:gd name="connsiteY54" fmla="*/ 372818 h 955271"/>
              <a:gd name="connsiteX55" fmla="*/ 3009558 w 5741575"/>
              <a:gd name="connsiteY55" fmla="*/ 370573 h 955271"/>
              <a:gd name="connsiteX56" fmla="*/ 3095010 w 5741575"/>
              <a:gd name="connsiteY56" fmla="*/ 332454 h 955271"/>
              <a:gd name="connsiteX57" fmla="*/ 3103742 w 5741575"/>
              <a:gd name="connsiteY57" fmla="*/ 337974 h 955271"/>
              <a:gd name="connsiteX58" fmla="*/ 3165093 w 5741575"/>
              <a:gd name="connsiteY58" fmla="*/ 329459 h 955271"/>
              <a:gd name="connsiteX59" fmla="*/ 3373785 w 5741575"/>
              <a:gd name="connsiteY59" fmla="*/ 255680 h 955271"/>
              <a:gd name="connsiteX60" fmla="*/ 3493851 w 5741575"/>
              <a:gd name="connsiteY60" fmla="*/ 240255 h 955271"/>
              <a:gd name="connsiteX61" fmla="*/ 3537470 w 5741575"/>
              <a:gd name="connsiteY61" fmla="*/ 241867 h 955271"/>
              <a:gd name="connsiteX62" fmla="*/ 3610489 w 5741575"/>
              <a:gd name="connsiteY62" fmla="*/ 244128 h 955271"/>
              <a:gd name="connsiteX63" fmla="*/ 3667539 w 5741575"/>
              <a:gd name="connsiteY63" fmla="*/ 263271 h 955271"/>
              <a:gd name="connsiteX64" fmla="*/ 3727614 w 5741575"/>
              <a:gd name="connsiteY64" fmla="*/ 258245 h 955271"/>
              <a:gd name="connsiteX65" fmla="*/ 3738369 w 5741575"/>
              <a:gd name="connsiteY65" fmla="*/ 234506 h 955271"/>
              <a:gd name="connsiteX66" fmla="*/ 3803670 w 5741575"/>
              <a:gd name="connsiteY66" fmla="*/ 236457 h 955271"/>
              <a:gd name="connsiteX67" fmla="*/ 3903080 w 5741575"/>
              <a:gd name="connsiteY67" fmla="*/ 241890 h 955271"/>
              <a:gd name="connsiteX68" fmla="*/ 4114838 w 5741575"/>
              <a:gd name="connsiteY68" fmla="*/ 238165 h 955271"/>
              <a:gd name="connsiteX69" fmla="*/ 4271023 w 5741575"/>
              <a:gd name="connsiteY69" fmla="*/ 241959 h 955271"/>
              <a:gd name="connsiteX70" fmla="*/ 4367397 w 5741575"/>
              <a:gd name="connsiteY70" fmla="*/ 271442 h 955271"/>
              <a:gd name="connsiteX71" fmla="*/ 4495366 w 5741575"/>
              <a:gd name="connsiteY71" fmla="*/ 271618 h 955271"/>
              <a:gd name="connsiteX72" fmla="*/ 4517347 w 5741575"/>
              <a:gd name="connsiteY72" fmla="*/ 275639 h 955271"/>
              <a:gd name="connsiteX73" fmla="*/ 4546116 w 5741575"/>
              <a:gd name="connsiteY73" fmla="*/ 268568 h 955271"/>
              <a:gd name="connsiteX74" fmla="*/ 4661259 w 5741575"/>
              <a:gd name="connsiteY74" fmla="*/ 238966 h 955271"/>
              <a:gd name="connsiteX75" fmla="*/ 4750403 w 5741575"/>
              <a:gd name="connsiteY75" fmla="*/ 204364 h 955271"/>
              <a:gd name="connsiteX76" fmla="*/ 4867614 w 5741575"/>
              <a:gd name="connsiteY76" fmla="*/ 208668 h 955271"/>
              <a:gd name="connsiteX77" fmla="*/ 4937036 w 5741575"/>
              <a:gd name="connsiteY77" fmla="*/ 195446 h 955271"/>
              <a:gd name="connsiteX78" fmla="*/ 5047626 w 5741575"/>
              <a:gd name="connsiteY78" fmla="*/ 149604 h 955271"/>
              <a:gd name="connsiteX79" fmla="*/ 5200247 w 5741575"/>
              <a:gd name="connsiteY79" fmla="*/ 142695 h 955271"/>
              <a:gd name="connsiteX80" fmla="*/ 5235691 w 5741575"/>
              <a:gd name="connsiteY80" fmla="*/ 173330 h 955271"/>
              <a:gd name="connsiteX81" fmla="*/ 5280133 w 5741575"/>
              <a:gd name="connsiteY81" fmla="*/ 189342 h 955271"/>
              <a:gd name="connsiteX82" fmla="*/ 5291963 w 5741575"/>
              <a:gd name="connsiteY82" fmla="*/ 139446 h 955271"/>
              <a:gd name="connsiteX83" fmla="*/ 5418472 w 5741575"/>
              <a:gd name="connsiteY83" fmla="*/ 89163 h 955271"/>
              <a:gd name="connsiteX84" fmla="*/ 5482354 w 5741575"/>
              <a:gd name="connsiteY84" fmla="*/ 69470 h 955271"/>
              <a:gd name="connsiteX85" fmla="*/ 5583280 w 5741575"/>
              <a:gd name="connsiteY85" fmla="*/ 49787 h 955271"/>
              <a:gd name="connsiteX86" fmla="*/ 5613766 w 5741575"/>
              <a:gd name="connsiteY86" fmla="*/ 41855 h 955271"/>
              <a:gd name="connsiteX87" fmla="*/ 5684952 w 5741575"/>
              <a:gd name="connsiteY87" fmla="*/ 26088 h 955271"/>
              <a:gd name="connsiteX88" fmla="*/ 5741575 w 5741575"/>
              <a:gd name="connsiteY88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0426 w 5741575"/>
              <a:gd name="connsiteY22" fmla="*/ 721810 h 955271"/>
              <a:gd name="connsiteX23" fmla="*/ 1306771 w 5741575"/>
              <a:gd name="connsiteY23" fmla="*/ 717936 h 955271"/>
              <a:gd name="connsiteX24" fmla="*/ 1374314 w 5741575"/>
              <a:gd name="connsiteY24" fmla="*/ 688815 h 955271"/>
              <a:gd name="connsiteX25" fmla="*/ 1378034 w 5741575"/>
              <a:gd name="connsiteY25" fmla="*/ 685842 h 955271"/>
              <a:gd name="connsiteX26" fmla="*/ 1395604 w 5741575"/>
              <a:gd name="connsiteY26" fmla="*/ 680460 h 955271"/>
              <a:gd name="connsiteX27" fmla="*/ 1397206 w 5741575"/>
              <a:gd name="connsiteY27" fmla="*/ 670793 h 955271"/>
              <a:gd name="connsiteX28" fmla="*/ 1421250 w 5741575"/>
              <a:gd name="connsiteY28" fmla="*/ 656855 h 955271"/>
              <a:gd name="connsiteX29" fmla="*/ 1454524 w 5741575"/>
              <a:gd name="connsiteY29" fmla="*/ 649224 h 955271"/>
              <a:gd name="connsiteX30" fmla="*/ 1616217 w 5741575"/>
              <a:gd name="connsiteY30" fmla="*/ 622107 h 955271"/>
              <a:gd name="connsiteX31" fmla="*/ 1710928 w 5741575"/>
              <a:gd name="connsiteY31" fmla="*/ 600666 h 955271"/>
              <a:gd name="connsiteX32" fmla="*/ 1743718 w 5741575"/>
              <a:gd name="connsiteY32" fmla="*/ 584327 h 955271"/>
              <a:gd name="connsiteX33" fmla="*/ 1873778 w 5741575"/>
              <a:gd name="connsiteY33" fmla="*/ 530130 h 955271"/>
              <a:gd name="connsiteX34" fmla="*/ 1988411 w 5741575"/>
              <a:gd name="connsiteY34" fmla="*/ 491599 h 955271"/>
              <a:gd name="connsiteX35" fmla="*/ 2085507 w 5741575"/>
              <a:gd name="connsiteY35" fmla="*/ 498527 h 955271"/>
              <a:gd name="connsiteX36" fmla="*/ 2090767 w 5741575"/>
              <a:gd name="connsiteY36" fmla="*/ 490616 h 955271"/>
              <a:gd name="connsiteX37" fmla="*/ 2151143 w 5741575"/>
              <a:gd name="connsiteY37" fmla="*/ 478332 h 955271"/>
              <a:gd name="connsiteX38" fmla="*/ 2378710 w 5741575"/>
              <a:gd name="connsiteY38" fmla="*/ 477570 h 955271"/>
              <a:gd name="connsiteX39" fmla="*/ 2496256 w 5741575"/>
              <a:gd name="connsiteY39" fmla="*/ 452396 h 955271"/>
              <a:gd name="connsiteX40" fmla="*/ 2535387 w 5741575"/>
              <a:gd name="connsiteY40" fmla="*/ 436645 h 955271"/>
              <a:gd name="connsiteX41" fmla="*/ 2601109 w 5741575"/>
              <a:gd name="connsiteY41" fmla="*/ 410678 h 955271"/>
              <a:gd name="connsiteX42" fmla="*/ 2643855 w 5741575"/>
              <a:gd name="connsiteY42" fmla="*/ 374482 h 955271"/>
              <a:gd name="connsiteX43" fmla="*/ 2657726 w 5741575"/>
              <a:gd name="connsiteY43" fmla="*/ 365841 h 955271"/>
              <a:gd name="connsiteX44" fmla="*/ 2687125 w 5741575"/>
              <a:gd name="connsiteY44" fmla="*/ 366820 h 955271"/>
              <a:gd name="connsiteX45" fmla="*/ 2697479 w 5741575"/>
              <a:gd name="connsiteY45" fmla="*/ 361430 h 955271"/>
              <a:gd name="connsiteX46" fmla="*/ 2701547 w 5741575"/>
              <a:gd name="connsiteY46" fmla="*/ 361545 h 955271"/>
              <a:gd name="connsiteX47" fmla="*/ 2711054 w 5741575"/>
              <a:gd name="connsiteY47" fmla="*/ 360597 h 955271"/>
              <a:gd name="connsiteX48" fmla="*/ 2710438 w 5741575"/>
              <a:gd name="connsiteY48" fmla="*/ 366958 h 955271"/>
              <a:gd name="connsiteX49" fmla="*/ 2722936 w 5741575"/>
              <a:gd name="connsiteY49" fmla="*/ 377633 h 955271"/>
              <a:gd name="connsiteX50" fmla="*/ 2777227 w 5741575"/>
              <a:gd name="connsiteY50" fmla="*/ 368972 h 955271"/>
              <a:gd name="connsiteX51" fmla="*/ 2779510 w 5741575"/>
              <a:gd name="connsiteY51" fmla="*/ 361652 h 955271"/>
              <a:gd name="connsiteX52" fmla="*/ 2786278 w 5741575"/>
              <a:gd name="connsiteY52" fmla="*/ 359869 h 955271"/>
              <a:gd name="connsiteX53" fmla="*/ 2792101 w 5741575"/>
              <a:gd name="connsiteY53" fmla="*/ 365927 h 955271"/>
              <a:gd name="connsiteX54" fmla="*/ 2885545 w 5741575"/>
              <a:gd name="connsiteY54" fmla="*/ 372818 h 955271"/>
              <a:gd name="connsiteX55" fmla="*/ 3009558 w 5741575"/>
              <a:gd name="connsiteY55" fmla="*/ 370573 h 955271"/>
              <a:gd name="connsiteX56" fmla="*/ 3095010 w 5741575"/>
              <a:gd name="connsiteY56" fmla="*/ 332454 h 955271"/>
              <a:gd name="connsiteX57" fmla="*/ 3103742 w 5741575"/>
              <a:gd name="connsiteY57" fmla="*/ 337974 h 955271"/>
              <a:gd name="connsiteX58" fmla="*/ 3165093 w 5741575"/>
              <a:gd name="connsiteY58" fmla="*/ 329459 h 955271"/>
              <a:gd name="connsiteX59" fmla="*/ 3373785 w 5741575"/>
              <a:gd name="connsiteY59" fmla="*/ 255680 h 955271"/>
              <a:gd name="connsiteX60" fmla="*/ 3493851 w 5741575"/>
              <a:gd name="connsiteY60" fmla="*/ 240255 h 955271"/>
              <a:gd name="connsiteX61" fmla="*/ 3537470 w 5741575"/>
              <a:gd name="connsiteY61" fmla="*/ 241867 h 955271"/>
              <a:gd name="connsiteX62" fmla="*/ 3610489 w 5741575"/>
              <a:gd name="connsiteY62" fmla="*/ 244128 h 955271"/>
              <a:gd name="connsiteX63" fmla="*/ 3667539 w 5741575"/>
              <a:gd name="connsiteY63" fmla="*/ 263271 h 955271"/>
              <a:gd name="connsiteX64" fmla="*/ 3727614 w 5741575"/>
              <a:gd name="connsiteY64" fmla="*/ 258245 h 955271"/>
              <a:gd name="connsiteX65" fmla="*/ 3738369 w 5741575"/>
              <a:gd name="connsiteY65" fmla="*/ 234506 h 955271"/>
              <a:gd name="connsiteX66" fmla="*/ 3803670 w 5741575"/>
              <a:gd name="connsiteY66" fmla="*/ 236457 h 955271"/>
              <a:gd name="connsiteX67" fmla="*/ 3903080 w 5741575"/>
              <a:gd name="connsiteY67" fmla="*/ 241890 h 955271"/>
              <a:gd name="connsiteX68" fmla="*/ 4114838 w 5741575"/>
              <a:gd name="connsiteY68" fmla="*/ 238165 h 955271"/>
              <a:gd name="connsiteX69" fmla="*/ 4271023 w 5741575"/>
              <a:gd name="connsiteY69" fmla="*/ 241959 h 955271"/>
              <a:gd name="connsiteX70" fmla="*/ 4367397 w 5741575"/>
              <a:gd name="connsiteY70" fmla="*/ 271442 h 955271"/>
              <a:gd name="connsiteX71" fmla="*/ 4495366 w 5741575"/>
              <a:gd name="connsiteY71" fmla="*/ 271618 h 955271"/>
              <a:gd name="connsiteX72" fmla="*/ 4517347 w 5741575"/>
              <a:gd name="connsiteY72" fmla="*/ 275639 h 955271"/>
              <a:gd name="connsiteX73" fmla="*/ 4546116 w 5741575"/>
              <a:gd name="connsiteY73" fmla="*/ 268568 h 955271"/>
              <a:gd name="connsiteX74" fmla="*/ 4661259 w 5741575"/>
              <a:gd name="connsiteY74" fmla="*/ 238966 h 955271"/>
              <a:gd name="connsiteX75" fmla="*/ 4750403 w 5741575"/>
              <a:gd name="connsiteY75" fmla="*/ 204364 h 955271"/>
              <a:gd name="connsiteX76" fmla="*/ 4867614 w 5741575"/>
              <a:gd name="connsiteY76" fmla="*/ 208668 h 955271"/>
              <a:gd name="connsiteX77" fmla="*/ 4937036 w 5741575"/>
              <a:gd name="connsiteY77" fmla="*/ 195446 h 955271"/>
              <a:gd name="connsiteX78" fmla="*/ 5047626 w 5741575"/>
              <a:gd name="connsiteY78" fmla="*/ 149604 h 955271"/>
              <a:gd name="connsiteX79" fmla="*/ 5200247 w 5741575"/>
              <a:gd name="connsiteY79" fmla="*/ 142695 h 955271"/>
              <a:gd name="connsiteX80" fmla="*/ 5235691 w 5741575"/>
              <a:gd name="connsiteY80" fmla="*/ 173330 h 955271"/>
              <a:gd name="connsiteX81" fmla="*/ 5280133 w 5741575"/>
              <a:gd name="connsiteY81" fmla="*/ 189342 h 955271"/>
              <a:gd name="connsiteX82" fmla="*/ 5291963 w 5741575"/>
              <a:gd name="connsiteY82" fmla="*/ 139446 h 955271"/>
              <a:gd name="connsiteX83" fmla="*/ 5418472 w 5741575"/>
              <a:gd name="connsiteY83" fmla="*/ 89163 h 955271"/>
              <a:gd name="connsiteX84" fmla="*/ 5482354 w 5741575"/>
              <a:gd name="connsiteY84" fmla="*/ 69470 h 955271"/>
              <a:gd name="connsiteX85" fmla="*/ 5583280 w 5741575"/>
              <a:gd name="connsiteY85" fmla="*/ 49787 h 955271"/>
              <a:gd name="connsiteX86" fmla="*/ 5613766 w 5741575"/>
              <a:gd name="connsiteY86" fmla="*/ 41855 h 955271"/>
              <a:gd name="connsiteX87" fmla="*/ 5684952 w 5741575"/>
              <a:gd name="connsiteY87" fmla="*/ 26088 h 955271"/>
              <a:gd name="connsiteX88" fmla="*/ 5741575 w 5741575"/>
              <a:gd name="connsiteY88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0426 w 5741575"/>
              <a:gd name="connsiteY22" fmla="*/ 721810 h 955271"/>
              <a:gd name="connsiteX23" fmla="*/ 1306771 w 5741575"/>
              <a:gd name="connsiteY23" fmla="*/ 717936 h 955271"/>
              <a:gd name="connsiteX24" fmla="*/ 1374314 w 5741575"/>
              <a:gd name="connsiteY24" fmla="*/ 688815 h 955271"/>
              <a:gd name="connsiteX25" fmla="*/ 1378034 w 5741575"/>
              <a:gd name="connsiteY25" fmla="*/ 685842 h 955271"/>
              <a:gd name="connsiteX26" fmla="*/ 1395604 w 5741575"/>
              <a:gd name="connsiteY26" fmla="*/ 680460 h 955271"/>
              <a:gd name="connsiteX27" fmla="*/ 1397206 w 5741575"/>
              <a:gd name="connsiteY27" fmla="*/ 670793 h 955271"/>
              <a:gd name="connsiteX28" fmla="*/ 1421250 w 5741575"/>
              <a:gd name="connsiteY28" fmla="*/ 656855 h 955271"/>
              <a:gd name="connsiteX29" fmla="*/ 1494753 w 5741575"/>
              <a:gd name="connsiteY29" fmla="*/ 644686 h 955271"/>
              <a:gd name="connsiteX30" fmla="*/ 1616217 w 5741575"/>
              <a:gd name="connsiteY30" fmla="*/ 622107 h 955271"/>
              <a:gd name="connsiteX31" fmla="*/ 1710928 w 5741575"/>
              <a:gd name="connsiteY31" fmla="*/ 600666 h 955271"/>
              <a:gd name="connsiteX32" fmla="*/ 1743718 w 5741575"/>
              <a:gd name="connsiteY32" fmla="*/ 584327 h 955271"/>
              <a:gd name="connsiteX33" fmla="*/ 1873778 w 5741575"/>
              <a:gd name="connsiteY33" fmla="*/ 530130 h 955271"/>
              <a:gd name="connsiteX34" fmla="*/ 1988411 w 5741575"/>
              <a:gd name="connsiteY34" fmla="*/ 491599 h 955271"/>
              <a:gd name="connsiteX35" fmla="*/ 2085507 w 5741575"/>
              <a:gd name="connsiteY35" fmla="*/ 498527 h 955271"/>
              <a:gd name="connsiteX36" fmla="*/ 2090767 w 5741575"/>
              <a:gd name="connsiteY36" fmla="*/ 490616 h 955271"/>
              <a:gd name="connsiteX37" fmla="*/ 2151143 w 5741575"/>
              <a:gd name="connsiteY37" fmla="*/ 478332 h 955271"/>
              <a:gd name="connsiteX38" fmla="*/ 2378710 w 5741575"/>
              <a:gd name="connsiteY38" fmla="*/ 477570 h 955271"/>
              <a:gd name="connsiteX39" fmla="*/ 2496256 w 5741575"/>
              <a:gd name="connsiteY39" fmla="*/ 452396 h 955271"/>
              <a:gd name="connsiteX40" fmla="*/ 2535387 w 5741575"/>
              <a:gd name="connsiteY40" fmla="*/ 436645 h 955271"/>
              <a:gd name="connsiteX41" fmla="*/ 2601109 w 5741575"/>
              <a:gd name="connsiteY41" fmla="*/ 410678 h 955271"/>
              <a:gd name="connsiteX42" fmla="*/ 2643855 w 5741575"/>
              <a:gd name="connsiteY42" fmla="*/ 374482 h 955271"/>
              <a:gd name="connsiteX43" fmla="*/ 2657726 w 5741575"/>
              <a:gd name="connsiteY43" fmla="*/ 365841 h 955271"/>
              <a:gd name="connsiteX44" fmla="*/ 2687125 w 5741575"/>
              <a:gd name="connsiteY44" fmla="*/ 366820 h 955271"/>
              <a:gd name="connsiteX45" fmla="*/ 2697479 w 5741575"/>
              <a:gd name="connsiteY45" fmla="*/ 361430 h 955271"/>
              <a:gd name="connsiteX46" fmla="*/ 2701547 w 5741575"/>
              <a:gd name="connsiteY46" fmla="*/ 361545 h 955271"/>
              <a:gd name="connsiteX47" fmla="*/ 2711054 w 5741575"/>
              <a:gd name="connsiteY47" fmla="*/ 360597 h 955271"/>
              <a:gd name="connsiteX48" fmla="*/ 2710438 w 5741575"/>
              <a:gd name="connsiteY48" fmla="*/ 366958 h 955271"/>
              <a:gd name="connsiteX49" fmla="*/ 2722936 w 5741575"/>
              <a:gd name="connsiteY49" fmla="*/ 377633 h 955271"/>
              <a:gd name="connsiteX50" fmla="*/ 2777227 w 5741575"/>
              <a:gd name="connsiteY50" fmla="*/ 368972 h 955271"/>
              <a:gd name="connsiteX51" fmla="*/ 2779510 w 5741575"/>
              <a:gd name="connsiteY51" fmla="*/ 361652 h 955271"/>
              <a:gd name="connsiteX52" fmla="*/ 2786278 w 5741575"/>
              <a:gd name="connsiteY52" fmla="*/ 359869 h 955271"/>
              <a:gd name="connsiteX53" fmla="*/ 2792101 w 5741575"/>
              <a:gd name="connsiteY53" fmla="*/ 365927 h 955271"/>
              <a:gd name="connsiteX54" fmla="*/ 2885545 w 5741575"/>
              <a:gd name="connsiteY54" fmla="*/ 372818 h 955271"/>
              <a:gd name="connsiteX55" fmla="*/ 3009558 w 5741575"/>
              <a:gd name="connsiteY55" fmla="*/ 370573 h 955271"/>
              <a:gd name="connsiteX56" fmla="*/ 3095010 w 5741575"/>
              <a:gd name="connsiteY56" fmla="*/ 332454 h 955271"/>
              <a:gd name="connsiteX57" fmla="*/ 3103742 w 5741575"/>
              <a:gd name="connsiteY57" fmla="*/ 337974 h 955271"/>
              <a:gd name="connsiteX58" fmla="*/ 3165093 w 5741575"/>
              <a:gd name="connsiteY58" fmla="*/ 329459 h 955271"/>
              <a:gd name="connsiteX59" fmla="*/ 3373785 w 5741575"/>
              <a:gd name="connsiteY59" fmla="*/ 255680 h 955271"/>
              <a:gd name="connsiteX60" fmla="*/ 3493851 w 5741575"/>
              <a:gd name="connsiteY60" fmla="*/ 240255 h 955271"/>
              <a:gd name="connsiteX61" fmla="*/ 3537470 w 5741575"/>
              <a:gd name="connsiteY61" fmla="*/ 241867 h 955271"/>
              <a:gd name="connsiteX62" fmla="*/ 3610489 w 5741575"/>
              <a:gd name="connsiteY62" fmla="*/ 244128 h 955271"/>
              <a:gd name="connsiteX63" fmla="*/ 3667539 w 5741575"/>
              <a:gd name="connsiteY63" fmla="*/ 263271 h 955271"/>
              <a:gd name="connsiteX64" fmla="*/ 3727614 w 5741575"/>
              <a:gd name="connsiteY64" fmla="*/ 258245 h 955271"/>
              <a:gd name="connsiteX65" fmla="*/ 3738369 w 5741575"/>
              <a:gd name="connsiteY65" fmla="*/ 234506 h 955271"/>
              <a:gd name="connsiteX66" fmla="*/ 3803670 w 5741575"/>
              <a:gd name="connsiteY66" fmla="*/ 236457 h 955271"/>
              <a:gd name="connsiteX67" fmla="*/ 3903080 w 5741575"/>
              <a:gd name="connsiteY67" fmla="*/ 241890 h 955271"/>
              <a:gd name="connsiteX68" fmla="*/ 4114838 w 5741575"/>
              <a:gd name="connsiteY68" fmla="*/ 238165 h 955271"/>
              <a:gd name="connsiteX69" fmla="*/ 4271023 w 5741575"/>
              <a:gd name="connsiteY69" fmla="*/ 241959 h 955271"/>
              <a:gd name="connsiteX70" fmla="*/ 4367397 w 5741575"/>
              <a:gd name="connsiteY70" fmla="*/ 271442 h 955271"/>
              <a:gd name="connsiteX71" fmla="*/ 4495366 w 5741575"/>
              <a:gd name="connsiteY71" fmla="*/ 271618 h 955271"/>
              <a:gd name="connsiteX72" fmla="*/ 4517347 w 5741575"/>
              <a:gd name="connsiteY72" fmla="*/ 275639 h 955271"/>
              <a:gd name="connsiteX73" fmla="*/ 4546116 w 5741575"/>
              <a:gd name="connsiteY73" fmla="*/ 268568 h 955271"/>
              <a:gd name="connsiteX74" fmla="*/ 4661259 w 5741575"/>
              <a:gd name="connsiteY74" fmla="*/ 238966 h 955271"/>
              <a:gd name="connsiteX75" fmla="*/ 4750403 w 5741575"/>
              <a:gd name="connsiteY75" fmla="*/ 204364 h 955271"/>
              <a:gd name="connsiteX76" fmla="*/ 4867614 w 5741575"/>
              <a:gd name="connsiteY76" fmla="*/ 208668 h 955271"/>
              <a:gd name="connsiteX77" fmla="*/ 4937036 w 5741575"/>
              <a:gd name="connsiteY77" fmla="*/ 195446 h 955271"/>
              <a:gd name="connsiteX78" fmla="*/ 5047626 w 5741575"/>
              <a:gd name="connsiteY78" fmla="*/ 149604 h 955271"/>
              <a:gd name="connsiteX79" fmla="*/ 5200247 w 5741575"/>
              <a:gd name="connsiteY79" fmla="*/ 142695 h 955271"/>
              <a:gd name="connsiteX80" fmla="*/ 5235691 w 5741575"/>
              <a:gd name="connsiteY80" fmla="*/ 173330 h 955271"/>
              <a:gd name="connsiteX81" fmla="*/ 5280133 w 5741575"/>
              <a:gd name="connsiteY81" fmla="*/ 189342 h 955271"/>
              <a:gd name="connsiteX82" fmla="*/ 5291963 w 5741575"/>
              <a:gd name="connsiteY82" fmla="*/ 139446 h 955271"/>
              <a:gd name="connsiteX83" fmla="*/ 5418472 w 5741575"/>
              <a:gd name="connsiteY83" fmla="*/ 89163 h 955271"/>
              <a:gd name="connsiteX84" fmla="*/ 5482354 w 5741575"/>
              <a:gd name="connsiteY84" fmla="*/ 69470 h 955271"/>
              <a:gd name="connsiteX85" fmla="*/ 5583280 w 5741575"/>
              <a:gd name="connsiteY85" fmla="*/ 49787 h 955271"/>
              <a:gd name="connsiteX86" fmla="*/ 5613766 w 5741575"/>
              <a:gd name="connsiteY86" fmla="*/ 41855 h 955271"/>
              <a:gd name="connsiteX87" fmla="*/ 5684952 w 5741575"/>
              <a:gd name="connsiteY87" fmla="*/ 26088 h 955271"/>
              <a:gd name="connsiteX88" fmla="*/ 5741575 w 5741575"/>
              <a:gd name="connsiteY88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0426 w 5741575"/>
              <a:gd name="connsiteY22" fmla="*/ 721810 h 955271"/>
              <a:gd name="connsiteX23" fmla="*/ 1306771 w 5741575"/>
              <a:gd name="connsiteY23" fmla="*/ 717936 h 955271"/>
              <a:gd name="connsiteX24" fmla="*/ 1374314 w 5741575"/>
              <a:gd name="connsiteY24" fmla="*/ 688815 h 955271"/>
              <a:gd name="connsiteX25" fmla="*/ 1378034 w 5741575"/>
              <a:gd name="connsiteY25" fmla="*/ 685842 h 955271"/>
              <a:gd name="connsiteX26" fmla="*/ 1395604 w 5741575"/>
              <a:gd name="connsiteY26" fmla="*/ 680460 h 955271"/>
              <a:gd name="connsiteX27" fmla="*/ 1397206 w 5741575"/>
              <a:gd name="connsiteY27" fmla="*/ 670793 h 955271"/>
              <a:gd name="connsiteX28" fmla="*/ 1441364 w 5741575"/>
              <a:gd name="connsiteY28" fmla="*/ 661393 h 955271"/>
              <a:gd name="connsiteX29" fmla="*/ 1494753 w 5741575"/>
              <a:gd name="connsiteY29" fmla="*/ 644686 h 955271"/>
              <a:gd name="connsiteX30" fmla="*/ 1616217 w 5741575"/>
              <a:gd name="connsiteY30" fmla="*/ 622107 h 955271"/>
              <a:gd name="connsiteX31" fmla="*/ 1710928 w 5741575"/>
              <a:gd name="connsiteY31" fmla="*/ 600666 h 955271"/>
              <a:gd name="connsiteX32" fmla="*/ 1743718 w 5741575"/>
              <a:gd name="connsiteY32" fmla="*/ 584327 h 955271"/>
              <a:gd name="connsiteX33" fmla="*/ 1873778 w 5741575"/>
              <a:gd name="connsiteY33" fmla="*/ 530130 h 955271"/>
              <a:gd name="connsiteX34" fmla="*/ 1988411 w 5741575"/>
              <a:gd name="connsiteY34" fmla="*/ 491599 h 955271"/>
              <a:gd name="connsiteX35" fmla="*/ 2085507 w 5741575"/>
              <a:gd name="connsiteY35" fmla="*/ 498527 h 955271"/>
              <a:gd name="connsiteX36" fmla="*/ 2090767 w 5741575"/>
              <a:gd name="connsiteY36" fmla="*/ 490616 h 955271"/>
              <a:gd name="connsiteX37" fmla="*/ 2151143 w 5741575"/>
              <a:gd name="connsiteY37" fmla="*/ 478332 h 955271"/>
              <a:gd name="connsiteX38" fmla="*/ 2378710 w 5741575"/>
              <a:gd name="connsiteY38" fmla="*/ 477570 h 955271"/>
              <a:gd name="connsiteX39" fmla="*/ 2496256 w 5741575"/>
              <a:gd name="connsiteY39" fmla="*/ 452396 h 955271"/>
              <a:gd name="connsiteX40" fmla="*/ 2535387 w 5741575"/>
              <a:gd name="connsiteY40" fmla="*/ 436645 h 955271"/>
              <a:gd name="connsiteX41" fmla="*/ 2601109 w 5741575"/>
              <a:gd name="connsiteY41" fmla="*/ 410678 h 955271"/>
              <a:gd name="connsiteX42" fmla="*/ 2643855 w 5741575"/>
              <a:gd name="connsiteY42" fmla="*/ 374482 h 955271"/>
              <a:gd name="connsiteX43" fmla="*/ 2657726 w 5741575"/>
              <a:gd name="connsiteY43" fmla="*/ 365841 h 955271"/>
              <a:gd name="connsiteX44" fmla="*/ 2687125 w 5741575"/>
              <a:gd name="connsiteY44" fmla="*/ 366820 h 955271"/>
              <a:gd name="connsiteX45" fmla="*/ 2697479 w 5741575"/>
              <a:gd name="connsiteY45" fmla="*/ 361430 h 955271"/>
              <a:gd name="connsiteX46" fmla="*/ 2701547 w 5741575"/>
              <a:gd name="connsiteY46" fmla="*/ 361545 h 955271"/>
              <a:gd name="connsiteX47" fmla="*/ 2711054 w 5741575"/>
              <a:gd name="connsiteY47" fmla="*/ 360597 h 955271"/>
              <a:gd name="connsiteX48" fmla="*/ 2710438 w 5741575"/>
              <a:gd name="connsiteY48" fmla="*/ 366958 h 955271"/>
              <a:gd name="connsiteX49" fmla="*/ 2722936 w 5741575"/>
              <a:gd name="connsiteY49" fmla="*/ 377633 h 955271"/>
              <a:gd name="connsiteX50" fmla="*/ 2777227 w 5741575"/>
              <a:gd name="connsiteY50" fmla="*/ 368972 h 955271"/>
              <a:gd name="connsiteX51" fmla="*/ 2779510 w 5741575"/>
              <a:gd name="connsiteY51" fmla="*/ 361652 h 955271"/>
              <a:gd name="connsiteX52" fmla="*/ 2786278 w 5741575"/>
              <a:gd name="connsiteY52" fmla="*/ 359869 h 955271"/>
              <a:gd name="connsiteX53" fmla="*/ 2792101 w 5741575"/>
              <a:gd name="connsiteY53" fmla="*/ 365927 h 955271"/>
              <a:gd name="connsiteX54" fmla="*/ 2885545 w 5741575"/>
              <a:gd name="connsiteY54" fmla="*/ 372818 h 955271"/>
              <a:gd name="connsiteX55" fmla="*/ 3009558 w 5741575"/>
              <a:gd name="connsiteY55" fmla="*/ 370573 h 955271"/>
              <a:gd name="connsiteX56" fmla="*/ 3095010 w 5741575"/>
              <a:gd name="connsiteY56" fmla="*/ 332454 h 955271"/>
              <a:gd name="connsiteX57" fmla="*/ 3103742 w 5741575"/>
              <a:gd name="connsiteY57" fmla="*/ 337974 h 955271"/>
              <a:gd name="connsiteX58" fmla="*/ 3165093 w 5741575"/>
              <a:gd name="connsiteY58" fmla="*/ 329459 h 955271"/>
              <a:gd name="connsiteX59" fmla="*/ 3373785 w 5741575"/>
              <a:gd name="connsiteY59" fmla="*/ 255680 h 955271"/>
              <a:gd name="connsiteX60" fmla="*/ 3493851 w 5741575"/>
              <a:gd name="connsiteY60" fmla="*/ 240255 h 955271"/>
              <a:gd name="connsiteX61" fmla="*/ 3537470 w 5741575"/>
              <a:gd name="connsiteY61" fmla="*/ 241867 h 955271"/>
              <a:gd name="connsiteX62" fmla="*/ 3610489 w 5741575"/>
              <a:gd name="connsiteY62" fmla="*/ 244128 h 955271"/>
              <a:gd name="connsiteX63" fmla="*/ 3667539 w 5741575"/>
              <a:gd name="connsiteY63" fmla="*/ 263271 h 955271"/>
              <a:gd name="connsiteX64" fmla="*/ 3727614 w 5741575"/>
              <a:gd name="connsiteY64" fmla="*/ 258245 h 955271"/>
              <a:gd name="connsiteX65" fmla="*/ 3738369 w 5741575"/>
              <a:gd name="connsiteY65" fmla="*/ 234506 h 955271"/>
              <a:gd name="connsiteX66" fmla="*/ 3803670 w 5741575"/>
              <a:gd name="connsiteY66" fmla="*/ 236457 h 955271"/>
              <a:gd name="connsiteX67" fmla="*/ 3903080 w 5741575"/>
              <a:gd name="connsiteY67" fmla="*/ 241890 h 955271"/>
              <a:gd name="connsiteX68" fmla="*/ 4114838 w 5741575"/>
              <a:gd name="connsiteY68" fmla="*/ 238165 h 955271"/>
              <a:gd name="connsiteX69" fmla="*/ 4271023 w 5741575"/>
              <a:gd name="connsiteY69" fmla="*/ 241959 h 955271"/>
              <a:gd name="connsiteX70" fmla="*/ 4367397 w 5741575"/>
              <a:gd name="connsiteY70" fmla="*/ 271442 h 955271"/>
              <a:gd name="connsiteX71" fmla="*/ 4495366 w 5741575"/>
              <a:gd name="connsiteY71" fmla="*/ 271618 h 955271"/>
              <a:gd name="connsiteX72" fmla="*/ 4517347 w 5741575"/>
              <a:gd name="connsiteY72" fmla="*/ 275639 h 955271"/>
              <a:gd name="connsiteX73" fmla="*/ 4546116 w 5741575"/>
              <a:gd name="connsiteY73" fmla="*/ 268568 h 955271"/>
              <a:gd name="connsiteX74" fmla="*/ 4661259 w 5741575"/>
              <a:gd name="connsiteY74" fmla="*/ 238966 h 955271"/>
              <a:gd name="connsiteX75" fmla="*/ 4750403 w 5741575"/>
              <a:gd name="connsiteY75" fmla="*/ 204364 h 955271"/>
              <a:gd name="connsiteX76" fmla="*/ 4867614 w 5741575"/>
              <a:gd name="connsiteY76" fmla="*/ 208668 h 955271"/>
              <a:gd name="connsiteX77" fmla="*/ 4937036 w 5741575"/>
              <a:gd name="connsiteY77" fmla="*/ 195446 h 955271"/>
              <a:gd name="connsiteX78" fmla="*/ 5047626 w 5741575"/>
              <a:gd name="connsiteY78" fmla="*/ 149604 h 955271"/>
              <a:gd name="connsiteX79" fmla="*/ 5200247 w 5741575"/>
              <a:gd name="connsiteY79" fmla="*/ 142695 h 955271"/>
              <a:gd name="connsiteX80" fmla="*/ 5235691 w 5741575"/>
              <a:gd name="connsiteY80" fmla="*/ 173330 h 955271"/>
              <a:gd name="connsiteX81" fmla="*/ 5280133 w 5741575"/>
              <a:gd name="connsiteY81" fmla="*/ 189342 h 955271"/>
              <a:gd name="connsiteX82" fmla="*/ 5291963 w 5741575"/>
              <a:gd name="connsiteY82" fmla="*/ 139446 h 955271"/>
              <a:gd name="connsiteX83" fmla="*/ 5418472 w 5741575"/>
              <a:gd name="connsiteY83" fmla="*/ 89163 h 955271"/>
              <a:gd name="connsiteX84" fmla="*/ 5482354 w 5741575"/>
              <a:gd name="connsiteY84" fmla="*/ 69470 h 955271"/>
              <a:gd name="connsiteX85" fmla="*/ 5583280 w 5741575"/>
              <a:gd name="connsiteY85" fmla="*/ 49787 h 955271"/>
              <a:gd name="connsiteX86" fmla="*/ 5613766 w 5741575"/>
              <a:gd name="connsiteY86" fmla="*/ 41855 h 955271"/>
              <a:gd name="connsiteX87" fmla="*/ 5684952 w 5741575"/>
              <a:gd name="connsiteY87" fmla="*/ 26088 h 955271"/>
              <a:gd name="connsiteX88" fmla="*/ 5741575 w 5741575"/>
              <a:gd name="connsiteY88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0426 w 5741575"/>
              <a:gd name="connsiteY22" fmla="*/ 721810 h 955271"/>
              <a:gd name="connsiteX23" fmla="*/ 1306771 w 5741575"/>
              <a:gd name="connsiteY23" fmla="*/ 717936 h 955271"/>
              <a:gd name="connsiteX24" fmla="*/ 1374314 w 5741575"/>
              <a:gd name="connsiteY24" fmla="*/ 688815 h 955271"/>
              <a:gd name="connsiteX25" fmla="*/ 1378034 w 5741575"/>
              <a:gd name="connsiteY25" fmla="*/ 685842 h 955271"/>
              <a:gd name="connsiteX26" fmla="*/ 1395604 w 5741575"/>
              <a:gd name="connsiteY26" fmla="*/ 680460 h 955271"/>
              <a:gd name="connsiteX27" fmla="*/ 1397206 w 5741575"/>
              <a:gd name="connsiteY27" fmla="*/ 670793 h 955271"/>
              <a:gd name="connsiteX28" fmla="*/ 1494753 w 5741575"/>
              <a:gd name="connsiteY28" fmla="*/ 644686 h 955271"/>
              <a:gd name="connsiteX29" fmla="*/ 1616217 w 5741575"/>
              <a:gd name="connsiteY29" fmla="*/ 622107 h 955271"/>
              <a:gd name="connsiteX30" fmla="*/ 1710928 w 5741575"/>
              <a:gd name="connsiteY30" fmla="*/ 600666 h 955271"/>
              <a:gd name="connsiteX31" fmla="*/ 1743718 w 5741575"/>
              <a:gd name="connsiteY31" fmla="*/ 584327 h 955271"/>
              <a:gd name="connsiteX32" fmla="*/ 1873778 w 5741575"/>
              <a:gd name="connsiteY32" fmla="*/ 530130 h 955271"/>
              <a:gd name="connsiteX33" fmla="*/ 1988411 w 5741575"/>
              <a:gd name="connsiteY33" fmla="*/ 491599 h 955271"/>
              <a:gd name="connsiteX34" fmla="*/ 2085507 w 5741575"/>
              <a:gd name="connsiteY34" fmla="*/ 498527 h 955271"/>
              <a:gd name="connsiteX35" fmla="*/ 2090767 w 5741575"/>
              <a:gd name="connsiteY35" fmla="*/ 490616 h 955271"/>
              <a:gd name="connsiteX36" fmla="*/ 2151143 w 5741575"/>
              <a:gd name="connsiteY36" fmla="*/ 478332 h 955271"/>
              <a:gd name="connsiteX37" fmla="*/ 2378710 w 5741575"/>
              <a:gd name="connsiteY37" fmla="*/ 477570 h 955271"/>
              <a:gd name="connsiteX38" fmla="*/ 2496256 w 5741575"/>
              <a:gd name="connsiteY38" fmla="*/ 452396 h 955271"/>
              <a:gd name="connsiteX39" fmla="*/ 2535387 w 5741575"/>
              <a:gd name="connsiteY39" fmla="*/ 436645 h 955271"/>
              <a:gd name="connsiteX40" fmla="*/ 2601109 w 5741575"/>
              <a:gd name="connsiteY40" fmla="*/ 410678 h 955271"/>
              <a:gd name="connsiteX41" fmla="*/ 2643855 w 5741575"/>
              <a:gd name="connsiteY41" fmla="*/ 374482 h 955271"/>
              <a:gd name="connsiteX42" fmla="*/ 2657726 w 5741575"/>
              <a:gd name="connsiteY42" fmla="*/ 365841 h 955271"/>
              <a:gd name="connsiteX43" fmla="*/ 2687125 w 5741575"/>
              <a:gd name="connsiteY43" fmla="*/ 366820 h 955271"/>
              <a:gd name="connsiteX44" fmla="*/ 2697479 w 5741575"/>
              <a:gd name="connsiteY44" fmla="*/ 361430 h 955271"/>
              <a:gd name="connsiteX45" fmla="*/ 2701547 w 5741575"/>
              <a:gd name="connsiteY45" fmla="*/ 361545 h 955271"/>
              <a:gd name="connsiteX46" fmla="*/ 2711054 w 5741575"/>
              <a:gd name="connsiteY46" fmla="*/ 360597 h 955271"/>
              <a:gd name="connsiteX47" fmla="*/ 2710438 w 5741575"/>
              <a:gd name="connsiteY47" fmla="*/ 366958 h 955271"/>
              <a:gd name="connsiteX48" fmla="*/ 2722936 w 5741575"/>
              <a:gd name="connsiteY48" fmla="*/ 377633 h 955271"/>
              <a:gd name="connsiteX49" fmla="*/ 2777227 w 5741575"/>
              <a:gd name="connsiteY49" fmla="*/ 368972 h 955271"/>
              <a:gd name="connsiteX50" fmla="*/ 2779510 w 5741575"/>
              <a:gd name="connsiteY50" fmla="*/ 361652 h 955271"/>
              <a:gd name="connsiteX51" fmla="*/ 2786278 w 5741575"/>
              <a:gd name="connsiteY51" fmla="*/ 359869 h 955271"/>
              <a:gd name="connsiteX52" fmla="*/ 2792101 w 5741575"/>
              <a:gd name="connsiteY52" fmla="*/ 365927 h 955271"/>
              <a:gd name="connsiteX53" fmla="*/ 2885545 w 5741575"/>
              <a:gd name="connsiteY53" fmla="*/ 372818 h 955271"/>
              <a:gd name="connsiteX54" fmla="*/ 3009558 w 5741575"/>
              <a:gd name="connsiteY54" fmla="*/ 370573 h 955271"/>
              <a:gd name="connsiteX55" fmla="*/ 3095010 w 5741575"/>
              <a:gd name="connsiteY55" fmla="*/ 332454 h 955271"/>
              <a:gd name="connsiteX56" fmla="*/ 3103742 w 5741575"/>
              <a:gd name="connsiteY56" fmla="*/ 337974 h 955271"/>
              <a:gd name="connsiteX57" fmla="*/ 3165093 w 5741575"/>
              <a:gd name="connsiteY57" fmla="*/ 329459 h 955271"/>
              <a:gd name="connsiteX58" fmla="*/ 3373785 w 5741575"/>
              <a:gd name="connsiteY58" fmla="*/ 255680 h 955271"/>
              <a:gd name="connsiteX59" fmla="*/ 3493851 w 5741575"/>
              <a:gd name="connsiteY59" fmla="*/ 240255 h 955271"/>
              <a:gd name="connsiteX60" fmla="*/ 3537470 w 5741575"/>
              <a:gd name="connsiteY60" fmla="*/ 241867 h 955271"/>
              <a:gd name="connsiteX61" fmla="*/ 3610489 w 5741575"/>
              <a:gd name="connsiteY61" fmla="*/ 244128 h 955271"/>
              <a:gd name="connsiteX62" fmla="*/ 3667539 w 5741575"/>
              <a:gd name="connsiteY62" fmla="*/ 263271 h 955271"/>
              <a:gd name="connsiteX63" fmla="*/ 3727614 w 5741575"/>
              <a:gd name="connsiteY63" fmla="*/ 258245 h 955271"/>
              <a:gd name="connsiteX64" fmla="*/ 3738369 w 5741575"/>
              <a:gd name="connsiteY64" fmla="*/ 234506 h 955271"/>
              <a:gd name="connsiteX65" fmla="*/ 3803670 w 5741575"/>
              <a:gd name="connsiteY65" fmla="*/ 236457 h 955271"/>
              <a:gd name="connsiteX66" fmla="*/ 3903080 w 5741575"/>
              <a:gd name="connsiteY66" fmla="*/ 241890 h 955271"/>
              <a:gd name="connsiteX67" fmla="*/ 4114838 w 5741575"/>
              <a:gd name="connsiteY67" fmla="*/ 238165 h 955271"/>
              <a:gd name="connsiteX68" fmla="*/ 4271023 w 5741575"/>
              <a:gd name="connsiteY68" fmla="*/ 241959 h 955271"/>
              <a:gd name="connsiteX69" fmla="*/ 4367397 w 5741575"/>
              <a:gd name="connsiteY69" fmla="*/ 271442 h 955271"/>
              <a:gd name="connsiteX70" fmla="*/ 4495366 w 5741575"/>
              <a:gd name="connsiteY70" fmla="*/ 271618 h 955271"/>
              <a:gd name="connsiteX71" fmla="*/ 4517347 w 5741575"/>
              <a:gd name="connsiteY71" fmla="*/ 275639 h 955271"/>
              <a:gd name="connsiteX72" fmla="*/ 4546116 w 5741575"/>
              <a:gd name="connsiteY72" fmla="*/ 268568 h 955271"/>
              <a:gd name="connsiteX73" fmla="*/ 4661259 w 5741575"/>
              <a:gd name="connsiteY73" fmla="*/ 238966 h 955271"/>
              <a:gd name="connsiteX74" fmla="*/ 4750403 w 5741575"/>
              <a:gd name="connsiteY74" fmla="*/ 204364 h 955271"/>
              <a:gd name="connsiteX75" fmla="*/ 4867614 w 5741575"/>
              <a:gd name="connsiteY75" fmla="*/ 208668 h 955271"/>
              <a:gd name="connsiteX76" fmla="*/ 4937036 w 5741575"/>
              <a:gd name="connsiteY76" fmla="*/ 195446 h 955271"/>
              <a:gd name="connsiteX77" fmla="*/ 5047626 w 5741575"/>
              <a:gd name="connsiteY77" fmla="*/ 149604 h 955271"/>
              <a:gd name="connsiteX78" fmla="*/ 5200247 w 5741575"/>
              <a:gd name="connsiteY78" fmla="*/ 142695 h 955271"/>
              <a:gd name="connsiteX79" fmla="*/ 5235691 w 5741575"/>
              <a:gd name="connsiteY79" fmla="*/ 173330 h 955271"/>
              <a:gd name="connsiteX80" fmla="*/ 5280133 w 5741575"/>
              <a:gd name="connsiteY80" fmla="*/ 189342 h 955271"/>
              <a:gd name="connsiteX81" fmla="*/ 5291963 w 5741575"/>
              <a:gd name="connsiteY81" fmla="*/ 139446 h 955271"/>
              <a:gd name="connsiteX82" fmla="*/ 5418472 w 5741575"/>
              <a:gd name="connsiteY82" fmla="*/ 89163 h 955271"/>
              <a:gd name="connsiteX83" fmla="*/ 5482354 w 5741575"/>
              <a:gd name="connsiteY83" fmla="*/ 69470 h 955271"/>
              <a:gd name="connsiteX84" fmla="*/ 5583280 w 5741575"/>
              <a:gd name="connsiteY84" fmla="*/ 49787 h 955271"/>
              <a:gd name="connsiteX85" fmla="*/ 5613766 w 5741575"/>
              <a:gd name="connsiteY85" fmla="*/ 41855 h 955271"/>
              <a:gd name="connsiteX86" fmla="*/ 5684952 w 5741575"/>
              <a:gd name="connsiteY86" fmla="*/ 26088 h 955271"/>
              <a:gd name="connsiteX87" fmla="*/ 5741575 w 5741575"/>
              <a:gd name="connsiteY87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306771 w 5741575"/>
              <a:gd name="connsiteY22" fmla="*/ 717936 h 955271"/>
              <a:gd name="connsiteX23" fmla="*/ 1374314 w 5741575"/>
              <a:gd name="connsiteY23" fmla="*/ 688815 h 955271"/>
              <a:gd name="connsiteX24" fmla="*/ 1378034 w 5741575"/>
              <a:gd name="connsiteY24" fmla="*/ 685842 h 955271"/>
              <a:gd name="connsiteX25" fmla="*/ 1395604 w 5741575"/>
              <a:gd name="connsiteY25" fmla="*/ 680460 h 955271"/>
              <a:gd name="connsiteX26" fmla="*/ 1397206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22936 w 5741575"/>
              <a:gd name="connsiteY47" fmla="*/ 377633 h 955271"/>
              <a:gd name="connsiteX48" fmla="*/ 2777227 w 5741575"/>
              <a:gd name="connsiteY48" fmla="*/ 368972 h 955271"/>
              <a:gd name="connsiteX49" fmla="*/ 2779510 w 5741575"/>
              <a:gd name="connsiteY49" fmla="*/ 361652 h 955271"/>
              <a:gd name="connsiteX50" fmla="*/ 2786278 w 5741575"/>
              <a:gd name="connsiteY50" fmla="*/ 359869 h 955271"/>
              <a:gd name="connsiteX51" fmla="*/ 2792101 w 5741575"/>
              <a:gd name="connsiteY51" fmla="*/ 365927 h 955271"/>
              <a:gd name="connsiteX52" fmla="*/ 2885545 w 5741575"/>
              <a:gd name="connsiteY52" fmla="*/ 372818 h 955271"/>
              <a:gd name="connsiteX53" fmla="*/ 3009558 w 5741575"/>
              <a:gd name="connsiteY53" fmla="*/ 370573 h 955271"/>
              <a:gd name="connsiteX54" fmla="*/ 3095010 w 5741575"/>
              <a:gd name="connsiteY54" fmla="*/ 332454 h 955271"/>
              <a:gd name="connsiteX55" fmla="*/ 3103742 w 5741575"/>
              <a:gd name="connsiteY55" fmla="*/ 337974 h 955271"/>
              <a:gd name="connsiteX56" fmla="*/ 3165093 w 5741575"/>
              <a:gd name="connsiteY56" fmla="*/ 329459 h 955271"/>
              <a:gd name="connsiteX57" fmla="*/ 3373785 w 5741575"/>
              <a:gd name="connsiteY57" fmla="*/ 255680 h 955271"/>
              <a:gd name="connsiteX58" fmla="*/ 3493851 w 5741575"/>
              <a:gd name="connsiteY58" fmla="*/ 240255 h 955271"/>
              <a:gd name="connsiteX59" fmla="*/ 3537470 w 5741575"/>
              <a:gd name="connsiteY59" fmla="*/ 241867 h 955271"/>
              <a:gd name="connsiteX60" fmla="*/ 3610489 w 5741575"/>
              <a:gd name="connsiteY60" fmla="*/ 244128 h 955271"/>
              <a:gd name="connsiteX61" fmla="*/ 3667539 w 5741575"/>
              <a:gd name="connsiteY61" fmla="*/ 263271 h 955271"/>
              <a:gd name="connsiteX62" fmla="*/ 3727614 w 5741575"/>
              <a:gd name="connsiteY62" fmla="*/ 258245 h 955271"/>
              <a:gd name="connsiteX63" fmla="*/ 3738369 w 5741575"/>
              <a:gd name="connsiteY63" fmla="*/ 234506 h 955271"/>
              <a:gd name="connsiteX64" fmla="*/ 3803670 w 5741575"/>
              <a:gd name="connsiteY64" fmla="*/ 236457 h 955271"/>
              <a:gd name="connsiteX65" fmla="*/ 3903080 w 5741575"/>
              <a:gd name="connsiteY65" fmla="*/ 241890 h 955271"/>
              <a:gd name="connsiteX66" fmla="*/ 4114838 w 5741575"/>
              <a:gd name="connsiteY66" fmla="*/ 238165 h 955271"/>
              <a:gd name="connsiteX67" fmla="*/ 4271023 w 5741575"/>
              <a:gd name="connsiteY67" fmla="*/ 241959 h 955271"/>
              <a:gd name="connsiteX68" fmla="*/ 4367397 w 5741575"/>
              <a:gd name="connsiteY68" fmla="*/ 271442 h 955271"/>
              <a:gd name="connsiteX69" fmla="*/ 4495366 w 5741575"/>
              <a:gd name="connsiteY69" fmla="*/ 271618 h 955271"/>
              <a:gd name="connsiteX70" fmla="*/ 4517347 w 5741575"/>
              <a:gd name="connsiteY70" fmla="*/ 275639 h 955271"/>
              <a:gd name="connsiteX71" fmla="*/ 4546116 w 5741575"/>
              <a:gd name="connsiteY71" fmla="*/ 268568 h 955271"/>
              <a:gd name="connsiteX72" fmla="*/ 4661259 w 5741575"/>
              <a:gd name="connsiteY72" fmla="*/ 238966 h 955271"/>
              <a:gd name="connsiteX73" fmla="*/ 4750403 w 5741575"/>
              <a:gd name="connsiteY73" fmla="*/ 204364 h 955271"/>
              <a:gd name="connsiteX74" fmla="*/ 4867614 w 5741575"/>
              <a:gd name="connsiteY74" fmla="*/ 208668 h 955271"/>
              <a:gd name="connsiteX75" fmla="*/ 4937036 w 5741575"/>
              <a:gd name="connsiteY75" fmla="*/ 195446 h 955271"/>
              <a:gd name="connsiteX76" fmla="*/ 5047626 w 5741575"/>
              <a:gd name="connsiteY76" fmla="*/ 149604 h 955271"/>
              <a:gd name="connsiteX77" fmla="*/ 5200247 w 5741575"/>
              <a:gd name="connsiteY77" fmla="*/ 142695 h 955271"/>
              <a:gd name="connsiteX78" fmla="*/ 5235691 w 5741575"/>
              <a:gd name="connsiteY78" fmla="*/ 173330 h 955271"/>
              <a:gd name="connsiteX79" fmla="*/ 5280133 w 5741575"/>
              <a:gd name="connsiteY79" fmla="*/ 189342 h 955271"/>
              <a:gd name="connsiteX80" fmla="*/ 5291963 w 5741575"/>
              <a:gd name="connsiteY80" fmla="*/ 139446 h 955271"/>
              <a:gd name="connsiteX81" fmla="*/ 5418472 w 5741575"/>
              <a:gd name="connsiteY81" fmla="*/ 89163 h 955271"/>
              <a:gd name="connsiteX82" fmla="*/ 5482354 w 5741575"/>
              <a:gd name="connsiteY82" fmla="*/ 69470 h 955271"/>
              <a:gd name="connsiteX83" fmla="*/ 5583280 w 5741575"/>
              <a:gd name="connsiteY83" fmla="*/ 49787 h 955271"/>
              <a:gd name="connsiteX84" fmla="*/ 5613766 w 5741575"/>
              <a:gd name="connsiteY84" fmla="*/ 41855 h 955271"/>
              <a:gd name="connsiteX85" fmla="*/ 5684952 w 5741575"/>
              <a:gd name="connsiteY85" fmla="*/ 26088 h 955271"/>
              <a:gd name="connsiteX86" fmla="*/ 5741575 w 5741575"/>
              <a:gd name="connsiteY86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374314 w 5741575"/>
              <a:gd name="connsiteY23" fmla="*/ 688815 h 955271"/>
              <a:gd name="connsiteX24" fmla="*/ 1378034 w 5741575"/>
              <a:gd name="connsiteY24" fmla="*/ 685842 h 955271"/>
              <a:gd name="connsiteX25" fmla="*/ 1395604 w 5741575"/>
              <a:gd name="connsiteY25" fmla="*/ 680460 h 955271"/>
              <a:gd name="connsiteX26" fmla="*/ 1397206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22936 w 5741575"/>
              <a:gd name="connsiteY47" fmla="*/ 377633 h 955271"/>
              <a:gd name="connsiteX48" fmla="*/ 2777227 w 5741575"/>
              <a:gd name="connsiteY48" fmla="*/ 368972 h 955271"/>
              <a:gd name="connsiteX49" fmla="*/ 2779510 w 5741575"/>
              <a:gd name="connsiteY49" fmla="*/ 361652 h 955271"/>
              <a:gd name="connsiteX50" fmla="*/ 2786278 w 5741575"/>
              <a:gd name="connsiteY50" fmla="*/ 359869 h 955271"/>
              <a:gd name="connsiteX51" fmla="*/ 2792101 w 5741575"/>
              <a:gd name="connsiteY51" fmla="*/ 365927 h 955271"/>
              <a:gd name="connsiteX52" fmla="*/ 2885545 w 5741575"/>
              <a:gd name="connsiteY52" fmla="*/ 372818 h 955271"/>
              <a:gd name="connsiteX53" fmla="*/ 3009558 w 5741575"/>
              <a:gd name="connsiteY53" fmla="*/ 370573 h 955271"/>
              <a:gd name="connsiteX54" fmla="*/ 3095010 w 5741575"/>
              <a:gd name="connsiteY54" fmla="*/ 332454 h 955271"/>
              <a:gd name="connsiteX55" fmla="*/ 3103742 w 5741575"/>
              <a:gd name="connsiteY55" fmla="*/ 337974 h 955271"/>
              <a:gd name="connsiteX56" fmla="*/ 3165093 w 5741575"/>
              <a:gd name="connsiteY56" fmla="*/ 329459 h 955271"/>
              <a:gd name="connsiteX57" fmla="*/ 3373785 w 5741575"/>
              <a:gd name="connsiteY57" fmla="*/ 255680 h 955271"/>
              <a:gd name="connsiteX58" fmla="*/ 3493851 w 5741575"/>
              <a:gd name="connsiteY58" fmla="*/ 240255 h 955271"/>
              <a:gd name="connsiteX59" fmla="*/ 3537470 w 5741575"/>
              <a:gd name="connsiteY59" fmla="*/ 241867 h 955271"/>
              <a:gd name="connsiteX60" fmla="*/ 3610489 w 5741575"/>
              <a:gd name="connsiteY60" fmla="*/ 244128 h 955271"/>
              <a:gd name="connsiteX61" fmla="*/ 3667539 w 5741575"/>
              <a:gd name="connsiteY61" fmla="*/ 263271 h 955271"/>
              <a:gd name="connsiteX62" fmla="*/ 3727614 w 5741575"/>
              <a:gd name="connsiteY62" fmla="*/ 258245 h 955271"/>
              <a:gd name="connsiteX63" fmla="*/ 3738369 w 5741575"/>
              <a:gd name="connsiteY63" fmla="*/ 234506 h 955271"/>
              <a:gd name="connsiteX64" fmla="*/ 3803670 w 5741575"/>
              <a:gd name="connsiteY64" fmla="*/ 236457 h 955271"/>
              <a:gd name="connsiteX65" fmla="*/ 3903080 w 5741575"/>
              <a:gd name="connsiteY65" fmla="*/ 241890 h 955271"/>
              <a:gd name="connsiteX66" fmla="*/ 4114838 w 5741575"/>
              <a:gd name="connsiteY66" fmla="*/ 238165 h 955271"/>
              <a:gd name="connsiteX67" fmla="*/ 4271023 w 5741575"/>
              <a:gd name="connsiteY67" fmla="*/ 241959 h 955271"/>
              <a:gd name="connsiteX68" fmla="*/ 4367397 w 5741575"/>
              <a:gd name="connsiteY68" fmla="*/ 271442 h 955271"/>
              <a:gd name="connsiteX69" fmla="*/ 4495366 w 5741575"/>
              <a:gd name="connsiteY69" fmla="*/ 271618 h 955271"/>
              <a:gd name="connsiteX70" fmla="*/ 4517347 w 5741575"/>
              <a:gd name="connsiteY70" fmla="*/ 275639 h 955271"/>
              <a:gd name="connsiteX71" fmla="*/ 4546116 w 5741575"/>
              <a:gd name="connsiteY71" fmla="*/ 268568 h 955271"/>
              <a:gd name="connsiteX72" fmla="*/ 4661259 w 5741575"/>
              <a:gd name="connsiteY72" fmla="*/ 238966 h 955271"/>
              <a:gd name="connsiteX73" fmla="*/ 4750403 w 5741575"/>
              <a:gd name="connsiteY73" fmla="*/ 204364 h 955271"/>
              <a:gd name="connsiteX74" fmla="*/ 4867614 w 5741575"/>
              <a:gd name="connsiteY74" fmla="*/ 208668 h 955271"/>
              <a:gd name="connsiteX75" fmla="*/ 4937036 w 5741575"/>
              <a:gd name="connsiteY75" fmla="*/ 195446 h 955271"/>
              <a:gd name="connsiteX76" fmla="*/ 5047626 w 5741575"/>
              <a:gd name="connsiteY76" fmla="*/ 149604 h 955271"/>
              <a:gd name="connsiteX77" fmla="*/ 5200247 w 5741575"/>
              <a:gd name="connsiteY77" fmla="*/ 142695 h 955271"/>
              <a:gd name="connsiteX78" fmla="*/ 5235691 w 5741575"/>
              <a:gd name="connsiteY78" fmla="*/ 173330 h 955271"/>
              <a:gd name="connsiteX79" fmla="*/ 5280133 w 5741575"/>
              <a:gd name="connsiteY79" fmla="*/ 189342 h 955271"/>
              <a:gd name="connsiteX80" fmla="*/ 5291963 w 5741575"/>
              <a:gd name="connsiteY80" fmla="*/ 139446 h 955271"/>
              <a:gd name="connsiteX81" fmla="*/ 5418472 w 5741575"/>
              <a:gd name="connsiteY81" fmla="*/ 89163 h 955271"/>
              <a:gd name="connsiteX82" fmla="*/ 5482354 w 5741575"/>
              <a:gd name="connsiteY82" fmla="*/ 69470 h 955271"/>
              <a:gd name="connsiteX83" fmla="*/ 5583280 w 5741575"/>
              <a:gd name="connsiteY83" fmla="*/ 49787 h 955271"/>
              <a:gd name="connsiteX84" fmla="*/ 5613766 w 5741575"/>
              <a:gd name="connsiteY84" fmla="*/ 41855 h 955271"/>
              <a:gd name="connsiteX85" fmla="*/ 5684952 w 5741575"/>
              <a:gd name="connsiteY85" fmla="*/ 26088 h 955271"/>
              <a:gd name="connsiteX86" fmla="*/ 5741575 w 5741575"/>
              <a:gd name="connsiteY86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374314 w 5741575"/>
              <a:gd name="connsiteY23" fmla="*/ 688815 h 955271"/>
              <a:gd name="connsiteX24" fmla="*/ 1378034 w 5741575"/>
              <a:gd name="connsiteY24" fmla="*/ 685842 h 955271"/>
              <a:gd name="connsiteX25" fmla="*/ 1395604 w 5741575"/>
              <a:gd name="connsiteY25" fmla="*/ 680460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22936 w 5741575"/>
              <a:gd name="connsiteY47" fmla="*/ 377633 h 955271"/>
              <a:gd name="connsiteX48" fmla="*/ 2777227 w 5741575"/>
              <a:gd name="connsiteY48" fmla="*/ 368972 h 955271"/>
              <a:gd name="connsiteX49" fmla="*/ 2779510 w 5741575"/>
              <a:gd name="connsiteY49" fmla="*/ 361652 h 955271"/>
              <a:gd name="connsiteX50" fmla="*/ 2786278 w 5741575"/>
              <a:gd name="connsiteY50" fmla="*/ 359869 h 955271"/>
              <a:gd name="connsiteX51" fmla="*/ 2792101 w 5741575"/>
              <a:gd name="connsiteY51" fmla="*/ 365927 h 955271"/>
              <a:gd name="connsiteX52" fmla="*/ 2885545 w 5741575"/>
              <a:gd name="connsiteY52" fmla="*/ 372818 h 955271"/>
              <a:gd name="connsiteX53" fmla="*/ 3009558 w 5741575"/>
              <a:gd name="connsiteY53" fmla="*/ 370573 h 955271"/>
              <a:gd name="connsiteX54" fmla="*/ 3095010 w 5741575"/>
              <a:gd name="connsiteY54" fmla="*/ 332454 h 955271"/>
              <a:gd name="connsiteX55" fmla="*/ 3103742 w 5741575"/>
              <a:gd name="connsiteY55" fmla="*/ 337974 h 955271"/>
              <a:gd name="connsiteX56" fmla="*/ 3165093 w 5741575"/>
              <a:gd name="connsiteY56" fmla="*/ 329459 h 955271"/>
              <a:gd name="connsiteX57" fmla="*/ 3373785 w 5741575"/>
              <a:gd name="connsiteY57" fmla="*/ 255680 h 955271"/>
              <a:gd name="connsiteX58" fmla="*/ 3493851 w 5741575"/>
              <a:gd name="connsiteY58" fmla="*/ 240255 h 955271"/>
              <a:gd name="connsiteX59" fmla="*/ 3537470 w 5741575"/>
              <a:gd name="connsiteY59" fmla="*/ 241867 h 955271"/>
              <a:gd name="connsiteX60" fmla="*/ 3610489 w 5741575"/>
              <a:gd name="connsiteY60" fmla="*/ 244128 h 955271"/>
              <a:gd name="connsiteX61" fmla="*/ 3667539 w 5741575"/>
              <a:gd name="connsiteY61" fmla="*/ 263271 h 955271"/>
              <a:gd name="connsiteX62" fmla="*/ 3727614 w 5741575"/>
              <a:gd name="connsiteY62" fmla="*/ 258245 h 955271"/>
              <a:gd name="connsiteX63" fmla="*/ 3738369 w 5741575"/>
              <a:gd name="connsiteY63" fmla="*/ 234506 h 955271"/>
              <a:gd name="connsiteX64" fmla="*/ 3803670 w 5741575"/>
              <a:gd name="connsiteY64" fmla="*/ 236457 h 955271"/>
              <a:gd name="connsiteX65" fmla="*/ 3903080 w 5741575"/>
              <a:gd name="connsiteY65" fmla="*/ 241890 h 955271"/>
              <a:gd name="connsiteX66" fmla="*/ 4114838 w 5741575"/>
              <a:gd name="connsiteY66" fmla="*/ 238165 h 955271"/>
              <a:gd name="connsiteX67" fmla="*/ 4271023 w 5741575"/>
              <a:gd name="connsiteY67" fmla="*/ 241959 h 955271"/>
              <a:gd name="connsiteX68" fmla="*/ 4367397 w 5741575"/>
              <a:gd name="connsiteY68" fmla="*/ 271442 h 955271"/>
              <a:gd name="connsiteX69" fmla="*/ 4495366 w 5741575"/>
              <a:gd name="connsiteY69" fmla="*/ 271618 h 955271"/>
              <a:gd name="connsiteX70" fmla="*/ 4517347 w 5741575"/>
              <a:gd name="connsiteY70" fmla="*/ 275639 h 955271"/>
              <a:gd name="connsiteX71" fmla="*/ 4546116 w 5741575"/>
              <a:gd name="connsiteY71" fmla="*/ 268568 h 955271"/>
              <a:gd name="connsiteX72" fmla="*/ 4661259 w 5741575"/>
              <a:gd name="connsiteY72" fmla="*/ 238966 h 955271"/>
              <a:gd name="connsiteX73" fmla="*/ 4750403 w 5741575"/>
              <a:gd name="connsiteY73" fmla="*/ 204364 h 955271"/>
              <a:gd name="connsiteX74" fmla="*/ 4867614 w 5741575"/>
              <a:gd name="connsiteY74" fmla="*/ 208668 h 955271"/>
              <a:gd name="connsiteX75" fmla="*/ 4937036 w 5741575"/>
              <a:gd name="connsiteY75" fmla="*/ 195446 h 955271"/>
              <a:gd name="connsiteX76" fmla="*/ 5047626 w 5741575"/>
              <a:gd name="connsiteY76" fmla="*/ 149604 h 955271"/>
              <a:gd name="connsiteX77" fmla="*/ 5200247 w 5741575"/>
              <a:gd name="connsiteY77" fmla="*/ 142695 h 955271"/>
              <a:gd name="connsiteX78" fmla="*/ 5235691 w 5741575"/>
              <a:gd name="connsiteY78" fmla="*/ 173330 h 955271"/>
              <a:gd name="connsiteX79" fmla="*/ 5280133 w 5741575"/>
              <a:gd name="connsiteY79" fmla="*/ 189342 h 955271"/>
              <a:gd name="connsiteX80" fmla="*/ 5291963 w 5741575"/>
              <a:gd name="connsiteY80" fmla="*/ 139446 h 955271"/>
              <a:gd name="connsiteX81" fmla="*/ 5418472 w 5741575"/>
              <a:gd name="connsiteY81" fmla="*/ 89163 h 955271"/>
              <a:gd name="connsiteX82" fmla="*/ 5482354 w 5741575"/>
              <a:gd name="connsiteY82" fmla="*/ 69470 h 955271"/>
              <a:gd name="connsiteX83" fmla="*/ 5583280 w 5741575"/>
              <a:gd name="connsiteY83" fmla="*/ 49787 h 955271"/>
              <a:gd name="connsiteX84" fmla="*/ 5613766 w 5741575"/>
              <a:gd name="connsiteY84" fmla="*/ 41855 h 955271"/>
              <a:gd name="connsiteX85" fmla="*/ 5684952 w 5741575"/>
              <a:gd name="connsiteY85" fmla="*/ 26088 h 955271"/>
              <a:gd name="connsiteX86" fmla="*/ 5741575 w 5741575"/>
              <a:gd name="connsiteY86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374314 w 5741575"/>
              <a:gd name="connsiteY23" fmla="*/ 688815 h 955271"/>
              <a:gd name="connsiteX24" fmla="*/ 1378034 w 5741575"/>
              <a:gd name="connsiteY24" fmla="*/ 685842 h 955271"/>
              <a:gd name="connsiteX25" fmla="*/ 1435833 w 5741575"/>
              <a:gd name="connsiteY25" fmla="*/ 857427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22936 w 5741575"/>
              <a:gd name="connsiteY47" fmla="*/ 377633 h 955271"/>
              <a:gd name="connsiteX48" fmla="*/ 2777227 w 5741575"/>
              <a:gd name="connsiteY48" fmla="*/ 368972 h 955271"/>
              <a:gd name="connsiteX49" fmla="*/ 2779510 w 5741575"/>
              <a:gd name="connsiteY49" fmla="*/ 361652 h 955271"/>
              <a:gd name="connsiteX50" fmla="*/ 2786278 w 5741575"/>
              <a:gd name="connsiteY50" fmla="*/ 359869 h 955271"/>
              <a:gd name="connsiteX51" fmla="*/ 2792101 w 5741575"/>
              <a:gd name="connsiteY51" fmla="*/ 365927 h 955271"/>
              <a:gd name="connsiteX52" fmla="*/ 2885545 w 5741575"/>
              <a:gd name="connsiteY52" fmla="*/ 372818 h 955271"/>
              <a:gd name="connsiteX53" fmla="*/ 3009558 w 5741575"/>
              <a:gd name="connsiteY53" fmla="*/ 370573 h 955271"/>
              <a:gd name="connsiteX54" fmla="*/ 3095010 w 5741575"/>
              <a:gd name="connsiteY54" fmla="*/ 332454 h 955271"/>
              <a:gd name="connsiteX55" fmla="*/ 3103742 w 5741575"/>
              <a:gd name="connsiteY55" fmla="*/ 337974 h 955271"/>
              <a:gd name="connsiteX56" fmla="*/ 3165093 w 5741575"/>
              <a:gd name="connsiteY56" fmla="*/ 329459 h 955271"/>
              <a:gd name="connsiteX57" fmla="*/ 3373785 w 5741575"/>
              <a:gd name="connsiteY57" fmla="*/ 255680 h 955271"/>
              <a:gd name="connsiteX58" fmla="*/ 3493851 w 5741575"/>
              <a:gd name="connsiteY58" fmla="*/ 240255 h 955271"/>
              <a:gd name="connsiteX59" fmla="*/ 3537470 w 5741575"/>
              <a:gd name="connsiteY59" fmla="*/ 241867 h 955271"/>
              <a:gd name="connsiteX60" fmla="*/ 3610489 w 5741575"/>
              <a:gd name="connsiteY60" fmla="*/ 244128 h 955271"/>
              <a:gd name="connsiteX61" fmla="*/ 3667539 w 5741575"/>
              <a:gd name="connsiteY61" fmla="*/ 263271 h 955271"/>
              <a:gd name="connsiteX62" fmla="*/ 3727614 w 5741575"/>
              <a:gd name="connsiteY62" fmla="*/ 258245 h 955271"/>
              <a:gd name="connsiteX63" fmla="*/ 3738369 w 5741575"/>
              <a:gd name="connsiteY63" fmla="*/ 234506 h 955271"/>
              <a:gd name="connsiteX64" fmla="*/ 3803670 w 5741575"/>
              <a:gd name="connsiteY64" fmla="*/ 236457 h 955271"/>
              <a:gd name="connsiteX65" fmla="*/ 3903080 w 5741575"/>
              <a:gd name="connsiteY65" fmla="*/ 241890 h 955271"/>
              <a:gd name="connsiteX66" fmla="*/ 4114838 w 5741575"/>
              <a:gd name="connsiteY66" fmla="*/ 238165 h 955271"/>
              <a:gd name="connsiteX67" fmla="*/ 4271023 w 5741575"/>
              <a:gd name="connsiteY67" fmla="*/ 241959 h 955271"/>
              <a:gd name="connsiteX68" fmla="*/ 4367397 w 5741575"/>
              <a:gd name="connsiteY68" fmla="*/ 271442 h 955271"/>
              <a:gd name="connsiteX69" fmla="*/ 4495366 w 5741575"/>
              <a:gd name="connsiteY69" fmla="*/ 271618 h 955271"/>
              <a:gd name="connsiteX70" fmla="*/ 4517347 w 5741575"/>
              <a:gd name="connsiteY70" fmla="*/ 275639 h 955271"/>
              <a:gd name="connsiteX71" fmla="*/ 4546116 w 5741575"/>
              <a:gd name="connsiteY71" fmla="*/ 268568 h 955271"/>
              <a:gd name="connsiteX72" fmla="*/ 4661259 w 5741575"/>
              <a:gd name="connsiteY72" fmla="*/ 238966 h 955271"/>
              <a:gd name="connsiteX73" fmla="*/ 4750403 w 5741575"/>
              <a:gd name="connsiteY73" fmla="*/ 204364 h 955271"/>
              <a:gd name="connsiteX74" fmla="*/ 4867614 w 5741575"/>
              <a:gd name="connsiteY74" fmla="*/ 208668 h 955271"/>
              <a:gd name="connsiteX75" fmla="*/ 4937036 w 5741575"/>
              <a:gd name="connsiteY75" fmla="*/ 195446 h 955271"/>
              <a:gd name="connsiteX76" fmla="*/ 5047626 w 5741575"/>
              <a:gd name="connsiteY76" fmla="*/ 149604 h 955271"/>
              <a:gd name="connsiteX77" fmla="*/ 5200247 w 5741575"/>
              <a:gd name="connsiteY77" fmla="*/ 142695 h 955271"/>
              <a:gd name="connsiteX78" fmla="*/ 5235691 w 5741575"/>
              <a:gd name="connsiteY78" fmla="*/ 173330 h 955271"/>
              <a:gd name="connsiteX79" fmla="*/ 5280133 w 5741575"/>
              <a:gd name="connsiteY79" fmla="*/ 189342 h 955271"/>
              <a:gd name="connsiteX80" fmla="*/ 5291963 w 5741575"/>
              <a:gd name="connsiteY80" fmla="*/ 139446 h 955271"/>
              <a:gd name="connsiteX81" fmla="*/ 5418472 w 5741575"/>
              <a:gd name="connsiteY81" fmla="*/ 89163 h 955271"/>
              <a:gd name="connsiteX82" fmla="*/ 5482354 w 5741575"/>
              <a:gd name="connsiteY82" fmla="*/ 69470 h 955271"/>
              <a:gd name="connsiteX83" fmla="*/ 5583280 w 5741575"/>
              <a:gd name="connsiteY83" fmla="*/ 49787 h 955271"/>
              <a:gd name="connsiteX84" fmla="*/ 5613766 w 5741575"/>
              <a:gd name="connsiteY84" fmla="*/ 41855 h 955271"/>
              <a:gd name="connsiteX85" fmla="*/ 5684952 w 5741575"/>
              <a:gd name="connsiteY85" fmla="*/ 26088 h 955271"/>
              <a:gd name="connsiteX86" fmla="*/ 5741575 w 5741575"/>
              <a:gd name="connsiteY86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374314 w 5741575"/>
              <a:gd name="connsiteY23" fmla="*/ 688815 h 955271"/>
              <a:gd name="connsiteX24" fmla="*/ 1342834 w 5741575"/>
              <a:gd name="connsiteY24" fmla="*/ 753906 h 955271"/>
              <a:gd name="connsiteX25" fmla="*/ 1435833 w 5741575"/>
              <a:gd name="connsiteY25" fmla="*/ 857427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22936 w 5741575"/>
              <a:gd name="connsiteY47" fmla="*/ 377633 h 955271"/>
              <a:gd name="connsiteX48" fmla="*/ 2777227 w 5741575"/>
              <a:gd name="connsiteY48" fmla="*/ 368972 h 955271"/>
              <a:gd name="connsiteX49" fmla="*/ 2779510 w 5741575"/>
              <a:gd name="connsiteY49" fmla="*/ 361652 h 955271"/>
              <a:gd name="connsiteX50" fmla="*/ 2786278 w 5741575"/>
              <a:gd name="connsiteY50" fmla="*/ 359869 h 955271"/>
              <a:gd name="connsiteX51" fmla="*/ 2792101 w 5741575"/>
              <a:gd name="connsiteY51" fmla="*/ 365927 h 955271"/>
              <a:gd name="connsiteX52" fmla="*/ 2885545 w 5741575"/>
              <a:gd name="connsiteY52" fmla="*/ 372818 h 955271"/>
              <a:gd name="connsiteX53" fmla="*/ 3009558 w 5741575"/>
              <a:gd name="connsiteY53" fmla="*/ 370573 h 955271"/>
              <a:gd name="connsiteX54" fmla="*/ 3095010 w 5741575"/>
              <a:gd name="connsiteY54" fmla="*/ 332454 h 955271"/>
              <a:gd name="connsiteX55" fmla="*/ 3103742 w 5741575"/>
              <a:gd name="connsiteY55" fmla="*/ 337974 h 955271"/>
              <a:gd name="connsiteX56" fmla="*/ 3165093 w 5741575"/>
              <a:gd name="connsiteY56" fmla="*/ 329459 h 955271"/>
              <a:gd name="connsiteX57" fmla="*/ 3373785 w 5741575"/>
              <a:gd name="connsiteY57" fmla="*/ 255680 h 955271"/>
              <a:gd name="connsiteX58" fmla="*/ 3493851 w 5741575"/>
              <a:gd name="connsiteY58" fmla="*/ 240255 h 955271"/>
              <a:gd name="connsiteX59" fmla="*/ 3537470 w 5741575"/>
              <a:gd name="connsiteY59" fmla="*/ 241867 h 955271"/>
              <a:gd name="connsiteX60" fmla="*/ 3610489 w 5741575"/>
              <a:gd name="connsiteY60" fmla="*/ 244128 h 955271"/>
              <a:gd name="connsiteX61" fmla="*/ 3667539 w 5741575"/>
              <a:gd name="connsiteY61" fmla="*/ 263271 h 955271"/>
              <a:gd name="connsiteX62" fmla="*/ 3727614 w 5741575"/>
              <a:gd name="connsiteY62" fmla="*/ 258245 h 955271"/>
              <a:gd name="connsiteX63" fmla="*/ 3738369 w 5741575"/>
              <a:gd name="connsiteY63" fmla="*/ 234506 h 955271"/>
              <a:gd name="connsiteX64" fmla="*/ 3803670 w 5741575"/>
              <a:gd name="connsiteY64" fmla="*/ 236457 h 955271"/>
              <a:gd name="connsiteX65" fmla="*/ 3903080 w 5741575"/>
              <a:gd name="connsiteY65" fmla="*/ 241890 h 955271"/>
              <a:gd name="connsiteX66" fmla="*/ 4114838 w 5741575"/>
              <a:gd name="connsiteY66" fmla="*/ 238165 h 955271"/>
              <a:gd name="connsiteX67" fmla="*/ 4271023 w 5741575"/>
              <a:gd name="connsiteY67" fmla="*/ 241959 h 955271"/>
              <a:gd name="connsiteX68" fmla="*/ 4367397 w 5741575"/>
              <a:gd name="connsiteY68" fmla="*/ 271442 h 955271"/>
              <a:gd name="connsiteX69" fmla="*/ 4495366 w 5741575"/>
              <a:gd name="connsiteY69" fmla="*/ 271618 h 955271"/>
              <a:gd name="connsiteX70" fmla="*/ 4517347 w 5741575"/>
              <a:gd name="connsiteY70" fmla="*/ 275639 h 955271"/>
              <a:gd name="connsiteX71" fmla="*/ 4546116 w 5741575"/>
              <a:gd name="connsiteY71" fmla="*/ 268568 h 955271"/>
              <a:gd name="connsiteX72" fmla="*/ 4661259 w 5741575"/>
              <a:gd name="connsiteY72" fmla="*/ 238966 h 955271"/>
              <a:gd name="connsiteX73" fmla="*/ 4750403 w 5741575"/>
              <a:gd name="connsiteY73" fmla="*/ 204364 h 955271"/>
              <a:gd name="connsiteX74" fmla="*/ 4867614 w 5741575"/>
              <a:gd name="connsiteY74" fmla="*/ 208668 h 955271"/>
              <a:gd name="connsiteX75" fmla="*/ 4937036 w 5741575"/>
              <a:gd name="connsiteY75" fmla="*/ 195446 h 955271"/>
              <a:gd name="connsiteX76" fmla="*/ 5047626 w 5741575"/>
              <a:gd name="connsiteY76" fmla="*/ 149604 h 955271"/>
              <a:gd name="connsiteX77" fmla="*/ 5200247 w 5741575"/>
              <a:gd name="connsiteY77" fmla="*/ 142695 h 955271"/>
              <a:gd name="connsiteX78" fmla="*/ 5235691 w 5741575"/>
              <a:gd name="connsiteY78" fmla="*/ 173330 h 955271"/>
              <a:gd name="connsiteX79" fmla="*/ 5280133 w 5741575"/>
              <a:gd name="connsiteY79" fmla="*/ 189342 h 955271"/>
              <a:gd name="connsiteX80" fmla="*/ 5291963 w 5741575"/>
              <a:gd name="connsiteY80" fmla="*/ 139446 h 955271"/>
              <a:gd name="connsiteX81" fmla="*/ 5418472 w 5741575"/>
              <a:gd name="connsiteY81" fmla="*/ 89163 h 955271"/>
              <a:gd name="connsiteX82" fmla="*/ 5482354 w 5741575"/>
              <a:gd name="connsiteY82" fmla="*/ 69470 h 955271"/>
              <a:gd name="connsiteX83" fmla="*/ 5583280 w 5741575"/>
              <a:gd name="connsiteY83" fmla="*/ 49787 h 955271"/>
              <a:gd name="connsiteX84" fmla="*/ 5613766 w 5741575"/>
              <a:gd name="connsiteY84" fmla="*/ 41855 h 955271"/>
              <a:gd name="connsiteX85" fmla="*/ 5684952 w 5741575"/>
              <a:gd name="connsiteY85" fmla="*/ 26088 h 955271"/>
              <a:gd name="connsiteX86" fmla="*/ 5741575 w 5741575"/>
              <a:gd name="connsiteY86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42834 w 5741575"/>
              <a:gd name="connsiteY24" fmla="*/ 753906 h 955271"/>
              <a:gd name="connsiteX25" fmla="*/ 1435833 w 5741575"/>
              <a:gd name="connsiteY25" fmla="*/ 857427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22936 w 5741575"/>
              <a:gd name="connsiteY47" fmla="*/ 377633 h 955271"/>
              <a:gd name="connsiteX48" fmla="*/ 2777227 w 5741575"/>
              <a:gd name="connsiteY48" fmla="*/ 368972 h 955271"/>
              <a:gd name="connsiteX49" fmla="*/ 2779510 w 5741575"/>
              <a:gd name="connsiteY49" fmla="*/ 361652 h 955271"/>
              <a:gd name="connsiteX50" fmla="*/ 2786278 w 5741575"/>
              <a:gd name="connsiteY50" fmla="*/ 359869 h 955271"/>
              <a:gd name="connsiteX51" fmla="*/ 2792101 w 5741575"/>
              <a:gd name="connsiteY51" fmla="*/ 365927 h 955271"/>
              <a:gd name="connsiteX52" fmla="*/ 2885545 w 5741575"/>
              <a:gd name="connsiteY52" fmla="*/ 372818 h 955271"/>
              <a:gd name="connsiteX53" fmla="*/ 3009558 w 5741575"/>
              <a:gd name="connsiteY53" fmla="*/ 370573 h 955271"/>
              <a:gd name="connsiteX54" fmla="*/ 3095010 w 5741575"/>
              <a:gd name="connsiteY54" fmla="*/ 332454 h 955271"/>
              <a:gd name="connsiteX55" fmla="*/ 3103742 w 5741575"/>
              <a:gd name="connsiteY55" fmla="*/ 337974 h 955271"/>
              <a:gd name="connsiteX56" fmla="*/ 3165093 w 5741575"/>
              <a:gd name="connsiteY56" fmla="*/ 329459 h 955271"/>
              <a:gd name="connsiteX57" fmla="*/ 3373785 w 5741575"/>
              <a:gd name="connsiteY57" fmla="*/ 255680 h 955271"/>
              <a:gd name="connsiteX58" fmla="*/ 3493851 w 5741575"/>
              <a:gd name="connsiteY58" fmla="*/ 240255 h 955271"/>
              <a:gd name="connsiteX59" fmla="*/ 3537470 w 5741575"/>
              <a:gd name="connsiteY59" fmla="*/ 241867 h 955271"/>
              <a:gd name="connsiteX60" fmla="*/ 3610489 w 5741575"/>
              <a:gd name="connsiteY60" fmla="*/ 244128 h 955271"/>
              <a:gd name="connsiteX61" fmla="*/ 3667539 w 5741575"/>
              <a:gd name="connsiteY61" fmla="*/ 263271 h 955271"/>
              <a:gd name="connsiteX62" fmla="*/ 3727614 w 5741575"/>
              <a:gd name="connsiteY62" fmla="*/ 258245 h 955271"/>
              <a:gd name="connsiteX63" fmla="*/ 3738369 w 5741575"/>
              <a:gd name="connsiteY63" fmla="*/ 234506 h 955271"/>
              <a:gd name="connsiteX64" fmla="*/ 3803670 w 5741575"/>
              <a:gd name="connsiteY64" fmla="*/ 236457 h 955271"/>
              <a:gd name="connsiteX65" fmla="*/ 3903080 w 5741575"/>
              <a:gd name="connsiteY65" fmla="*/ 241890 h 955271"/>
              <a:gd name="connsiteX66" fmla="*/ 4114838 w 5741575"/>
              <a:gd name="connsiteY66" fmla="*/ 238165 h 955271"/>
              <a:gd name="connsiteX67" fmla="*/ 4271023 w 5741575"/>
              <a:gd name="connsiteY67" fmla="*/ 241959 h 955271"/>
              <a:gd name="connsiteX68" fmla="*/ 4367397 w 5741575"/>
              <a:gd name="connsiteY68" fmla="*/ 271442 h 955271"/>
              <a:gd name="connsiteX69" fmla="*/ 4495366 w 5741575"/>
              <a:gd name="connsiteY69" fmla="*/ 271618 h 955271"/>
              <a:gd name="connsiteX70" fmla="*/ 4517347 w 5741575"/>
              <a:gd name="connsiteY70" fmla="*/ 275639 h 955271"/>
              <a:gd name="connsiteX71" fmla="*/ 4546116 w 5741575"/>
              <a:gd name="connsiteY71" fmla="*/ 268568 h 955271"/>
              <a:gd name="connsiteX72" fmla="*/ 4661259 w 5741575"/>
              <a:gd name="connsiteY72" fmla="*/ 238966 h 955271"/>
              <a:gd name="connsiteX73" fmla="*/ 4750403 w 5741575"/>
              <a:gd name="connsiteY73" fmla="*/ 204364 h 955271"/>
              <a:gd name="connsiteX74" fmla="*/ 4867614 w 5741575"/>
              <a:gd name="connsiteY74" fmla="*/ 208668 h 955271"/>
              <a:gd name="connsiteX75" fmla="*/ 4937036 w 5741575"/>
              <a:gd name="connsiteY75" fmla="*/ 195446 h 955271"/>
              <a:gd name="connsiteX76" fmla="*/ 5047626 w 5741575"/>
              <a:gd name="connsiteY76" fmla="*/ 149604 h 955271"/>
              <a:gd name="connsiteX77" fmla="*/ 5200247 w 5741575"/>
              <a:gd name="connsiteY77" fmla="*/ 142695 h 955271"/>
              <a:gd name="connsiteX78" fmla="*/ 5235691 w 5741575"/>
              <a:gd name="connsiteY78" fmla="*/ 173330 h 955271"/>
              <a:gd name="connsiteX79" fmla="*/ 5280133 w 5741575"/>
              <a:gd name="connsiteY79" fmla="*/ 189342 h 955271"/>
              <a:gd name="connsiteX80" fmla="*/ 5291963 w 5741575"/>
              <a:gd name="connsiteY80" fmla="*/ 139446 h 955271"/>
              <a:gd name="connsiteX81" fmla="*/ 5418472 w 5741575"/>
              <a:gd name="connsiteY81" fmla="*/ 89163 h 955271"/>
              <a:gd name="connsiteX82" fmla="*/ 5482354 w 5741575"/>
              <a:gd name="connsiteY82" fmla="*/ 69470 h 955271"/>
              <a:gd name="connsiteX83" fmla="*/ 5583280 w 5741575"/>
              <a:gd name="connsiteY83" fmla="*/ 49787 h 955271"/>
              <a:gd name="connsiteX84" fmla="*/ 5613766 w 5741575"/>
              <a:gd name="connsiteY84" fmla="*/ 41855 h 955271"/>
              <a:gd name="connsiteX85" fmla="*/ 5684952 w 5741575"/>
              <a:gd name="connsiteY85" fmla="*/ 26088 h 955271"/>
              <a:gd name="connsiteX86" fmla="*/ 5741575 w 5741575"/>
              <a:gd name="connsiteY86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435833 w 5741575"/>
              <a:gd name="connsiteY25" fmla="*/ 857427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22936 w 5741575"/>
              <a:gd name="connsiteY47" fmla="*/ 377633 h 955271"/>
              <a:gd name="connsiteX48" fmla="*/ 2777227 w 5741575"/>
              <a:gd name="connsiteY48" fmla="*/ 368972 h 955271"/>
              <a:gd name="connsiteX49" fmla="*/ 2779510 w 5741575"/>
              <a:gd name="connsiteY49" fmla="*/ 361652 h 955271"/>
              <a:gd name="connsiteX50" fmla="*/ 2786278 w 5741575"/>
              <a:gd name="connsiteY50" fmla="*/ 359869 h 955271"/>
              <a:gd name="connsiteX51" fmla="*/ 2792101 w 5741575"/>
              <a:gd name="connsiteY51" fmla="*/ 365927 h 955271"/>
              <a:gd name="connsiteX52" fmla="*/ 2885545 w 5741575"/>
              <a:gd name="connsiteY52" fmla="*/ 372818 h 955271"/>
              <a:gd name="connsiteX53" fmla="*/ 3009558 w 5741575"/>
              <a:gd name="connsiteY53" fmla="*/ 370573 h 955271"/>
              <a:gd name="connsiteX54" fmla="*/ 3095010 w 5741575"/>
              <a:gd name="connsiteY54" fmla="*/ 332454 h 955271"/>
              <a:gd name="connsiteX55" fmla="*/ 3103742 w 5741575"/>
              <a:gd name="connsiteY55" fmla="*/ 337974 h 955271"/>
              <a:gd name="connsiteX56" fmla="*/ 3165093 w 5741575"/>
              <a:gd name="connsiteY56" fmla="*/ 329459 h 955271"/>
              <a:gd name="connsiteX57" fmla="*/ 3373785 w 5741575"/>
              <a:gd name="connsiteY57" fmla="*/ 255680 h 955271"/>
              <a:gd name="connsiteX58" fmla="*/ 3493851 w 5741575"/>
              <a:gd name="connsiteY58" fmla="*/ 240255 h 955271"/>
              <a:gd name="connsiteX59" fmla="*/ 3537470 w 5741575"/>
              <a:gd name="connsiteY59" fmla="*/ 241867 h 955271"/>
              <a:gd name="connsiteX60" fmla="*/ 3610489 w 5741575"/>
              <a:gd name="connsiteY60" fmla="*/ 244128 h 955271"/>
              <a:gd name="connsiteX61" fmla="*/ 3667539 w 5741575"/>
              <a:gd name="connsiteY61" fmla="*/ 263271 h 955271"/>
              <a:gd name="connsiteX62" fmla="*/ 3727614 w 5741575"/>
              <a:gd name="connsiteY62" fmla="*/ 258245 h 955271"/>
              <a:gd name="connsiteX63" fmla="*/ 3738369 w 5741575"/>
              <a:gd name="connsiteY63" fmla="*/ 234506 h 955271"/>
              <a:gd name="connsiteX64" fmla="*/ 3803670 w 5741575"/>
              <a:gd name="connsiteY64" fmla="*/ 236457 h 955271"/>
              <a:gd name="connsiteX65" fmla="*/ 3903080 w 5741575"/>
              <a:gd name="connsiteY65" fmla="*/ 241890 h 955271"/>
              <a:gd name="connsiteX66" fmla="*/ 4114838 w 5741575"/>
              <a:gd name="connsiteY66" fmla="*/ 238165 h 955271"/>
              <a:gd name="connsiteX67" fmla="*/ 4271023 w 5741575"/>
              <a:gd name="connsiteY67" fmla="*/ 241959 h 955271"/>
              <a:gd name="connsiteX68" fmla="*/ 4367397 w 5741575"/>
              <a:gd name="connsiteY68" fmla="*/ 271442 h 955271"/>
              <a:gd name="connsiteX69" fmla="*/ 4495366 w 5741575"/>
              <a:gd name="connsiteY69" fmla="*/ 271618 h 955271"/>
              <a:gd name="connsiteX70" fmla="*/ 4517347 w 5741575"/>
              <a:gd name="connsiteY70" fmla="*/ 275639 h 955271"/>
              <a:gd name="connsiteX71" fmla="*/ 4546116 w 5741575"/>
              <a:gd name="connsiteY71" fmla="*/ 268568 h 955271"/>
              <a:gd name="connsiteX72" fmla="*/ 4661259 w 5741575"/>
              <a:gd name="connsiteY72" fmla="*/ 238966 h 955271"/>
              <a:gd name="connsiteX73" fmla="*/ 4750403 w 5741575"/>
              <a:gd name="connsiteY73" fmla="*/ 204364 h 955271"/>
              <a:gd name="connsiteX74" fmla="*/ 4867614 w 5741575"/>
              <a:gd name="connsiteY74" fmla="*/ 208668 h 955271"/>
              <a:gd name="connsiteX75" fmla="*/ 4937036 w 5741575"/>
              <a:gd name="connsiteY75" fmla="*/ 195446 h 955271"/>
              <a:gd name="connsiteX76" fmla="*/ 5047626 w 5741575"/>
              <a:gd name="connsiteY76" fmla="*/ 149604 h 955271"/>
              <a:gd name="connsiteX77" fmla="*/ 5200247 w 5741575"/>
              <a:gd name="connsiteY77" fmla="*/ 142695 h 955271"/>
              <a:gd name="connsiteX78" fmla="*/ 5235691 w 5741575"/>
              <a:gd name="connsiteY78" fmla="*/ 173330 h 955271"/>
              <a:gd name="connsiteX79" fmla="*/ 5280133 w 5741575"/>
              <a:gd name="connsiteY79" fmla="*/ 189342 h 955271"/>
              <a:gd name="connsiteX80" fmla="*/ 5291963 w 5741575"/>
              <a:gd name="connsiteY80" fmla="*/ 139446 h 955271"/>
              <a:gd name="connsiteX81" fmla="*/ 5418472 w 5741575"/>
              <a:gd name="connsiteY81" fmla="*/ 89163 h 955271"/>
              <a:gd name="connsiteX82" fmla="*/ 5482354 w 5741575"/>
              <a:gd name="connsiteY82" fmla="*/ 69470 h 955271"/>
              <a:gd name="connsiteX83" fmla="*/ 5583280 w 5741575"/>
              <a:gd name="connsiteY83" fmla="*/ 49787 h 955271"/>
              <a:gd name="connsiteX84" fmla="*/ 5613766 w 5741575"/>
              <a:gd name="connsiteY84" fmla="*/ 41855 h 955271"/>
              <a:gd name="connsiteX85" fmla="*/ 5684952 w 5741575"/>
              <a:gd name="connsiteY85" fmla="*/ 26088 h 955271"/>
              <a:gd name="connsiteX86" fmla="*/ 5741575 w 5741575"/>
              <a:gd name="connsiteY86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22936 w 5741575"/>
              <a:gd name="connsiteY47" fmla="*/ 377633 h 955271"/>
              <a:gd name="connsiteX48" fmla="*/ 2777227 w 5741575"/>
              <a:gd name="connsiteY48" fmla="*/ 368972 h 955271"/>
              <a:gd name="connsiteX49" fmla="*/ 2779510 w 5741575"/>
              <a:gd name="connsiteY49" fmla="*/ 361652 h 955271"/>
              <a:gd name="connsiteX50" fmla="*/ 2786278 w 5741575"/>
              <a:gd name="connsiteY50" fmla="*/ 359869 h 955271"/>
              <a:gd name="connsiteX51" fmla="*/ 2792101 w 5741575"/>
              <a:gd name="connsiteY51" fmla="*/ 365927 h 955271"/>
              <a:gd name="connsiteX52" fmla="*/ 2885545 w 5741575"/>
              <a:gd name="connsiteY52" fmla="*/ 372818 h 955271"/>
              <a:gd name="connsiteX53" fmla="*/ 3009558 w 5741575"/>
              <a:gd name="connsiteY53" fmla="*/ 370573 h 955271"/>
              <a:gd name="connsiteX54" fmla="*/ 3095010 w 5741575"/>
              <a:gd name="connsiteY54" fmla="*/ 332454 h 955271"/>
              <a:gd name="connsiteX55" fmla="*/ 3103742 w 5741575"/>
              <a:gd name="connsiteY55" fmla="*/ 337974 h 955271"/>
              <a:gd name="connsiteX56" fmla="*/ 3165093 w 5741575"/>
              <a:gd name="connsiteY56" fmla="*/ 329459 h 955271"/>
              <a:gd name="connsiteX57" fmla="*/ 3373785 w 5741575"/>
              <a:gd name="connsiteY57" fmla="*/ 255680 h 955271"/>
              <a:gd name="connsiteX58" fmla="*/ 3493851 w 5741575"/>
              <a:gd name="connsiteY58" fmla="*/ 240255 h 955271"/>
              <a:gd name="connsiteX59" fmla="*/ 3537470 w 5741575"/>
              <a:gd name="connsiteY59" fmla="*/ 241867 h 955271"/>
              <a:gd name="connsiteX60" fmla="*/ 3610489 w 5741575"/>
              <a:gd name="connsiteY60" fmla="*/ 244128 h 955271"/>
              <a:gd name="connsiteX61" fmla="*/ 3667539 w 5741575"/>
              <a:gd name="connsiteY61" fmla="*/ 263271 h 955271"/>
              <a:gd name="connsiteX62" fmla="*/ 3727614 w 5741575"/>
              <a:gd name="connsiteY62" fmla="*/ 258245 h 955271"/>
              <a:gd name="connsiteX63" fmla="*/ 3738369 w 5741575"/>
              <a:gd name="connsiteY63" fmla="*/ 234506 h 955271"/>
              <a:gd name="connsiteX64" fmla="*/ 3803670 w 5741575"/>
              <a:gd name="connsiteY64" fmla="*/ 236457 h 955271"/>
              <a:gd name="connsiteX65" fmla="*/ 3903080 w 5741575"/>
              <a:gd name="connsiteY65" fmla="*/ 241890 h 955271"/>
              <a:gd name="connsiteX66" fmla="*/ 4114838 w 5741575"/>
              <a:gd name="connsiteY66" fmla="*/ 238165 h 955271"/>
              <a:gd name="connsiteX67" fmla="*/ 4271023 w 5741575"/>
              <a:gd name="connsiteY67" fmla="*/ 241959 h 955271"/>
              <a:gd name="connsiteX68" fmla="*/ 4367397 w 5741575"/>
              <a:gd name="connsiteY68" fmla="*/ 271442 h 955271"/>
              <a:gd name="connsiteX69" fmla="*/ 4495366 w 5741575"/>
              <a:gd name="connsiteY69" fmla="*/ 271618 h 955271"/>
              <a:gd name="connsiteX70" fmla="*/ 4517347 w 5741575"/>
              <a:gd name="connsiteY70" fmla="*/ 275639 h 955271"/>
              <a:gd name="connsiteX71" fmla="*/ 4546116 w 5741575"/>
              <a:gd name="connsiteY71" fmla="*/ 268568 h 955271"/>
              <a:gd name="connsiteX72" fmla="*/ 4661259 w 5741575"/>
              <a:gd name="connsiteY72" fmla="*/ 238966 h 955271"/>
              <a:gd name="connsiteX73" fmla="*/ 4750403 w 5741575"/>
              <a:gd name="connsiteY73" fmla="*/ 204364 h 955271"/>
              <a:gd name="connsiteX74" fmla="*/ 4867614 w 5741575"/>
              <a:gd name="connsiteY74" fmla="*/ 208668 h 955271"/>
              <a:gd name="connsiteX75" fmla="*/ 4937036 w 5741575"/>
              <a:gd name="connsiteY75" fmla="*/ 195446 h 955271"/>
              <a:gd name="connsiteX76" fmla="*/ 5047626 w 5741575"/>
              <a:gd name="connsiteY76" fmla="*/ 149604 h 955271"/>
              <a:gd name="connsiteX77" fmla="*/ 5200247 w 5741575"/>
              <a:gd name="connsiteY77" fmla="*/ 142695 h 955271"/>
              <a:gd name="connsiteX78" fmla="*/ 5235691 w 5741575"/>
              <a:gd name="connsiteY78" fmla="*/ 173330 h 955271"/>
              <a:gd name="connsiteX79" fmla="*/ 5280133 w 5741575"/>
              <a:gd name="connsiteY79" fmla="*/ 189342 h 955271"/>
              <a:gd name="connsiteX80" fmla="*/ 5291963 w 5741575"/>
              <a:gd name="connsiteY80" fmla="*/ 139446 h 955271"/>
              <a:gd name="connsiteX81" fmla="*/ 5418472 w 5741575"/>
              <a:gd name="connsiteY81" fmla="*/ 89163 h 955271"/>
              <a:gd name="connsiteX82" fmla="*/ 5482354 w 5741575"/>
              <a:gd name="connsiteY82" fmla="*/ 69470 h 955271"/>
              <a:gd name="connsiteX83" fmla="*/ 5583280 w 5741575"/>
              <a:gd name="connsiteY83" fmla="*/ 49787 h 955271"/>
              <a:gd name="connsiteX84" fmla="*/ 5613766 w 5741575"/>
              <a:gd name="connsiteY84" fmla="*/ 41855 h 955271"/>
              <a:gd name="connsiteX85" fmla="*/ 5684952 w 5741575"/>
              <a:gd name="connsiteY85" fmla="*/ 26088 h 955271"/>
              <a:gd name="connsiteX86" fmla="*/ 5741575 w 5741575"/>
              <a:gd name="connsiteY86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77227 w 5741575"/>
              <a:gd name="connsiteY47" fmla="*/ 368972 h 955271"/>
              <a:gd name="connsiteX48" fmla="*/ 2779510 w 5741575"/>
              <a:gd name="connsiteY48" fmla="*/ 361652 h 955271"/>
              <a:gd name="connsiteX49" fmla="*/ 2786278 w 5741575"/>
              <a:gd name="connsiteY49" fmla="*/ 359869 h 955271"/>
              <a:gd name="connsiteX50" fmla="*/ 2792101 w 5741575"/>
              <a:gd name="connsiteY50" fmla="*/ 365927 h 955271"/>
              <a:gd name="connsiteX51" fmla="*/ 2885545 w 5741575"/>
              <a:gd name="connsiteY51" fmla="*/ 372818 h 955271"/>
              <a:gd name="connsiteX52" fmla="*/ 3009558 w 5741575"/>
              <a:gd name="connsiteY52" fmla="*/ 370573 h 955271"/>
              <a:gd name="connsiteX53" fmla="*/ 3095010 w 5741575"/>
              <a:gd name="connsiteY53" fmla="*/ 332454 h 955271"/>
              <a:gd name="connsiteX54" fmla="*/ 3103742 w 5741575"/>
              <a:gd name="connsiteY54" fmla="*/ 337974 h 955271"/>
              <a:gd name="connsiteX55" fmla="*/ 3165093 w 5741575"/>
              <a:gd name="connsiteY55" fmla="*/ 329459 h 955271"/>
              <a:gd name="connsiteX56" fmla="*/ 3373785 w 5741575"/>
              <a:gd name="connsiteY56" fmla="*/ 255680 h 955271"/>
              <a:gd name="connsiteX57" fmla="*/ 3493851 w 5741575"/>
              <a:gd name="connsiteY57" fmla="*/ 240255 h 955271"/>
              <a:gd name="connsiteX58" fmla="*/ 3537470 w 5741575"/>
              <a:gd name="connsiteY58" fmla="*/ 241867 h 955271"/>
              <a:gd name="connsiteX59" fmla="*/ 3610489 w 5741575"/>
              <a:gd name="connsiteY59" fmla="*/ 244128 h 955271"/>
              <a:gd name="connsiteX60" fmla="*/ 3667539 w 5741575"/>
              <a:gd name="connsiteY60" fmla="*/ 263271 h 955271"/>
              <a:gd name="connsiteX61" fmla="*/ 3727614 w 5741575"/>
              <a:gd name="connsiteY61" fmla="*/ 258245 h 955271"/>
              <a:gd name="connsiteX62" fmla="*/ 3738369 w 5741575"/>
              <a:gd name="connsiteY62" fmla="*/ 234506 h 955271"/>
              <a:gd name="connsiteX63" fmla="*/ 3803670 w 5741575"/>
              <a:gd name="connsiteY63" fmla="*/ 236457 h 955271"/>
              <a:gd name="connsiteX64" fmla="*/ 3903080 w 5741575"/>
              <a:gd name="connsiteY64" fmla="*/ 241890 h 955271"/>
              <a:gd name="connsiteX65" fmla="*/ 4114838 w 5741575"/>
              <a:gd name="connsiteY65" fmla="*/ 238165 h 955271"/>
              <a:gd name="connsiteX66" fmla="*/ 4271023 w 5741575"/>
              <a:gd name="connsiteY66" fmla="*/ 241959 h 955271"/>
              <a:gd name="connsiteX67" fmla="*/ 4367397 w 5741575"/>
              <a:gd name="connsiteY67" fmla="*/ 271442 h 955271"/>
              <a:gd name="connsiteX68" fmla="*/ 4495366 w 5741575"/>
              <a:gd name="connsiteY68" fmla="*/ 271618 h 955271"/>
              <a:gd name="connsiteX69" fmla="*/ 4517347 w 5741575"/>
              <a:gd name="connsiteY69" fmla="*/ 275639 h 955271"/>
              <a:gd name="connsiteX70" fmla="*/ 4546116 w 5741575"/>
              <a:gd name="connsiteY70" fmla="*/ 268568 h 955271"/>
              <a:gd name="connsiteX71" fmla="*/ 4661259 w 5741575"/>
              <a:gd name="connsiteY71" fmla="*/ 238966 h 955271"/>
              <a:gd name="connsiteX72" fmla="*/ 4750403 w 5741575"/>
              <a:gd name="connsiteY72" fmla="*/ 204364 h 955271"/>
              <a:gd name="connsiteX73" fmla="*/ 4867614 w 5741575"/>
              <a:gd name="connsiteY73" fmla="*/ 208668 h 955271"/>
              <a:gd name="connsiteX74" fmla="*/ 4937036 w 5741575"/>
              <a:gd name="connsiteY74" fmla="*/ 195446 h 955271"/>
              <a:gd name="connsiteX75" fmla="*/ 5047626 w 5741575"/>
              <a:gd name="connsiteY75" fmla="*/ 149604 h 955271"/>
              <a:gd name="connsiteX76" fmla="*/ 5200247 w 5741575"/>
              <a:gd name="connsiteY76" fmla="*/ 142695 h 955271"/>
              <a:gd name="connsiteX77" fmla="*/ 5235691 w 5741575"/>
              <a:gd name="connsiteY77" fmla="*/ 173330 h 955271"/>
              <a:gd name="connsiteX78" fmla="*/ 5280133 w 5741575"/>
              <a:gd name="connsiteY78" fmla="*/ 189342 h 955271"/>
              <a:gd name="connsiteX79" fmla="*/ 5291963 w 5741575"/>
              <a:gd name="connsiteY79" fmla="*/ 139446 h 955271"/>
              <a:gd name="connsiteX80" fmla="*/ 5418472 w 5741575"/>
              <a:gd name="connsiteY80" fmla="*/ 89163 h 955271"/>
              <a:gd name="connsiteX81" fmla="*/ 5482354 w 5741575"/>
              <a:gd name="connsiteY81" fmla="*/ 69470 h 955271"/>
              <a:gd name="connsiteX82" fmla="*/ 5583280 w 5741575"/>
              <a:gd name="connsiteY82" fmla="*/ 49787 h 955271"/>
              <a:gd name="connsiteX83" fmla="*/ 5613766 w 5741575"/>
              <a:gd name="connsiteY83" fmla="*/ 41855 h 955271"/>
              <a:gd name="connsiteX84" fmla="*/ 5684952 w 5741575"/>
              <a:gd name="connsiteY84" fmla="*/ 26088 h 955271"/>
              <a:gd name="connsiteX85" fmla="*/ 5741575 w 5741575"/>
              <a:gd name="connsiteY85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11050 w 5741575"/>
              <a:gd name="connsiteY47" fmla="*/ 358572 h 955271"/>
              <a:gd name="connsiteX48" fmla="*/ 2777227 w 5741575"/>
              <a:gd name="connsiteY48" fmla="*/ 368972 h 955271"/>
              <a:gd name="connsiteX49" fmla="*/ 2779510 w 5741575"/>
              <a:gd name="connsiteY49" fmla="*/ 361652 h 955271"/>
              <a:gd name="connsiteX50" fmla="*/ 2786278 w 5741575"/>
              <a:gd name="connsiteY50" fmla="*/ 359869 h 955271"/>
              <a:gd name="connsiteX51" fmla="*/ 2792101 w 5741575"/>
              <a:gd name="connsiteY51" fmla="*/ 365927 h 955271"/>
              <a:gd name="connsiteX52" fmla="*/ 2885545 w 5741575"/>
              <a:gd name="connsiteY52" fmla="*/ 372818 h 955271"/>
              <a:gd name="connsiteX53" fmla="*/ 3009558 w 5741575"/>
              <a:gd name="connsiteY53" fmla="*/ 370573 h 955271"/>
              <a:gd name="connsiteX54" fmla="*/ 3095010 w 5741575"/>
              <a:gd name="connsiteY54" fmla="*/ 332454 h 955271"/>
              <a:gd name="connsiteX55" fmla="*/ 3103742 w 5741575"/>
              <a:gd name="connsiteY55" fmla="*/ 337974 h 955271"/>
              <a:gd name="connsiteX56" fmla="*/ 3165093 w 5741575"/>
              <a:gd name="connsiteY56" fmla="*/ 329459 h 955271"/>
              <a:gd name="connsiteX57" fmla="*/ 3373785 w 5741575"/>
              <a:gd name="connsiteY57" fmla="*/ 255680 h 955271"/>
              <a:gd name="connsiteX58" fmla="*/ 3493851 w 5741575"/>
              <a:gd name="connsiteY58" fmla="*/ 240255 h 955271"/>
              <a:gd name="connsiteX59" fmla="*/ 3537470 w 5741575"/>
              <a:gd name="connsiteY59" fmla="*/ 241867 h 955271"/>
              <a:gd name="connsiteX60" fmla="*/ 3610489 w 5741575"/>
              <a:gd name="connsiteY60" fmla="*/ 244128 h 955271"/>
              <a:gd name="connsiteX61" fmla="*/ 3667539 w 5741575"/>
              <a:gd name="connsiteY61" fmla="*/ 263271 h 955271"/>
              <a:gd name="connsiteX62" fmla="*/ 3727614 w 5741575"/>
              <a:gd name="connsiteY62" fmla="*/ 258245 h 955271"/>
              <a:gd name="connsiteX63" fmla="*/ 3738369 w 5741575"/>
              <a:gd name="connsiteY63" fmla="*/ 234506 h 955271"/>
              <a:gd name="connsiteX64" fmla="*/ 3803670 w 5741575"/>
              <a:gd name="connsiteY64" fmla="*/ 236457 h 955271"/>
              <a:gd name="connsiteX65" fmla="*/ 3903080 w 5741575"/>
              <a:gd name="connsiteY65" fmla="*/ 241890 h 955271"/>
              <a:gd name="connsiteX66" fmla="*/ 4114838 w 5741575"/>
              <a:gd name="connsiteY66" fmla="*/ 238165 h 955271"/>
              <a:gd name="connsiteX67" fmla="*/ 4271023 w 5741575"/>
              <a:gd name="connsiteY67" fmla="*/ 241959 h 955271"/>
              <a:gd name="connsiteX68" fmla="*/ 4367397 w 5741575"/>
              <a:gd name="connsiteY68" fmla="*/ 271442 h 955271"/>
              <a:gd name="connsiteX69" fmla="*/ 4495366 w 5741575"/>
              <a:gd name="connsiteY69" fmla="*/ 271618 h 955271"/>
              <a:gd name="connsiteX70" fmla="*/ 4517347 w 5741575"/>
              <a:gd name="connsiteY70" fmla="*/ 275639 h 955271"/>
              <a:gd name="connsiteX71" fmla="*/ 4546116 w 5741575"/>
              <a:gd name="connsiteY71" fmla="*/ 268568 h 955271"/>
              <a:gd name="connsiteX72" fmla="*/ 4661259 w 5741575"/>
              <a:gd name="connsiteY72" fmla="*/ 238966 h 955271"/>
              <a:gd name="connsiteX73" fmla="*/ 4750403 w 5741575"/>
              <a:gd name="connsiteY73" fmla="*/ 204364 h 955271"/>
              <a:gd name="connsiteX74" fmla="*/ 4867614 w 5741575"/>
              <a:gd name="connsiteY74" fmla="*/ 208668 h 955271"/>
              <a:gd name="connsiteX75" fmla="*/ 4937036 w 5741575"/>
              <a:gd name="connsiteY75" fmla="*/ 195446 h 955271"/>
              <a:gd name="connsiteX76" fmla="*/ 5047626 w 5741575"/>
              <a:gd name="connsiteY76" fmla="*/ 149604 h 955271"/>
              <a:gd name="connsiteX77" fmla="*/ 5200247 w 5741575"/>
              <a:gd name="connsiteY77" fmla="*/ 142695 h 955271"/>
              <a:gd name="connsiteX78" fmla="*/ 5235691 w 5741575"/>
              <a:gd name="connsiteY78" fmla="*/ 173330 h 955271"/>
              <a:gd name="connsiteX79" fmla="*/ 5280133 w 5741575"/>
              <a:gd name="connsiteY79" fmla="*/ 189342 h 955271"/>
              <a:gd name="connsiteX80" fmla="*/ 5291963 w 5741575"/>
              <a:gd name="connsiteY80" fmla="*/ 139446 h 955271"/>
              <a:gd name="connsiteX81" fmla="*/ 5418472 w 5741575"/>
              <a:gd name="connsiteY81" fmla="*/ 89163 h 955271"/>
              <a:gd name="connsiteX82" fmla="*/ 5482354 w 5741575"/>
              <a:gd name="connsiteY82" fmla="*/ 69470 h 955271"/>
              <a:gd name="connsiteX83" fmla="*/ 5583280 w 5741575"/>
              <a:gd name="connsiteY83" fmla="*/ 49787 h 955271"/>
              <a:gd name="connsiteX84" fmla="*/ 5613766 w 5741575"/>
              <a:gd name="connsiteY84" fmla="*/ 41855 h 955271"/>
              <a:gd name="connsiteX85" fmla="*/ 5684952 w 5741575"/>
              <a:gd name="connsiteY85" fmla="*/ 26088 h 955271"/>
              <a:gd name="connsiteX86" fmla="*/ 5741575 w 5741575"/>
              <a:gd name="connsiteY86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77227 w 5741575"/>
              <a:gd name="connsiteY47" fmla="*/ 368972 h 955271"/>
              <a:gd name="connsiteX48" fmla="*/ 2779510 w 5741575"/>
              <a:gd name="connsiteY48" fmla="*/ 361652 h 955271"/>
              <a:gd name="connsiteX49" fmla="*/ 2786278 w 5741575"/>
              <a:gd name="connsiteY49" fmla="*/ 359869 h 955271"/>
              <a:gd name="connsiteX50" fmla="*/ 2792101 w 5741575"/>
              <a:gd name="connsiteY50" fmla="*/ 365927 h 955271"/>
              <a:gd name="connsiteX51" fmla="*/ 2885545 w 5741575"/>
              <a:gd name="connsiteY51" fmla="*/ 372818 h 955271"/>
              <a:gd name="connsiteX52" fmla="*/ 3009558 w 5741575"/>
              <a:gd name="connsiteY52" fmla="*/ 370573 h 955271"/>
              <a:gd name="connsiteX53" fmla="*/ 3095010 w 5741575"/>
              <a:gd name="connsiteY53" fmla="*/ 332454 h 955271"/>
              <a:gd name="connsiteX54" fmla="*/ 3103742 w 5741575"/>
              <a:gd name="connsiteY54" fmla="*/ 337974 h 955271"/>
              <a:gd name="connsiteX55" fmla="*/ 3165093 w 5741575"/>
              <a:gd name="connsiteY55" fmla="*/ 329459 h 955271"/>
              <a:gd name="connsiteX56" fmla="*/ 3373785 w 5741575"/>
              <a:gd name="connsiteY56" fmla="*/ 255680 h 955271"/>
              <a:gd name="connsiteX57" fmla="*/ 3493851 w 5741575"/>
              <a:gd name="connsiteY57" fmla="*/ 240255 h 955271"/>
              <a:gd name="connsiteX58" fmla="*/ 3537470 w 5741575"/>
              <a:gd name="connsiteY58" fmla="*/ 241867 h 955271"/>
              <a:gd name="connsiteX59" fmla="*/ 3610489 w 5741575"/>
              <a:gd name="connsiteY59" fmla="*/ 244128 h 955271"/>
              <a:gd name="connsiteX60" fmla="*/ 3667539 w 5741575"/>
              <a:gd name="connsiteY60" fmla="*/ 263271 h 955271"/>
              <a:gd name="connsiteX61" fmla="*/ 3727614 w 5741575"/>
              <a:gd name="connsiteY61" fmla="*/ 258245 h 955271"/>
              <a:gd name="connsiteX62" fmla="*/ 3738369 w 5741575"/>
              <a:gd name="connsiteY62" fmla="*/ 234506 h 955271"/>
              <a:gd name="connsiteX63" fmla="*/ 3803670 w 5741575"/>
              <a:gd name="connsiteY63" fmla="*/ 236457 h 955271"/>
              <a:gd name="connsiteX64" fmla="*/ 3903080 w 5741575"/>
              <a:gd name="connsiteY64" fmla="*/ 241890 h 955271"/>
              <a:gd name="connsiteX65" fmla="*/ 4114838 w 5741575"/>
              <a:gd name="connsiteY65" fmla="*/ 238165 h 955271"/>
              <a:gd name="connsiteX66" fmla="*/ 4271023 w 5741575"/>
              <a:gd name="connsiteY66" fmla="*/ 241959 h 955271"/>
              <a:gd name="connsiteX67" fmla="*/ 4367397 w 5741575"/>
              <a:gd name="connsiteY67" fmla="*/ 271442 h 955271"/>
              <a:gd name="connsiteX68" fmla="*/ 4495366 w 5741575"/>
              <a:gd name="connsiteY68" fmla="*/ 271618 h 955271"/>
              <a:gd name="connsiteX69" fmla="*/ 4517347 w 5741575"/>
              <a:gd name="connsiteY69" fmla="*/ 275639 h 955271"/>
              <a:gd name="connsiteX70" fmla="*/ 4546116 w 5741575"/>
              <a:gd name="connsiteY70" fmla="*/ 268568 h 955271"/>
              <a:gd name="connsiteX71" fmla="*/ 4661259 w 5741575"/>
              <a:gd name="connsiteY71" fmla="*/ 238966 h 955271"/>
              <a:gd name="connsiteX72" fmla="*/ 4750403 w 5741575"/>
              <a:gd name="connsiteY72" fmla="*/ 204364 h 955271"/>
              <a:gd name="connsiteX73" fmla="*/ 4867614 w 5741575"/>
              <a:gd name="connsiteY73" fmla="*/ 208668 h 955271"/>
              <a:gd name="connsiteX74" fmla="*/ 4937036 w 5741575"/>
              <a:gd name="connsiteY74" fmla="*/ 195446 h 955271"/>
              <a:gd name="connsiteX75" fmla="*/ 5047626 w 5741575"/>
              <a:gd name="connsiteY75" fmla="*/ 149604 h 955271"/>
              <a:gd name="connsiteX76" fmla="*/ 5200247 w 5741575"/>
              <a:gd name="connsiteY76" fmla="*/ 142695 h 955271"/>
              <a:gd name="connsiteX77" fmla="*/ 5235691 w 5741575"/>
              <a:gd name="connsiteY77" fmla="*/ 173330 h 955271"/>
              <a:gd name="connsiteX78" fmla="*/ 5280133 w 5741575"/>
              <a:gd name="connsiteY78" fmla="*/ 189342 h 955271"/>
              <a:gd name="connsiteX79" fmla="*/ 5291963 w 5741575"/>
              <a:gd name="connsiteY79" fmla="*/ 139446 h 955271"/>
              <a:gd name="connsiteX80" fmla="*/ 5418472 w 5741575"/>
              <a:gd name="connsiteY80" fmla="*/ 89163 h 955271"/>
              <a:gd name="connsiteX81" fmla="*/ 5482354 w 5741575"/>
              <a:gd name="connsiteY81" fmla="*/ 69470 h 955271"/>
              <a:gd name="connsiteX82" fmla="*/ 5583280 w 5741575"/>
              <a:gd name="connsiteY82" fmla="*/ 49787 h 955271"/>
              <a:gd name="connsiteX83" fmla="*/ 5613766 w 5741575"/>
              <a:gd name="connsiteY83" fmla="*/ 41855 h 955271"/>
              <a:gd name="connsiteX84" fmla="*/ 5684952 w 5741575"/>
              <a:gd name="connsiteY84" fmla="*/ 26088 h 955271"/>
              <a:gd name="connsiteX85" fmla="*/ 5741575 w 5741575"/>
              <a:gd name="connsiteY85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77227 w 5741575"/>
              <a:gd name="connsiteY46" fmla="*/ 368972 h 955271"/>
              <a:gd name="connsiteX47" fmla="*/ 2779510 w 5741575"/>
              <a:gd name="connsiteY47" fmla="*/ 361652 h 955271"/>
              <a:gd name="connsiteX48" fmla="*/ 2786278 w 5741575"/>
              <a:gd name="connsiteY48" fmla="*/ 359869 h 955271"/>
              <a:gd name="connsiteX49" fmla="*/ 2792101 w 5741575"/>
              <a:gd name="connsiteY49" fmla="*/ 365927 h 955271"/>
              <a:gd name="connsiteX50" fmla="*/ 2885545 w 5741575"/>
              <a:gd name="connsiteY50" fmla="*/ 372818 h 955271"/>
              <a:gd name="connsiteX51" fmla="*/ 3009558 w 5741575"/>
              <a:gd name="connsiteY51" fmla="*/ 370573 h 955271"/>
              <a:gd name="connsiteX52" fmla="*/ 3095010 w 5741575"/>
              <a:gd name="connsiteY52" fmla="*/ 332454 h 955271"/>
              <a:gd name="connsiteX53" fmla="*/ 3103742 w 5741575"/>
              <a:gd name="connsiteY53" fmla="*/ 337974 h 955271"/>
              <a:gd name="connsiteX54" fmla="*/ 3165093 w 5741575"/>
              <a:gd name="connsiteY54" fmla="*/ 329459 h 955271"/>
              <a:gd name="connsiteX55" fmla="*/ 3373785 w 5741575"/>
              <a:gd name="connsiteY55" fmla="*/ 255680 h 955271"/>
              <a:gd name="connsiteX56" fmla="*/ 3493851 w 5741575"/>
              <a:gd name="connsiteY56" fmla="*/ 240255 h 955271"/>
              <a:gd name="connsiteX57" fmla="*/ 3537470 w 5741575"/>
              <a:gd name="connsiteY57" fmla="*/ 241867 h 955271"/>
              <a:gd name="connsiteX58" fmla="*/ 3610489 w 5741575"/>
              <a:gd name="connsiteY58" fmla="*/ 244128 h 955271"/>
              <a:gd name="connsiteX59" fmla="*/ 3667539 w 5741575"/>
              <a:gd name="connsiteY59" fmla="*/ 263271 h 955271"/>
              <a:gd name="connsiteX60" fmla="*/ 3727614 w 5741575"/>
              <a:gd name="connsiteY60" fmla="*/ 258245 h 955271"/>
              <a:gd name="connsiteX61" fmla="*/ 3738369 w 5741575"/>
              <a:gd name="connsiteY61" fmla="*/ 234506 h 955271"/>
              <a:gd name="connsiteX62" fmla="*/ 3803670 w 5741575"/>
              <a:gd name="connsiteY62" fmla="*/ 236457 h 955271"/>
              <a:gd name="connsiteX63" fmla="*/ 3903080 w 5741575"/>
              <a:gd name="connsiteY63" fmla="*/ 241890 h 955271"/>
              <a:gd name="connsiteX64" fmla="*/ 4114838 w 5741575"/>
              <a:gd name="connsiteY64" fmla="*/ 238165 h 955271"/>
              <a:gd name="connsiteX65" fmla="*/ 4271023 w 5741575"/>
              <a:gd name="connsiteY65" fmla="*/ 241959 h 955271"/>
              <a:gd name="connsiteX66" fmla="*/ 4367397 w 5741575"/>
              <a:gd name="connsiteY66" fmla="*/ 271442 h 955271"/>
              <a:gd name="connsiteX67" fmla="*/ 4495366 w 5741575"/>
              <a:gd name="connsiteY67" fmla="*/ 271618 h 955271"/>
              <a:gd name="connsiteX68" fmla="*/ 4517347 w 5741575"/>
              <a:gd name="connsiteY68" fmla="*/ 275639 h 955271"/>
              <a:gd name="connsiteX69" fmla="*/ 4546116 w 5741575"/>
              <a:gd name="connsiteY69" fmla="*/ 268568 h 955271"/>
              <a:gd name="connsiteX70" fmla="*/ 4661259 w 5741575"/>
              <a:gd name="connsiteY70" fmla="*/ 238966 h 955271"/>
              <a:gd name="connsiteX71" fmla="*/ 4750403 w 5741575"/>
              <a:gd name="connsiteY71" fmla="*/ 204364 h 955271"/>
              <a:gd name="connsiteX72" fmla="*/ 4867614 w 5741575"/>
              <a:gd name="connsiteY72" fmla="*/ 208668 h 955271"/>
              <a:gd name="connsiteX73" fmla="*/ 4937036 w 5741575"/>
              <a:gd name="connsiteY73" fmla="*/ 195446 h 955271"/>
              <a:gd name="connsiteX74" fmla="*/ 5047626 w 5741575"/>
              <a:gd name="connsiteY74" fmla="*/ 149604 h 955271"/>
              <a:gd name="connsiteX75" fmla="*/ 5200247 w 5741575"/>
              <a:gd name="connsiteY75" fmla="*/ 142695 h 955271"/>
              <a:gd name="connsiteX76" fmla="*/ 5235691 w 5741575"/>
              <a:gd name="connsiteY76" fmla="*/ 173330 h 955271"/>
              <a:gd name="connsiteX77" fmla="*/ 5280133 w 5741575"/>
              <a:gd name="connsiteY77" fmla="*/ 189342 h 955271"/>
              <a:gd name="connsiteX78" fmla="*/ 5291963 w 5741575"/>
              <a:gd name="connsiteY78" fmla="*/ 139446 h 955271"/>
              <a:gd name="connsiteX79" fmla="*/ 5418472 w 5741575"/>
              <a:gd name="connsiteY79" fmla="*/ 89163 h 955271"/>
              <a:gd name="connsiteX80" fmla="*/ 5482354 w 5741575"/>
              <a:gd name="connsiteY80" fmla="*/ 69470 h 955271"/>
              <a:gd name="connsiteX81" fmla="*/ 5583280 w 5741575"/>
              <a:gd name="connsiteY81" fmla="*/ 49787 h 955271"/>
              <a:gd name="connsiteX82" fmla="*/ 5613766 w 5741575"/>
              <a:gd name="connsiteY82" fmla="*/ 41855 h 955271"/>
              <a:gd name="connsiteX83" fmla="*/ 5684952 w 5741575"/>
              <a:gd name="connsiteY83" fmla="*/ 26088 h 955271"/>
              <a:gd name="connsiteX84" fmla="*/ 5741575 w 5741575"/>
              <a:gd name="connsiteY84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77227 w 5741575"/>
              <a:gd name="connsiteY46" fmla="*/ 368972 h 955271"/>
              <a:gd name="connsiteX47" fmla="*/ 2779510 w 5741575"/>
              <a:gd name="connsiteY47" fmla="*/ 361652 h 955271"/>
              <a:gd name="connsiteX48" fmla="*/ 2786278 w 5741575"/>
              <a:gd name="connsiteY48" fmla="*/ 359869 h 955271"/>
              <a:gd name="connsiteX49" fmla="*/ 2885545 w 5741575"/>
              <a:gd name="connsiteY49" fmla="*/ 372818 h 955271"/>
              <a:gd name="connsiteX50" fmla="*/ 3009558 w 5741575"/>
              <a:gd name="connsiteY50" fmla="*/ 370573 h 955271"/>
              <a:gd name="connsiteX51" fmla="*/ 3095010 w 5741575"/>
              <a:gd name="connsiteY51" fmla="*/ 332454 h 955271"/>
              <a:gd name="connsiteX52" fmla="*/ 3103742 w 5741575"/>
              <a:gd name="connsiteY52" fmla="*/ 337974 h 955271"/>
              <a:gd name="connsiteX53" fmla="*/ 3165093 w 5741575"/>
              <a:gd name="connsiteY53" fmla="*/ 329459 h 955271"/>
              <a:gd name="connsiteX54" fmla="*/ 3373785 w 5741575"/>
              <a:gd name="connsiteY54" fmla="*/ 255680 h 955271"/>
              <a:gd name="connsiteX55" fmla="*/ 3493851 w 5741575"/>
              <a:gd name="connsiteY55" fmla="*/ 240255 h 955271"/>
              <a:gd name="connsiteX56" fmla="*/ 3537470 w 5741575"/>
              <a:gd name="connsiteY56" fmla="*/ 241867 h 955271"/>
              <a:gd name="connsiteX57" fmla="*/ 3610489 w 5741575"/>
              <a:gd name="connsiteY57" fmla="*/ 244128 h 955271"/>
              <a:gd name="connsiteX58" fmla="*/ 3667539 w 5741575"/>
              <a:gd name="connsiteY58" fmla="*/ 263271 h 955271"/>
              <a:gd name="connsiteX59" fmla="*/ 3727614 w 5741575"/>
              <a:gd name="connsiteY59" fmla="*/ 258245 h 955271"/>
              <a:gd name="connsiteX60" fmla="*/ 3738369 w 5741575"/>
              <a:gd name="connsiteY60" fmla="*/ 234506 h 955271"/>
              <a:gd name="connsiteX61" fmla="*/ 3803670 w 5741575"/>
              <a:gd name="connsiteY61" fmla="*/ 236457 h 955271"/>
              <a:gd name="connsiteX62" fmla="*/ 3903080 w 5741575"/>
              <a:gd name="connsiteY62" fmla="*/ 241890 h 955271"/>
              <a:gd name="connsiteX63" fmla="*/ 4114838 w 5741575"/>
              <a:gd name="connsiteY63" fmla="*/ 238165 h 955271"/>
              <a:gd name="connsiteX64" fmla="*/ 4271023 w 5741575"/>
              <a:gd name="connsiteY64" fmla="*/ 241959 h 955271"/>
              <a:gd name="connsiteX65" fmla="*/ 4367397 w 5741575"/>
              <a:gd name="connsiteY65" fmla="*/ 271442 h 955271"/>
              <a:gd name="connsiteX66" fmla="*/ 4495366 w 5741575"/>
              <a:gd name="connsiteY66" fmla="*/ 271618 h 955271"/>
              <a:gd name="connsiteX67" fmla="*/ 4517347 w 5741575"/>
              <a:gd name="connsiteY67" fmla="*/ 275639 h 955271"/>
              <a:gd name="connsiteX68" fmla="*/ 4546116 w 5741575"/>
              <a:gd name="connsiteY68" fmla="*/ 268568 h 955271"/>
              <a:gd name="connsiteX69" fmla="*/ 4661259 w 5741575"/>
              <a:gd name="connsiteY69" fmla="*/ 238966 h 955271"/>
              <a:gd name="connsiteX70" fmla="*/ 4750403 w 5741575"/>
              <a:gd name="connsiteY70" fmla="*/ 204364 h 955271"/>
              <a:gd name="connsiteX71" fmla="*/ 4867614 w 5741575"/>
              <a:gd name="connsiteY71" fmla="*/ 208668 h 955271"/>
              <a:gd name="connsiteX72" fmla="*/ 4937036 w 5741575"/>
              <a:gd name="connsiteY72" fmla="*/ 195446 h 955271"/>
              <a:gd name="connsiteX73" fmla="*/ 5047626 w 5741575"/>
              <a:gd name="connsiteY73" fmla="*/ 149604 h 955271"/>
              <a:gd name="connsiteX74" fmla="*/ 5200247 w 5741575"/>
              <a:gd name="connsiteY74" fmla="*/ 142695 h 955271"/>
              <a:gd name="connsiteX75" fmla="*/ 5235691 w 5741575"/>
              <a:gd name="connsiteY75" fmla="*/ 173330 h 955271"/>
              <a:gd name="connsiteX76" fmla="*/ 5280133 w 5741575"/>
              <a:gd name="connsiteY76" fmla="*/ 189342 h 955271"/>
              <a:gd name="connsiteX77" fmla="*/ 5291963 w 5741575"/>
              <a:gd name="connsiteY77" fmla="*/ 139446 h 955271"/>
              <a:gd name="connsiteX78" fmla="*/ 5418472 w 5741575"/>
              <a:gd name="connsiteY78" fmla="*/ 89163 h 955271"/>
              <a:gd name="connsiteX79" fmla="*/ 5482354 w 5741575"/>
              <a:gd name="connsiteY79" fmla="*/ 69470 h 955271"/>
              <a:gd name="connsiteX80" fmla="*/ 5583280 w 5741575"/>
              <a:gd name="connsiteY80" fmla="*/ 49787 h 955271"/>
              <a:gd name="connsiteX81" fmla="*/ 5613766 w 5741575"/>
              <a:gd name="connsiteY81" fmla="*/ 41855 h 955271"/>
              <a:gd name="connsiteX82" fmla="*/ 5684952 w 5741575"/>
              <a:gd name="connsiteY82" fmla="*/ 26088 h 955271"/>
              <a:gd name="connsiteX83" fmla="*/ 5741575 w 5741575"/>
              <a:gd name="connsiteY83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77227 w 5741575"/>
              <a:gd name="connsiteY46" fmla="*/ 368972 h 955271"/>
              <a:gd name="connsiteX47" fmla="*/ 2779510 w 5741575"/>
              <a:gd name="connsiteY47" fmla="*/ 361652 h 955271"/>
              <a:gd name="connsiteX48" fmla="*/ 2885545 w 5741575"/>
              <a:gd name="connsiteY48" fmla="*/ 372818 h 955271"/>
              <a:gd name="connsiteX49" fmla="*/ 3009558 w 5741575"/>
              <a:gd name="connsiteY49" fmla="*/ 370573 h 955271"/>
              <a:gd name="connsiteX50" fmla="*/ 3095010 w 5741575"/>
              <a:gd name="connsiteY50" fmla="*/ 332454 h 955271"/>
              <a:gd name="connsiteX51" fmla="*/ 3103742 w 5741575"/>
              <a:gd name="connsiteY51" fmla="*/ 337974 h 955271"/>
              <a:gd name="connsiteX52" fmla="*/ 3165093 w 5741575"/>
              <a:gd name="connsiteY52" fmla="*/ 329459 h 955271"/>
              <a:gd name="connsiteX53" fmla="*/ 3373785 w 5741575"/>
              <a:gd name="connsiteY53" fmla="*/ 255680 h 955271"/>
              <a:gd name="connsiteX54" fmla="*/ 3493851 w 5741575"/>
              <a:gd name="connsiteY54" fmla="*/ 240255 h 955271"/>
              <a:gd name="connsiteX55" fmla="*/ 3537470 w 5741575"/>
              <a:gd name="connsiteY55" fmla="*/ 241867 h 955271"/>
              <a:gd name="connsiteX56" fmla="*/ 3610489 w 5741575"/>
              <a:gd name="connsiteY56" fmla="*/ 244128 h 955271"/>
              <a:gd name="connsiteX57" fmla="*/ 3667539 w 5741575"/>
              <a:gd name="connsiteY57" fmla="*/ 263271 h 955271"/>
              <a:gd name="connsiteX58" fmla="*/ 3727614 w 5741575"/>
              <a:gd name="connsiteY58" fmla="*/ 258245 h 955271"/>
              <a:gd name="connsiteX59" fmla="*/ 3738369 w 5741575"/>
              <a:gd name="connsiteY59" fmla="*/ 234506 h 955271"/>
              <a:gd name="connsiteX60" fmla="*/ 3803670 w 5741575"/>
              <a:gd name="connsiteY60" fmla="*/ 236457 h 955271"/>
              <a:gd name="connsiteX61" fmla="*/ 3903080 w 5741575"/>
              <a:gd name="connsiteY61" fmla="*/ 241890 h 955271"/>
              <a:gd name="connsiteX62" fmla="*/ 4114838 w 5741575"/>
              <a:gd name="connsiteY62" fmla="*/ 238165 h 955271"/>
              <a:gd name="connsiteX63" fmla="*/ 4271023 w 5741575"/>
              <a:gd name="connsiteY63" fmla="*/ 241959 h 955271"/>
              <a:gd name="connsiteX64" fmla="*/ 4367397 w 5741575"/>
              <a:gd name="connsiteY64" fmla="*/ 271442 h 955271"/>
              <a:gd name="connsiteX65" fmla="*/ 4495366 w 5741575"/>
              <a:gd name="connsiteY65" fmla="*/ 271618 h 955271"/>
              <a:gd name="connsiteX66" fmla="*/ 4517347 w 5741575"/>
              <a:gd name="connsiteY66" fmla="*/ 275639 h 955271"/>
              <a:gd name="connsiteX67" fmla="*/ 4546116 w 5741575"/>
              <a:gd name="connsiteY67" fmla="*/ 268568 h 955271"/>
              <a:gd name="connsiteX68" fmla="*/ 4661259 w 5741575"/>
              <a:gd name="connsiteY68" fmla="*/ 238966 h 955271"/>
              <a:gd name="connsiteX69" fmla="*/ 4750403 w 5741575"/>
              <a:gd name="connsiteY69" fmla="*/ 204364 h 955271"/>
              <a:gd name="connsiteX70" fmla="*/ 4867614 w 5741575"/>
              <a:gd name="connsiteY70" fmla="*/ 208668 h 955271"/>
              <a:gd name="connsiteX71" fmla="*/ 4937036 w 5741575"/>
              <a:gd name="connsiteY71" fmla="*/ 195446 h 955271"/>
              <a:gd name="connsiteX72" fmla="*/ 5047626 w 5741575"/>
              <a:gd name="connsiteY72" fmla="*/ 149604 h 955271"/>
              <a:gd name="connsiteX73" fmla="*/ 5200247 w 5741575"/>
              <a:gd name="connsiteY73" fmla="*/ 142695 h 955271"/>
              <a:gd name="connsiteX74" fmla="*/ 5235691 w 5741575"/>
              <a:gd name="connsiteY74" fmla="*/ 173330 h 955271"/>
              <a:gd name="connsiteX75" fmla="*/ 5280133 w 5741575"/>
              <a:gd name="connsiteY75" fmla="*/ 189342 h 955271"/>
              <a:gd name="connsiteX76" fmla="*/ 5291963 w 5741575"/>
              <a:gd name="connsiteY76" fmla="*/ 139446 h 955271"/>
              <a:gd name="connsiteX77" fmla="*/ 5418472 w 5741575"/>
              <a:gd name="connsiteY77" fmla="*/ 89163 h 955271"/>
              <a:gd name="connsiteX78" fmla="*/ 5482354 w 5741575"/>
              <a:gd name="connsiteY78" fmla="*/ 69470 h 955271"/>
              <a:gd name="connsiteX79" fmla="*/ 5583280 w 5741575"/>
              <a:gd name="connsiteY79" fmla="*/ 49787 h 955271"/>
              <a:gd name="connsiteX80" fmla="*/ 5613766 w 5741575"/>
              <a:gd name="connsiteY80" fmla="*/ 41855 h 955271"/>
              <a:gd name="connsiteX81" fmla="*/ 5684952 w 5741575"/>
              <a:gd name="connsiteY81" fmla="*/ 26088 h 955271"/>
              <a:gd name="connsiteX82" fmla="*/ 5741575 w 5741575"/>
              <a:gd name="connsiteY82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77227 w 5741575"/>
              <a:gd name="connsiteY46" fmla="*/ 368972 h 955271"/>
              <a:gd name="connsiteX47" fmla="*/ 2824768 w 5741575"/>
              <a:gd name="connsiteY47" fmla="*/ 361652 h 955271"/>
              <a:gd name="connsiteX48" fmla="*/ 2885545 w 5741575"/>
              <a:gd name="connsiteY48" fmla="*/ 372818 h 955271"/>
              <a:gd name="connsiteX49" fmla="*/ 3009558 w 5741575"/>
              <a:gd name="connsiteY49" fmla="*/ 370573 h 955271"/>
              <a:gd name="connsiteX50" fmla="*/ 3095010 w 5741575"/>
              <a:gd name="connsiteY50" fmla="*/ 332454 h 955271"/>
              <a:gd name="connsiteX51" fmla="*/ 3103742 w 5741575"/>
              <a:gd name="connsiteY51" fmla="*/ 337974 h 955271"/>
              <a:gd name="connsiteX52" fmla="*/ 3165093 w 5741575"/>
              <a:gd name="connsiteY52" fmla="*/ 329459 h 955271"/>
              <a:gd name="connsiteX53" fmla="*/ 3373785 w 5741575"/>
              <a:gd name="connsiteY53" fmla="*/ 255680 h 955271"/>
              <a:gd name="connsiteX54" fmla="*/ 3493851 w 5741575"/>
              <a:gd name="connsiteY54" fmla="*/ 240255 h 955271"/>
              <a:gd name="connsiteX55" fmla="*/ 3537470 w 5741575"/>
              <a:gd name="connsiteY55" fmla="*/ 241867 h 955271"/>
              <a:gd name="connsiteX56" fmla="*/ 3610489 w 5741575"/>
              <a:gd name="connsiteY56" fmla="*/ 244128 h 955271"/>
              <a:gd name="connsiteX57" fmla="*/ 3667539 w 5741575"/>
              <a:gd name="connsiteY57" fmla="*/ 263271 h 955271"/>
              <a:gd name="connsiteX58" fmla="*/ 3727614 w 5741575"/>
              <a:gd name="connsiteY58" fmla="*/ 258245 h 955271"/>
              <a:gd name="connsiteX59" fmla="*/ 3738369 w 5741575"/>
              <a:gd name="connsiteY59" fmla="*/ 234506 h 955271"/>
              <a:gd name="connsiteX60" fmla="*/ 3803670 w 5741575"/>
              <a:gd name="connsiteY60" fmla="*/ 236457 h 955271"/>
              <a:gd name="connsiteX61" fmla="*/ 3903080 w 5741575"/>
              <a:gd name="connsiteY61" fmla="*/ 241890 h 955271"/>
              <a:gd name="connsiteX62" fmla="*/ 4114838 w 5741575"/>
              <a:gd name="connsiteY62" fmla="*/ 238165 h 955271"/>
              <a:gd name="connsiteX63" fmla="*/ 4271023 w 5741575"/>
              <a:gd name="connsiteY63" fmla="*/ 241959 h 955271"/>
              <a:gd name="connsiteX64" fmla="*/ 4367397 w 5741575"/>
              <a:gd name="connsiteY64" fmla="*/ 271442 h 955271"/>
              <a:gd name="connsiteX65" fmla="*/ 4495366 w 5741575"/>
              <a:gd name="connsiteY65" fmla="*/ 271618 h 955271"/>
              <a:gd name="connsiteX66" fmla="*/ 4517347 w 5741575"/>
              <a:gd name="connsiteY66" fmla="*/ 275639 h 955271"/>
              <a:gd name="connsiteX67" fmla="*/ 4546116 w 5741575"/>
              <a:gd name="connsiteY67" fmla="*/ 268568 h 955271"/>
              <a:gd name="connsiteX68" fmla="*/ 4661259 w 5741575"/>
              <a:gd name="connsiteY68" fmla="*/ 238966 h 955271"/>
              <a:gd name="connsiteX69" fmla="*/ 4750403 w 5741575"/>
              <a:gd name="connsiteY69" fmla="*/ 204364 h 955271"/>
              <a:gd name="connsiteX70" fmla="*/ 4867614 w 5741575"/>
              <a:gd name="connsiteY70" fmla="*/ 208668 h 955271"/>
              <a:gd name="connsiteX71" fmla="*/ 4937036 w 5741575"/>
              <a:gd name="connsiteY71" fmla="*/ 195446 h 955271"/>
              <a:gd name="connsiteX72" fmla="*/ 5047626 w 5741575"/>
              <a:gd name="connsiteY72" fmla="*/ 149604 h 955271"/>
              <a:gd name="connsiteX73" fmla="*/ 5200247 w 5741575"/>
              <a:gd name="connsiteY73" fmla="*/ 142695 h 955271"/>
              <a:gd name="connsiteX74" fmla="*/ 5235691 w 5741575"/>
              <a:gd name="connsiteY74" fmla="*/ 173330 h 955271"/>
              <a:gd name="connsiteX75" fmla="*/ 5280133 w 5741575"/>
              <a:gd name="connsiteY75" fmla="*/ 189342 h 955271"/>
              <a:gd name="connsiteX76" fmla="*/ 5291963 w 5741575"/>
              <a:gd name="connsiteY76" fmla="*/ 139446 h 955271"/>
              <a:gd name="connsiteX77" fmla="*/ 5418472 w 5741575"/>
              <a:gd name="connsiteY77" fmla="*/ 89163 h 955271"/>
              <a:gd name="connsiteX78" fmla="*/ 5482354 w 5741575"/>
              <a:gd name="connsiteY78" fmla="*/ 69470 h 955271"/>
              <a:gd name="connsiteX79" fmla="*/ 5583280 w 5741575"/>
              <a:gd name="connsiteY79" fmla="*/ 49787 h 955271"/>
              <a:gd name="connsiteX80" fmla="*/ 5613766 w 5741575"/>
              <a:gd name="connsiteY80" fmla="*/ 41855 h 955271"/>
              <a:gd name="connsiteX81" fmla="*/ 5684952 w 5741575"/>
              <a:gd name="connsiteY81" fmla="*/ 26088 h 955271"/>
              <a:gd name="connsiteX82" fmla="*/ 5741575 w 5741575"/>
              <a:gd name="connsiteY82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77227 w 5741575"/>
              <a:gd name="connsiteY45" fmla="*/ 368972 h 955271"/>
              <a:gd name="connsiteX46" fmla="*/ 2824768 w 5741575"/>
              <a:gd name="connsiteY46" fmla="*/ 361652 h 955271"/>
              <a:gd name="connsiteX47" fmla="*/ 2885545 w 5741575"/>
              <a:gd name="connsiteY47" fmla="*/ 372818 h 955271"/>
              <a:gd name="connsiteX48" fmla="*/ 3009558 w 5741575"/>
              <a:gd name="connsiteY48" fmla="*/ 370573 h 955271"/>
              <a:gd name="connsiteX49" fmla="*/ 3095010 w 5741575"/>
              <a:gd name="connsiteY49" fmla="*/ 332454 h 955271"/>
              <a:gd name="connsiteX50" fmla="*/ 3103742 w 5741575"/>
              <a:gd name="connsiteY50" fmla="*/ 337974 h 955271"/>
              <a:gd name="connsiteX51" fmla="*/ 3165093 w 5741575"/>
              <a:gd name="connsiteY51" fmla="*/ 329459 h 955271"/>
              <a:gd name="connsiteX52" fmla="*/ 3373785 w 5741575"/>
              <a:gd name="connsiteY52" fmla="*/ 255680 h 955271"/>
              <a:gd name="connsiteX53" fmla="*/ 3493851 w 5741575"/>
              <a:gd name="connsiteY53" fmla="*/ 240255 h 955271"/>
              <a:gd name="connsiteX54" fmla="*/ 3537470 w 5741575"/>
              <a:gd name="connsiteY54" fmla="*/ 241867 h 955271"/>
              <a:gd name="connsiteX55" fmla="*/ 3610489 w 5741575"/>
              <a:gd name="connsiteY55" fmla="*/ 244128 h 955271"/>
              <a:gd name="connsiteX56" fmla="*/ 3667539 w 5741575"/>
              <a:gd name="connsiteY56" fmla="*/ 263271 h 955271"/>
              <a:gd name="connsiteX57" fmla="*/ 3727614 w 5741575"/>
              <a:gd name="connsiteY57" fmla="*/ 258245 h 955271"/>
              <a:gd name="connsiteX58" fmla="*/ 3738369 w 5741575"/>
              <a:gd name="connsiteY58" fmla="*/ 234506 h 955271"/>
              <a:gd name="connsiteX59" fmla="*/ 3803670 w 5741575"/>
              <a:gd name="connsiteY59" fmla="*/ 236457 h 955271"/>
              <a:gd name="connsiteX60" fmla="*/ 3903080 w 5741575"/>
              <a:gd name="connsiteY60" fmla="*/ 241890 h 955271"/>
              <a:gd name="connsiteX61" fmla="*/ 4114838 w 5741575"/>
              <a:gd name="connsiteY61" fmla="*/ 238165 h 955271"/>
              <a:gd name="connsiteX62" fmla="*/ 4271023 w 5741575"/>
              <a:gd name="connsiteY62" fmla="*/ 241959 h 955271"/>
              <a:gd name="connsiteX63" fmla="*/ 4367397 w 5741575"/>
              <a:gd name="connsiteY63" fmla="*/ 271442 h 955271"/>
              <a:gd name="connsiteX64" fmla="*/ 4495366 w 5741575"/>
              <a:gd name="connsiteY64" fmla="*/ 271618 h 955271"/>
              <a:gd name="connsiteX65" fmla="*/ 4517347 w 5741575"/>
              <a:gd name="connsiteY65" fmla="*/ 275639 h 955271"/>
              <a:gd name="connsiteX66" fmla="*/ 4546116 w 5741575"/>
              <a:gd name="connsiteY66" fmla="*/ 268568 h 955271"/>
              <a:gd name="connsiteX67" fmla="*/ 4661259 w 5741575"/>
              <a:gd name="connsiteY67" fmla="*/ 238966 h 955271"/>
              <a:gd name="connsiteX68" fmla="*/ 4750403 w 5741575"/>
              <a:gd name="connsiteY68" fmla="*/ 204364 h 955271"/>
              <a:gd name="connsiteX69" fmla="*/ 4867614 w 5741575"/>
              <a:gd name="connsiteY69" fmla="*/ 208668 h 955271"/>
              <a:gd name="connsiteX70" fmla="*/ 4937036 w 5741575"/>
              <a:gd name="connsiteY70" fmla="*/ 195446 h 955271"/>
              <a:gd name="connsiteX71" fmla="*/ 5047626 w 5741575"/>
              <a:gd name="connsiteY71" fmla="*/ 149604 h 955271"/>
              <a:gd name="connsiteX72" fmla="*/ 5200247 w 5741575"/>
              <a:gd name="connsiteY72" fmla="*/ 142695 h 955271"/>
              <a:gd name="connsiteX73" fmla="*/ 5235691 w 5741575"/>
              <a:gd name="connsiteY73" fmla="*/ 173330 h 955271"/>
              <a:gd name="connsiteX74" fmla="*/ 5280133 w 5741575"/>
              <a:gd name="connsiteY74" fmla="*/ 189342 h 955271"/>
              <a:gd name="connsiteX75" fmla="*/ 5291963 w 5741575"/>
              <a:gd name="connsiteY75" fmla="*/ 139446 h 955271"/>
              <a:gd name="connsiteX76" fmla="*/ 5418472 w 5741575"/>
              <a:gd name="connsiteY76" fmla="*/ 89163 h 955271"/>
              <a:gd name="connsiteX77" fmla="*/ 5482354 w 5741575"/>
              <a:gd name="connsiteY77" fmla="*/ 69470 h 955271"/>
              <a:gd name="connsiteX78" fmla="*/ 5583280 w 5741575"/>
              <a:gd name="connsiteY78" fmla="*/ 49787 h 955271"/>
              <a:gd name="connsiteX79" fmla="*/ 5613766 w 5741575"/>
              <a:gd name="connsiteY79" fmla="*/ 41855 h 955271"/>
              <a:gd name="connsiteX80" fmla="*/ 5684952 w 5741575"/>
              <a:gd name="connsiteY80" fmla="*/ 26088 h 955271"/>
              <a:gd name="connsiteX81" fmla="*/ 5741575 w 5741575"/>
              <a:gd name="connsiteY8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31718 w 5741575"/>
              <a:gd name="connsiteY44" fmla="*/ 361545 h 955271"/>
              <a:gd name="connsiteX45" fmla="*/ 2777227 w 5741575"/>
              <a:gd name="connsiteY45" fmla="*/ 368972 h 955271"/>
              <a:gd name="connsiteX46" fmla="*/ 2824768 w 5741575"/>
              <a:gd name="connsiteY46" fmla="*/ 361652 h 955271"/>
              <a:gd name="connsiteX47" fmla="*/ 2885545 w 5741575"/>
              <a:gd name="connsiteY47" fmla="*/ 372818 h 955271"/>
              <a:gd name="connsiteX48" fmla="*/ 3009558 w 5741575"/>
              <a:gd name="connsiteY48" fmla="*/ 370573 h 955271"/>
              <a:gd name="connsiteX49" fmla="*/ 3095010 w 5741575"/>
              <a:gd name="connsiteY49" fmla="*/ 332454 h 955271"/>
              <a:gd name="connsiteX50" fmla="*/ 3103742 w 5741575"/>
              <a:gd name="connsiteY50" fmla="*/ 337974 h 955271"/>
              <a:gd name="connsiteX51" fmla="*/ 3165093 w 5741575"/>
              <a:gd name="connsiteY51" fmla="*/ 329459 h 955271"/>
              <a:gd name="connsiteX52" fmla="*/ 3373785 w 5741575"/>
              <a:gd name="connsiteY52" fmla="*/ 255680 h 955271"/>
              <a:gd name="connsiteX53" fmla="*/ 3493851 w 5741575"/>
              <a:gd name="connsiteY53" fmla="*/ 240255 h 955271"/>
              <a:gd name="connsiteX54" fmla="*/ 3537470 w 5741575"/>
              <a:gd name="connsiteY54" fmla="*/ 241867 h 955271"/>
              <a:gd name="connsiteX55" fmla="*/ 3610489 w 5741575"/>
              <a:gd name="connsiteY55" fmla="*/ 244128 h 955271"/>
              <a:gd name="connsiteX56" fmla="*/ 3667539 w 5741575"/>
              <a:gd name="connsiteY56" fmla="*/ 263271 h 955271"/>
              <a:gd name="connsiteX57" fmla="*/ 3727614 w 5741575"/>
              <a:gd name="connsiteY57" fmla="*/ 258245 h 955271"/>
              <a:gd name="connsiteX58" fmla="*/ 3738369 w 5741575"/>
              <a:gd name="connsiteY58" fmla="*/ 234506 h 955271"/>
              <a:gd name="connsiteX59" fmla="*/ 3803670 w 5741575"/>
              <a:gd name="connsiteY59" fmla="*/ 236457 h 955271"/>
              <a:gd name="connsiteX60" fmla="*/ 3903080 w 5741575"/>
              <a:gd name="connsiteY60" fmla="*/ 241890 h 955271"/>
              <a:gd name="connsiteX61" fmla="*/ 4114838 w 5741575"/>
              <a:gd name="connsiteY61" fmla="*/ 238165 h 955271"/>
              <a:gd name="connsiteX62" fmla="*/ 4271023 w 5741575"/>
              <a:gd name="connsiteY62" fmla="*/ 241959 h 955271"/>
              <a:gd name="connsiteX63" fmla="*/ 4367397 w 5741575"/>
              <a:gd name="connsiteY63" fmla="*/ 271442 h 955271"/>
              <a:gd name="connsiteX64" fmla="*/ 4495366 w 5741575"/>
              <a:gd name="connsiteY64" fmla="*/ 271618 h 955271"/>
              <a:gd name="connsiteX65" fmla="*/ 4517347 w 5741575"/>
              <a:gd name="connsiteY65" fmla="*/ 275639 h 955271"/>
              <a:gd name="connsiteX66" fmla="*/ 4546116 w 5741575"/>
              <a:gd name="connsiteY66" fmla="*/ 268568 h 955271"/>
              <a:gd name="connsiteX67" fmla="*/ 4661259 w 5741575"/>
              <a:gd name="connsiteY67" fmla="*/ 238966 h 955271"/>
              <a:gd name="connsiteX68" fmla="*/ 4750403 w 5741575"/>
              <a:gd name="connsiteY68" fmla="*/ 204364 h 955271"/>
              <a:gd name="connsiteX69" fmla="*/ 4867614 w 5741575"/>
              <a:gd name="connsiteY69" fmla="*/ 208668 h 955271"/>
              <a:gd name="connsiteX70" fmla="*/ 4937036 w 5741575"/>
              <a:gd name="connsiteY70" fmla="*/ 195446 h 955271"/>
              <a:gd name="connsiteX71" fmla="*/ 5047626 w 5741575"/>
              <a:gd name="connsiteY71" fmla="*/ 149604 h 955271"/>
              <a:gd name="connsiteX72" fmla="*/ 5200247 w 5741575"/>
              <a:gd name="connsiteY72" fmla="*/ 142695 h 955271"/>
              <a:gd name="connsiteX73" fmla="*/ 5235691 w 5741575"/>
              <a:gd name="connsiteY73" fmla="*/ 173330 h 955271"/>
              <a:gd name="connsiteX74" fmla="*/ 5280133 w 5741575"/>
              <a:gd name="connsiteY74" fmla="*/ 189342 h 955271"/>
              <a:gd name="connsiteX75" fmla="*/ 5291963 w 5741575"/>
              <a:gd name="connsiteY75" fmla="*/ 139446 h 955271"/>
              <a:gd name="connsiteX76" fmla="*/ 5418472 w 5741575"/>
              <a:gd name="connsiteY76" fmla="*/ 89163 h 955271"/>
              <a:gd name="connsiteX77" fmla="*/ 5482354 w 5741575"/>
              <a:gd name="connsiteY77" fmla="*/ 69470 h 955271"/>
              <a:gd name="connsiteX78" fmla="*/ 5583280 w 5741575"/>
              <a:gd name="connsiteY78" fmla="*/ 49787 h 955271"/>
              <a:gd name="connsiteX79" fmla="*/ 5613766 w 5741575"/>
              <a:gd name="connsiteY79" fmla="*/ 41855 h 955271"/>
              <a:gd name="connsiteX80" fmla="*/ 5684952 w 5741575"/>
              <a:gd name="connsiteY80" fmla="*/ 26088 h 955271"/>
              <a:gd name="connsiteX81" fmla="*/ 5741575 w 5741575"/>
              <a:gd name="connsiteY8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31718 w 5741575"/>
              <a:gd name="connsiteY44" fmla="*/ 361545 h 955271"/>
              <a:gd name="connsiteX45" fmla="*/ 2777227 w 5741575"/>
              <a:gd name="connsiteY45" fmla="*/ 368972 h 955271"/>
              <a:gd name="connsiteX46" fmla="*/ 2824768 w 5741575"/>
              <a:gd name="connsiteY46" fmla="*/ 361652 h 955271"/>
              <a:gd name="connsiteX47" fmla="*/ 2885545 w 5741575"/>
              <a:gd name="connsiteY47" fmla="*/ 372818 h 955271"/>
              <a:gd name="connsiteX48" fmla="*/ 3009558 w 5741575"/>
              <a:gd name="connsiteY48" fmla="*/ 370573 h 955271"/>
              <a:gd name="connsiteX49" fmla="*/ 3095010 w 5741575"/>
              <a:gd name="connsiteY49" fmla="*/ 332454 h 955271"/>
              <a:gd name="connsiteX50" fmla="*/ 3103742 w 5741575"/>
              <a:gd name="connsiteY50" fmla="*/ 337974 h 955271"/>
              <a:gd name="connsiteX51" fmla="*/ 3165093 w 5741575"/>
              <a:gd name="connsiteY51" fmla="*/ 329459 h 955271"/>
              <a:gd name="connsiteX52" fmla="*/ 3373785 w 5741575"/>
              <a:gd name="connsiteY52" fmla="*/ 255680 h 955271"/>
              <a:gd name="connsiteX53" fmla="*/ 3493851 w 5741575"/>
              <a:gd name="connsiteY53" fmla="*/ 240255 h 955271"/>
              <a:gd name="connsiteX54" fmla="*/ 3537470 w 5741575"/>
              <a:gd name="connsiteY54" fmla="*/ 241867 h 955271"/>
              <a:gd name="connsiteX55" fmla="*/ 3610489 w 5741575"/>
              <a:gd name="connsiteY55" fmla="*/ 244128 h 955271"/>
              <a:gd name="connsiteX56" fmla="*/ 3667539 w 5741575"/>
              <a:gd name="connsiteY56" fmla="*/ 263271 h 955271"/>
              <a:gd name="connsiteX57" fmla="*/ 3727614 w 5741575"/>
              <a:gd name="connsiteY57" fmla="*/ 258245 h 955271"/>
              <a:gd name="connsiteX58" fmla="*/ 3738369 w 5741575"/>
              <a:gd name="connsiteY58" fmla="*/ 234506 h 955271"/>
              <a:gd name="connsiteX59" fmla="*/ 3803670 w 5741575"/>
              <a:gd name="connsiteY59" fmla="*/ 236457 h 955271"/>
              <a:gd name="connsiteX60" fmla="*/ 3903080 w 5741575"/>
              <a:gd name="connsiteY60" fmla="*/ 241890 h 955271"/>
              <a:gd name="connsiteX61" fmla="*/ 4114838 w 5741575"/>
              <a:gd name="connsiteY61" fmla="*/ 238165 h 955271"/>
              <a:gd name="connsiteX62" fmla="*/ 4271023 w 5741575"/>
              <a:gd name="connsiteY62" fmla="*/ 241959 h 955271"/>
              <a:gd name="connsiteX63" fmla="*/ 4367397 w 5741575"/>
              <a:gd name="connsiteY63" fmla="*/ 271442 h 955271"/>
              <a:gd name="connsiteX64" fmla="*/ 4495366 w 5741575"/>
              <a:gd name="connsiteY64" fmla="*/ 271618 h 955271"/>
              <a:gd name="connsiteX65" fmla="*/ 4517347 w 5741575"/>
              <a:gd name="connsiteY65" fmla="*/ 275639 h 955271"/>
              <a:gd name="connsiteX66" fmla="*/ 4546116 w 5741575"/>
              <a:gd name="connsiteY66" fmla="*/ 268568 h 955271"/>
              <a:gd name="connsiteX67" fmla="*/ 4661259 w 5741575"/>
              <a:gd name="connsiteY67" fmla="*/ 238966 h 955271"/>
              <a:gd name="connsiteX68" fmla="*/ 4750403 w 5741575"/>
              <a:gd name="connsiteY68" fmla="*/ 204364 h 955271"/>
              <a:gd name="connsiteX69" fmla="*/ 4867614 w 5741575"/>
              <a:gd name="connsiteY69" fmla="*/ 208668 h 955271"/>
              <a:gd name="connsiteX70" fmla="*/ 4937036 w 5741575"/>
              <a:gd name="connsiteY70" fmla="*/ 195446 h 955271"/>
              <a:gd name="connsiteX71" fmla="*/ 5047626 w 5741575"/>
              <a:gd name="connsiteY71" fmla="*/ 149604 h 955271"/>
              <a:gd name="connsiteX72" fmla="*/ 5200247 w 5741575"/>
              <a:gd name="connsiteY72" fmla="*/ 142695 h 955271"/>
              <a:gd name="connsiteX73" fmla="*/ 5235691 w 5741575"/>
              <a:gd name="connsiteY73" fmla="*/ 173330 h 955271"/>
              <a:gd name="connsiteX74" fmla="*/ 5291963 w 5741575"/>
              <a:gd name="connsiteY74" fmla="*/ 139446 h 955271"/>
              <a:gd name="connsiteX75" fmla="*/ 5418472 w 5741575"/>
              <a:gd name="connsiteY75" fmla="*/ 89163 h 955271"/>
              <a:gd name="connsiteX76" fmla="*/ 5482354 w 5741575"/>
              <a:gd name="connsiteY76" fmla="*/ 69470 h 955271"/>
              <a:gd name="connsiteX77" fmla="*/ 5583280 w 5741575"/>
              <a:gd name="connsiteY77" fmla="*/ 49787 h 955271"/>
              <a:gd name="connsiteX78" fmla="*/ 5613766 w 5741575"/>
              <a:gd name="connsiteY78" fmla="*/ 41855 h 955271"/>
              <a:gd name="connsiteX79" fmla="*/ 5684952 w 5741575"/>
              <a:gd name="connsiteY79" fmla="*/ 26088 h 955271"/>
              <a:gd name="connsiteX80" fmla="*/ 5741575 w 5741575"/>
              <a:gd name="connsiteY80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31718 w 5741575"/>
              <a:gd name="connsiteY44" fmla="*/ 361545 h 955271"/>
              <a:gd name="connsiteX45" fmla="*/ 2777227 w 5741575"/>
              <a:gd name="connsiteY45" fmla="*/ 368972 h 955271"/>
              <a:gd name="connsiteX46" fmla="*/ 2824768 w 5741575"/>
              <a:gd name="connsiteY46" fmla="*/ 361652 h 955271"/>
              <a:gd name="connsiteX47" fmla="*/ 2885545 w 5741575"/>
              <a:gd name="connsiteY47" fmla="*/ 372818 h 955271"/>
              <a:gd name="connsiteX48" fmla="*/ 3009558 w 5741575"/>
              <a:gd name="connsiteY48" fmla="*/ 370573 h 955271"/>
              <a:gd name="connsiteX49" fmla="*/ 3095010 w 5741575"/>
              <a:gd name="connsiteY49" fmla="*/ 332454 h 955271"/>
              <a:gd name="connsiteX50" fmla="*/ 3103742 w 5741575"/>
              <a:gd name="connsiteY50" fmla="*/ 337974 h 955271"/>
              <a:gd name="connsiteX51" fmla="*/ 3165093 w 5741575"/>
              <a:gd name="connsiteY51" fmla="*/ 329459 h 955271"/>
              <a:gd name="connsiteX52" fmla="*/ 3373785 w 5741575"/>
              <a:gd name="connsiteY52" fmla="*/ 255680 h 955271"/>
              <a:gd name="connsiteX53" fmla="*/ 3493851 w 5741575"/>
              <a:gd name="connsiteY53" fmla="*/ 240255 h 955271"/>
              <a:gd name="connsiteX54" fmla="*/ 3537470 w 5741575"/>
              <a:gd name="connsiteY54" fmla="*/ 241867 h 955271"/>
              <a:gd name="connsiteX55" fmla="*/ 3610489 w 5741575"/>
              <a:gd name="connsiteY55" fmla="*/ 244128 h 955271"/>
              <a:gd name="connsiteX56" fmla="*/ 3667539 w 5741575"/>
              <a:gd name="connsiteY56" fmla="*/ 263271 h 955271"/>
              <a:gd name="connsiteX57" fmla="*/ 3727614 w 5741575"/>
              <a:gd name="connsiteY57" fmla="*/ 258245 h 955271"/>
              <a:gd name="connsiteX58" fmla="*/ 3738369 w 5741575"/>
              <a:gd name="connsiteY58" fmla="*/ 234506 h 955271"/>
              <a:gd name="connsiteX59" fmla="*/ 3803670 w 5741575"/>
              <a:gd name="connsiteY59" fmla="*/ 236457 h 955271"/>
              <a:gd name="connsiteX60" fmla="*/ 3903080 w 5741575"/>
              <a:gd name="connsiteY60" fmla="*/ 241890 h 955271"/>
              <a:gd name="connsiteX61" fmla="*/ 4114838 w 5741575"/>
              <a:gd name="connsiteY61" fmla="*/ 238165 h 955271"/>
              <a:gd name="connsiteX62" fmla="*/ 4271023 w 5741575"/>
              <a:gd name="connsiteY62" fmla="*/ 241959 h 955271"/>
              <a:gd name="connsiteX63" fmla="*/ 4367397 w 5741575"/>
              <a:gd name="connsiteY63" fmla="*/ 271442 h 955271"/>
              <a:gd name="connsiteX64" fmla="*/ 4495366 w 5741575"/>
              <a:gd name="connsiteY64" fmla="*/ 271618 h 955271"/>
              <a:gd name="connsiteX65" fmla="*/ 4517347 w 5741575"/>
              <a:gd name="connsiteY65" fmla="*/ 275639 h 955271"/>
              <a:gd name="connsiteX66" fmla="*/ 4546116 w 5741575"/>
              <a:gd name="connsiteY66" fmla="*/ 268568 h 955271"/>
              <a:gd name="connsiteX67" fmla="*/ 4661259 w 5741575"/>
              <a:gd name="connsiteY67" fmla="*/ 238966 h 955271"/>
              <a:gd name="connsiteX68" fmla="*/ 4750403 w 5741575"/>
              <a:gd name="connsiteY68" fmla="*/ 204364 h 955271"/>
              <a:gd name="connsiteX69" fmla="*/ 4867614 w 5741575"/>
              <a:gd name="connsiteY69" fmla="*/ 208668 h 955271"/>
              <a:gd name="connsiteX70" fmla="*/ 4937036 w 5741575"/>
              <a:gd name="connsiteY70" fmla="*/ 195446 h 955271"/>
              <a:gd name="connsiteX71" fmla="*/ 5047626 w 5741575"/>
              <a:gd name="connsiteY71" fmla="*/ 149604 h 955271"/>
              <a:gd name="connsiteX72" fmla="*/ 5200247 w 5741575"/>
              <a:gd name="connsiteY72" fmla="*/ 142695 h 955271"/>
              <a:gd name="connsiteX73" fmla="*/ 5291963 w 5741575"/>
              <a:gd name="connsiteY73" fmla="*/ 139446 h 955271"/>
              <a:gd name="connsiteX74" fmla="*/ 5418472 w 5741575"/>
              <a:gd name="connsiteY74" fmla="*/ 89163 h 955271"/>
              <a:gd name="connsiteX75" fmla="*/ 5482354 w 5741575"/>
              <a:gd name="connsiteY75" fmla="*/ 69470 h 955271"/>
              <a:gd name="connsiteX76" fmla="*/ 5583280 w 5741575"/>
              <a:gd name="connsiteY76" fmla="*/ 49787 h 955271"/>
              <a:gd name="connsiteX77" fmla="*/ 5613766 w 5741575"/>
              <a:gd name="connsiteY77" fmla="*/ 41855 h 955271"/>
              <a:gd name="connsiteX78" fmla="*/ 5684952 w 5741575"/>
              <a:gd name="connsiteY78" fmla="*/ 26088 h 955271"/>
              <a:gd name="connsiteX79" fmla="*/ 5741575 w 5741575"/>
              <a:gd name="connsiteY79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31718 w 5741575"/>
              <a:gd name="connsiteY44" fmla="*/ 361545 h 955271"/>
              <a:gd name="connsiteX45" fmla="*/ 2777227 w 5741575"/>
              <a:gd name="connsiteY45" fmla="*/ 368972 h 955271"/>
              <a:gd name="connsiteX46" fmla="*/ 2824768 w 5741575"/>
              <a:gd name="connsiteY46" fmla="*/ 361652 h 955271"/>
              <a:gd name="connsiteX47" fmla="*/ 2885545 w 5741575"/>
              <a:gd name="connsiteY47" fmla="*/ 372818 h 955271"/>
              <a:gd name="connsiteX48" fmla="*/ 3009558 w 5741575"/>
              <a:gd name="connsiteY48" fmla="*/ 370573 h 955271"/>
              <a:gd name="connsiteX49" fmla="*/ 3095010 w 5741575"/>
              <a:gd name="connsiteY49" fmla="*/ 332454 h 955271"/>
              <a:gd name="connsiteX50" fmla="*/ 3103742 w 5741575"/>
              <a:gd name="connsiteY50" fmla="*/ 337974 h 955271"/>
              <a:gd name="connsiteX51" fmla="*/ 3165093 w 5741575"/>
              <a:gd name="connsiteY51" fmla="*/ 329459 h 955271"/>
              <a:gd name="connsiteX52" fmla="*/ 3373785 w 5741575"/>
              <a:gd name="connsiteY52" fmla="*/ 255680 h 955271"/>
              <a:gd name="connsiteX53" fmla="*/ 3493851 w 5741575"/>
              <a:gd name="connsiteY53" fmla="*/ 240255 h 955271"/>
              <a:gd name="connsiteX54" fmla="*/ 3537470 w 5741575"/>
              <a:gd name="connsiteY54" fmla="*/ 241867 h 955271"/>
              <a:gd name="connsiteX55" fmla="*/ 3610489 w 5741575"/>
              <a:gd name="connsiteY55" fmla="*/ 244128 h 955271"/>
              <a:gd name="connsiteX56" fmla="*/ 3667539 w 5741575"/>
              <a:gd name="connsiteY56" fmla="*/ 263271 h 955271"/>
              <a:gd name="connsiteX57" fmla="*/ 3727614 w 5741575"/>
              <a:gd name="connsiteY57" fmla="*/ 258245 h 955271"/>
              <a:gd name="connsiteX58" fmla="*/ 3738369 w 5741575"/>
              <a:gd name="connsiteY58" fmla="*/ 234506 h 955271"/>
              <a:gd name="connsiteX59" fmla="*/ 3803670 w 5741575"/>
              <a:gd name="connsiteY59" fmla="*/ 236457 h 955271"/>
              <a:gd name="connsiteX60" fmla="*/ 3903080 w 5741575"/>
              <a:gd name="connsiteY60" fmla="*/ 241890 h 955271"/>
              <a:gd name="connsiteX61" fmla="*/ 4114838 w 5741575"/>
              <a:gd name="connsiteY61" fmla="*/ 238165 h 955271"/>
              <a:gd name="connsiteX62" fmla="*/ 4271023 w 5741575"/>
              <a:gd name="connsiteY62" fmla="*/ 241959 h 955271"/>
              <a:gd name="connsiteX63" fmla="*/ 4367397 w 5741575"/>
              <a:gd name="connsiteY63" fmla="*/ 271442 h 955271"/>
              <a:gd name="connsiteX64" fmla="*/ 4495366 w 5741575"/>
              <a:gd name="connsiteY64" fmla="*/ 271618 h 955271"/>
              <a:gd name="connsiteX65" fmla="*/ 4517347 w 5741575"/>
              <a:gd name="connsiteY65" fmla="*/ 275639 h 955271"/>
              <a:gd name="connsiteX66" fmla="*/ 4546116 w 5741575"/>
              <a:gd name="connsiteY66" fmla="*/ 268568 h 955271"/>
              <a:gd name="connsiteX67" fmla="*/ 4661259 w 5741575"/>
              <a:gd name="connsiteY67" fmla="*/ 238966 h 955271"/>
              <a:gd name="connsiteX68" fmla="*/ 4750403 w 5741575"/>
              <a:gd name="connsiteY68" fmla="*/ 204364 h 955271"/>
              <a:gd name="connsiteX69" fmla="*/ 4867614 w 5741575"/>
              <a:gd name="connsiteY69" fmla="*/ 208668 h 955271"/>
              <a:gd name="connsiteX70" fmla="*/ 4937036 w 5741575"/>
              <a:gd name="connsiteY70" fmla="*/ 195446 h 955271"/>
              <a:gd name="connsiteX71" fmla="*/ 5067740 w 5741575"/>
              <a:gd name="connsiteY71" fmla="*/ 172293 h 955271"/>
              <a:gd name="connsiteX72" fmla="*/ 5200247 w 5741575"/>
              <a:gd name="connsiteY72" fmla="*/ 142695 h 955271"/>
              <a:gd name="connsiteX73" fmla="*/ 5291963 w 5741575"/>
              <a:gd name="connsiteY73" fmla="*/ 139446 h 955271"/>
              <a:gd name="connsiteX74" fmla="*/ 5418472 w 5741575"/>
              <a:gd name="connsiteY74" fmla="*/ 89163 h 955271"/>
              <a:gd name="connsiteX75" fmla="*/ 5482354 w 5741575"/>
              <a:gd name="connsiteY75" fmla="*/ 69470 h 955271"/>
              <a:gd name="connsiteX76" fmla="*/ 5583280 w 5741575"/>
              <a:gd name="connsiteY76" fmla="*/ 49787 h 955271"/>
              <a:gd name="connsiteX77" fmla="*/ 5613766 w 5741575"/>
              <a:gd name="connsiteY77" fmla="*/ 41855 h 955271"/>
              <a:gd name="connsiteX78" fmla="*/ 5684952 w 5741575"/>
              <a:gd name="connsiteY78" fmla="*/ 26088 h 955271"/>
              <a:gd name="connsiteX79" fmla="*/ 5741575 w 5741575"/>
              <a:gd name="connsiteY79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31718 w 5741575"/>
              <a:gd name="connsiteY44" fmla="*/ 361545 h 955271"/>
              <a:gd name="connsiteX45" fmla="*/ 2777227 w 5741575"/>
              <a:gd name="connsiteY45" fmla="*/ 368972 h 955271"/>
              <a:gd name="connsiteX46" fmla="*/ 2824768 w 5741575"/>
              <a:gd name="connsiteY46" fmla="*/ 361652 h 955271"/>
              <a:gd name="connsiteX47" fmla="*/ 2885545 w 5741575"/>
              <a:gd name="connsiteY47" fmla="*/ 372818 h 955271"/>
              <a:gd name="connsiteX48" fmla="*/ 3009558 w 5741575"/>
              <a:gd name="connsiteY48" fmla="*/ 370573 h 955271"/>
              <a:gd name="connsiteX49" fmla="*/ 3095010 w 5741575"/>
              <a:gd name="connsiteY49" fmla="*/ 332454 h 955271"/>
              <a:gd name="connsiteX50" fmla="*/ 3103742 w 5741575"/>
              <a:gd name="connsiteY50" fmla="*/ 337974 h 955271"/>
              <a:gd name="connsiteX51" fmla="*/ 3165093 w 5741575"/>
              <a:gd name="connsiteY51" fmla="*/ 329459 h 955271"/>
              <a:gd name="connsiteX52" fmla="*/ 3373785 w 5741575"/>
              <a:gd name="connsiteY52" fmla="*/ 255680 h 955271"/>
              <a:gd name="connsiteX53" fmla="*/ 3493851 w 5741575"/>
              <a:gd name="connsiteY53" fmla="*/ 240255 h 955271"/>
              <a:gd name="connsiteX54" fmla="*/ 3537470 w 5741575"/>
              <a:gd name="connsiteY54" fmla="*/ 241867 h 955271"/>
              <a:gd name="connsiteX55" fmla="*/ 3610489 w 5741575"/>
              <a:gd name="connsiteY55" fmla="*/ 244128 h 955271"/>
              <a:gd name="connsiteX56" fmla="*/ 3667539 w 5741575"/>
              <a:gd name="connsiteY56" fmla="*/ 263271 h 955271"/>
              <a:gd name="connsiteX57" fmla="*/ 3727614 w 5741575"/>
              <a:gd name="connsiteY57" fmla="*/ 258245 h 955271"/>
              <a:gd name="connsiteX58" fmla="*/ 3738369 w 5741575"/>
              <a:gd name="connsiteY58" fmla="*/ 234506 h 955271"/>
              <a:gd name="connsiteX59" fmla="*/ 3803670 w 5741575"/>
              <a:gd name="connsiteY59" fmla="*/ 236457 h 955271"/>
              <a:gd name="connsiteX60" fmla="*/ 3903080 w 5741575"/>
              <a:gd name="connsiteY60" fmla="*/ 241890 h 955271"/>
              <a:gd name="connsiteX61" fmla="*/ 4114838 w 5741575"/>
              <a:gd name="connsiteY61" fmla="*/ 238165 h 955271"/>
              <a:gd name="connsiteX62" fmla="*/ 4271023 w 5741575"/>
              <a:gd name="connsiteY62" fmla="*/ 241959 h 955271"/>
              <a:gd name="connsiteX63" fmla="*/ 4367397 w 5741575"/>
              <a:gd name="connsiteY63" fmla="*/ 271442 h 955271"/>
              <a:gd name="connsiteX64" fmla="*/ 4495366 w 5741575"/>
              <a:gd name="connsiteY64" fmla="*/ 271618 h 955271"/>
              <a:gd name="connsiteX65" fmla="*/ 4517347 w 5741575"/>
              <a:gd name="connsiteY65" fmla="*/ 275639 h 955271"/>
              <a:gd name="connsiteX66" fmla="*/ 4546116 w 5741575"/>
              <a:gd name="connsiteY66" fmla="*/ 268568 h 955271"/>
              <a:gd name="connsiteX67" fmla="*/ 4661259 w 5741575"/>
              <a:gd name="connsiteY67" fmla="*/ 238966 h 955271"/>
              <a:gd name="connsiteX68" fmla="*/ 4750403 w 5741575"/>
              <a:gd name="connsiteY68" fmla="*/ 204364 h 955271"/>
              <a:gd name="connsiteX69" fmla="*/ 4867614 w 5741575"/>
              <a:gd name="connsiteY69" fmla="*/ 208668 h 955271"/>
              <a:gd name="connsiteX70" fmla="*/ 4937036 w 5741575"/>
              <a:gd name="connsiteY70" fmla="*/ 195446 h 955271"/>
              <a:gd name="connsiteX71" fmla="*/ 5067740 w 5741575"/>
              <a:gd name="connsiteY71" fmla="*/ 172293 h 955271"/>
              <a:gd name="connsiteX72" fmla="*/ 5200247 w 5741575"/>
              <a:gd name="connsiteY72" fmla="*/ 142695 h 955271"/>
              <a:gd name="connsiteX73" fmla="*/ 5291963 w 5741575"/>
              <a:gd name="connsiteY73" fmla="*/ 139446 h 955271"/>
              <a:gd name="connsiteX74" fmla="*/ 5418472 w 5741575"/>
              <a:gd name="connsiteY74" fmla="*/ 89163 h 955271"/>
              <a:gd name="connsiteX75" fmla="*/ 5482354 w 5741575"/>
              <a:gd name="connsiteY75" fmla="*/ 69470 h 955271"/>
              <a:gd name="connsiteX76" fmla="*/ 5583280 w 5741575"/>
              <a:gd name="connsiteY76" fmla="*/ 49787 h 955271"/>
              <a:gd name="connsiteX77" fmla="*/ 5613766 w 5741575"/>
              <a:gd name="connsiteY77" fmla="*/ 41855 h 955271"/>
              <a:gd name="connsiteX78" fmla="*/ 5684952 w 5741575"/>
              <a:gd name="connsiteY78" fmla="*/ 26088 h 955271"/>
              <a:gd name="connsiteX79" fmla="*/ 5741575 w 5741575"/>
              <a:gd name="connsiteY79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31718 w 5741575"/>
              <a:gd name="connsiteY44" fmla="*/ 361545 h 955271"/>
              <a:gd name="connsiteX45" fmla="*/ 2777227 w 5741575"/>
              <a:gd name="connsiteY45" fmla="*/ 368972 h 955271"/>
              <a:gd name="connsiteX46" fmla="*/ 2824768 w 5741575"/>
              <a:gd name="connsiteY46" fmla="*/ 361652 h 955271"/>
              <a:gd name="connsiteX47" fmla="*/ 2885545 w 5741575"/>
              <a:gd name="connsiteY47" fmla="*/ 372818 h 955271"/>
              <a:gd name="connsiteX48" fmla="*/ 3009558 w 5741575"/>
              <a:gd name="connsiteY48" fmla="*/ 370573 h 955271"/>
              <a:gd name="connsiteX49" fmla="*/ 3095010 w 5741575"/>
              <a:gd name="connsiteY49" fmla="*/ 332454 h 955271"/>
              <a:gd name="connsiteX50" fmla="*/ 3103742 w 5741575"/>
              <a:gd name="connsiteY50" fmla="*/ 337974 h 955271"/>
              <a:gd name="connsiteX51" fmla="*/ 3195264 w 5741575"/>
              <a:gd name="connsiteY51" fmla="*/ 293158 h 955271"/>
              <a:gd name="connsiteX52" fmla="*/ 3373785 w 5741575"/>
              <a:gd name="connsiteY52" fmla="*/ 255680 h 955271"/>
              <a:gd name="connsiteX53" fmla="*/ 3493851 w 5741575"/>
              <a:gd name="connsiteY53" fmla="*/ 240255 h 955271"/>
              <a:gd name="connsiteX54" fmla="*/ 3537470 w 5741575"/>
              <a:gd name="connsiteY54" fmla="*/ 241867 h 955271"/>
              <a:gd name="connsiteX55" fmla="*/ 3610489 w 5741575"/>
              <a:gd name="connsiteY55" fmla="*/ 244128 h 955271"/>
              <a:gd name="connsiteX56" fmla="*/ 3667539 w 5741575"/>
              <a:gd name="connsiteY56" fmla="*/ 263271 h 955271"/>
              <a:gd name="connsiteX57" fmla="*/ 3727614 w 5741575"/>
              <a:gd name="connsiteY57" fmla="*/ 258245 h 955271"/>
              <a:gd name="connsiteX58" fmla="*/ 3738369 w 5741575"/>
              <a:gd name="connsiteY58" fmla="*/ 234506 h 955271"/>
              <a:gd name="connsiteX59" fmla="*/ 3803670 w 5741575"/>
              <a:gd name="connsiteY59" fmla="*/ 236457 h 955271"/>
              <a:gd name="connsiteX60" fmla="*/ 3903080 w 5741575"/>
              <a:gd name="connsiteY60" fmla="*/ 241890 h 955271"/>
              <a:gd name="connsiteX61" fmla="*/ 4114838 w 5741575"/>
              <a:gd name="connsiteY61" fmla="*/ 238165 h 955271"/>
              <a:gd name="connsiteX62" fmla="*/ 4271023 w 5741575"/>
              <a:gd name="connsiteY62" fmla="*/ 241959 h 955271"/>
              <a:gd name="connsiteX63" fmla="*/ 4367397 w 5741575"/>
              <a:gd name="connsiteY63" fmla="*/ 271442 h 955271"/>
              <a:gd name="connsiteX64" fmla="*/ 4495366 w 5741575"/>
              <a:gd name="connsiteY64" fmla="*/ 271618 h 955271"/>
              <a:gd name="connsiteX65" fmla="*/ 4517347 w 5741575"/>
              <a:gd name="connsiteY65" fmla="*/ 275639 h 955271"/>
              <a:gd name="connsiteX66" fmla="*/ 4546116 w 5741575"/>
              <a:gd name="connsiteY66" fmla="*/ 268568 h 955271"/>
              <a:gd name="connsiteX67" fmla="*/ 4661259 w 5741575"/>
              <a:gd name="connsiteY67" fmla="*/ 238966 h 955271"/>
              <a:gd name="connsiteX68" fmla="*/ 4750403 w 5741575"/>
              <a:gd name="connsiteY68" fmla="*/ 204364 h 955271"/>
              <a:gd name="connsiteX69" fmla="*/ 4867614 w 5741575"/>
              <a:gd name="connsiteY69" fmla="*/ 208668 h 955271"/>
              <a:gd name="connsiteX70" fmla="*/ 4937036 w 5741575"/>
              <a:gd name="connsiteY70" fmla="*/ 195446 h 955271"/>
              <a:gd name="connsiteX71" fmla="*/ 5067740 w 5741575"/>
              <a:gd name="connsiteY71" fmla="*/ 172293 h 955271"/>
              <a:gd name="connsiteX72" fmla="*/ 5200247 w 5741575"/>
              <a:gd name="connsiteY72" fmla="*/ 142695 h 955271"/>
              <a:gd name="connsiteX73" fmla="*/ 5291963 w 5741575"/>
              <a:gd name="connsiteY73" fmla="*/ 139446 h 955271"/>
              <a:gd name="connsiteX74" fmla="*/ 5418472 w 5741575"/>
              <a:gd name="connsiteY74" fmla="*/ 89163 h 955271"/>
              <a:gd name="connsiteX75" fmla="*/ 5482354 w 5741575"/>
              <a:gd name="connsiteY75" fmla="*/ 69470 h 955271"/>
              <a:gd name="connsiteX76" fmla="*/ 5583280 w 5741575"/>
              <a:gd name="connsiteY76" fmla="*/ 49787 h 955271"/>
              <a:gd name="connsiteX77" fmla="*/ 5613766 w 5741575"/>
              <a:gd name="connsiteY77" fmla="*/ 41855 h 955271"/>
              <a:gd name="connsiteX78" fmla="*/ 5684952 w 5741575"/>
              <a:gd name="connsiteY78" fmla="*/ 26088 h 955271"/>
              <a:gd name="connsiteX79" fmla="*/ 5741575 w 5741575"/>
              <a:gd name="connsiteY79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31718 w 5741575"/>
              <a:gd name="connsiteY44" fmla="*/ 361545 h 955271"/>
              <a:gd name="connsiteX45" fmla="*/ 2777227 w 5741575"/>
              <a:gd name="connsiteY45" fmla="*/ 368972 h 955271"/>
              <a:gd name="connsiteX46" fmla="*/ 2824768 w 5741575"/>
              <a:gd name="connsiteY46" fmla="*/ 361652 h 955271"/>
              <a:gd name="connsiteX47" fmla="*/ 2885545 w 5741575"/>
              <a:gd name="connsiteY47" fmla="*/ 372818 h 955271"/>
              <a:gd name="connsiteX48" fmla="*/ 3009558 w 5741575"/>
              <a:gd name="connsiteY48" fmla="*/ 370573 h 955271"/>
              <a:gd name="connsiteX49" fmla="*/ 3095010 w 5741575"/>
              <a:gd name="connsiteY49" fmla="*/ 332454 h 955271"/>
              <a:gd name="connsiteX50" fmla="*/ 3148998 w 5741575"/>
              <a:gd name="connsiteY50" fmla="*/ 315286 h 955271"/>
              <a:gd name="connsiteX51" fmla="*/ 3195264 w 5741575"/>
              <a:gd name="connsiteY51" fmla="*/ 293158 h 955271"/>
              <a:gd name="connsiteX52" fmla="*/ 3373785 w 5741575"/>
              <a:gd name="connsiteY52" fmla="*/ 255680 h 955271"/>
              <a:gd name="connsiteX53" fmla="*/ 3493851 w 5741575"/>
              <a:gd name="connsiteY53" fmla="*/ 240255 h 955271"/>
              <a:gd name="connsiteX54" fmla="*/ 3537470 w 5741575"/>
              <a:gd name="connsiteY54" fmla="*/ 241867 h 955271"/>
              <a:gd name="connsiteX55" fmla="*/ 3610489 w 5741575"/>
              <a:gd name="connsiteY55" fmla="*/ 244128 h 955271"/>
              <a:gd name="connsiteX56" fmla="*/ 3667539 w 5741575"/>
              <a:gd name="connsiteY56" fmla="*/ 263271 h 955271"/>
              <a:gd name="connsiteX57" fmla="*/ 3727614 w 5741575"/>
              <a:gd name="connsiteY57" fmla="*/ 258245 h 955271"/>
              <a:gd name="connsiteX58" fmla="*/ 3738369 w 5741575"/>
              <a:gd name="connsiteY58" fmla="*/ 234506 h 955271"/>
              <a:gd name="connsiteX59" fmla="*/ 3803670 w 5741575"/>
              <a:gd name="connsiteY59" fmla="*/ 236457 h 955271"/>
              <a:gd name="connsiteX60" fmla="*/ 3903080 w 5741575"/>
              <a:gd name="connsiteY60" fmla="*/ 241890 h 955271"/>
              <a:gd name="connsiteX61" fmla="*/ 4114838 w 5741575"/>
              <a:gd name="connsiteY61" fmla="*/ 238165 h 955271"/>
              <a:gd name="connsiteX62" fmla="*/ 4271023 w 5741575"/>
              <a:gd name="connsiteY62" fmla="*/ 241959 h 955271"/>
              <a:gd name="connsiteX63" fmla="*/ 4367397 w 5741575"/>
              <a:gd name="connsiteY63" fmla="*/ 271442 h 955271"/>
              <a:gd name="connsiteX64" fmla="*/ 4495366 w 5741575"/>
              <a:gd name="connsiteY64" fmla="*/ 271618 h 955271"/>
              <a:gd name="connsiteX65" fmla="*/ 4517347 w 5741575"/>
              <a:gd name="connsiteY65" fmla="*/ 275639 h 955271"/>
              <a:gd name="connsiteX66" fmla="*/ 4546116 w 5741575"/>
              <a:gd name="connsiteY66" fmla="*/ 268568 h 955271"/>
              <a:gd name="connsiteX67" fmla="*/ 4661259 w 5741575"/>
              <a:gd name="connsiteY67" fmla="*/ 238966 h 955271"/>
              <a:gd name="connsiteX68" fmla="*/ 4750403 w 5741575"/>
              <a:gd name="connsiteY68" fmla="*/ 204364 h 955271"/>
              <a:gd name="connsiteX69" fmla="*/ 4867614 w 5741575"/>
              <a:gd name="connsiteY69" fmla="*/ 208668 h 955271"/>
              <a:gd name="connsiteX70" fmla="*/ 4937036 w 5741575"/>
              <a:gd name="connsiteY70" fmla="*/ 195446 h 955271"/>
              <a:gd name="connsiteX71" fmla="*/ 5067740 w 5741575"/>
              <a:gd name="connsiteY71" fmla="*/ 172293 h 955271"/>
              <a:gd name="connsiteX72" fmla="*/ 5200247 w 5741575"/>
              <a:gd name="connsiteY72" fmla="*/ 142695 h 955271"/>
              <a:gd name="connsiteX73" fmla="*/ 5291963 w 5741575"/>
              <a:gd name="connsiteY73" fmla="*/ 139446 h 955271"/>
              <a:gd name="connsiteX74" fmla="*/ 5418472 w 5741575"/>
              <a:gd name="connsiteY74" fmla="*/ 89163 h 955271"/>
              <a:gd name="connsiteX75" fmla="*/ 5482354 w 5741575"/>
              <a:gd name="connsiteY75" fmla="*/ 69470 h 955271"/>
              <a:gd name="connsiteX76" fmla="*/ 5583280 w 5741575"/>
              <a:gd name="connsiteY76" fmla="*/ 49787 h 955271"/>
              <a:gd name="connsiteX77" fmla="*/ 5613766 w 5741575"/>
              <a:gd name="connsiteY77" fmla="*/ 41855 h 955271"/>
              <a:gd name="connsiteX78" fmla="*/ 5684952 w 5741575"/>
              <a:gd name="connsiteY78" fmla="*/ 26088 h 955271"/>
              <a:gd name="connsiteX79" fmla="*/ 5741575 w 5741575"/>
              <a:gd name="connsiteY79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77227 w 5741575"/>
              <a:gd name="connsiteY44" fmla="*/ 368972 h 955271"/>
              <a:gd name="connsiteX45" fmla="*/ 2824768 w 5741575"/>
              <a:gd name="connsiteY45" fmla="*/ 361652 h 955271"/>
              <a:gd name="connsiteX46" fmla="*/ 2885545 w 5741575"/>
              <a:gd name="connsiteY46" fmla="*/ 372818 h 955271"/>
              <a:gd name="connsiteX47" fmla="*/ 3009558 w 5741575"/>
              <a:gd name="connsiteY47" fmla="*/ 370573 h 955271"/>
              <a:gd name="connsiteX48" fmla="*/ 3095010 w 5741575"/>
              <a:gd name="connsiteY48" fmla="*/ 332454 h 955271"/>
              <a:gd name="connsiteX49" fmla="*/ 3148998 w 5741575"/>
              <a:gd name="connsiteY49" fmla="*/ 315286 h 955271"/>
              <a:gd name="connsiteX50" fmla="*/ 3195264 w 5741575"/>
              <a:gd name="connsiteY50" fmla="*/ 293158 h 955271"/>
              <a:gd name="connsiteX51" fmla="*/ 3373785 w 5741575"/>
              <a:gd name="connsiteY51" fmla="*/ 255680 h 955271"/>
              <a:gd name="connsiteX52" fmla="*/ 3493851 w 5741575"/>
              <a:gd name="connsiteY52" fmla="*/ 240255 h 955271"/>
              <a:gd name="connsiteX53" fmla="*/ 3537470 w 5741575"/>
              <a:gd name="connsiteY53" fmla="*/ 241867 h 955271"/>
              <a:gd name="connsiteX54" fmla="*/ 3610489 w 5741575"/>
              <a:gd name="connsiteY54" fmla="*/ 244128 h 955271"/>
              <a:gd name="connsiteX55" fmla="*/ 3667539 w 5741575"/>
              <a:gd name="connsiteY55" fmla="*/ 263271 h 955271"/>
              <a:gd name="connsiteX56" fmla="*/ 3727614 w 5741575"/>
              <a:gd name="connsiteY56" fmla="*/ 258245 h 955271"/>
              <a:gd name="connsiteX57" fmla="*/ 3738369 w 5741575"/>
              <a:gd name="connsiteY57" fmla="*/ 234506 h 955271"/>
              <a:gd name="connsiteX58" fmla="*/ 3803670 w 5741575"/>
              <a:gd name="connsiteY58" fmla="*/ 236457 h 955271"/>
              <a:gd name="connsiteX59" fmla="*/ 3903080 w 5741575"/>
              <a:gd name="connsiteY59" fmla="*/ 241890 h 955271"/>
              <a:gd name="connsiteX60" fmla="*/ 4114838 w 5741575"/>
              <a:gd name="connsiteY60" fmla="*/ 238165 h 955271"/>
              <a:gd name="connsiteX61" fmla="*/ 4271023 w 5741575"/>
              <a:gd name="connsiteY61" fmla="*/ 241959 h 955271"/>
              <a:gd name="connsiteX62" fmla="*/ 4367397 w 5741575"/>
              <a:gd name="connsiteY62" fmla="*/ 271442 h 955271"/>
              <a:gd name="connsiteX63" fmla="*/ 4495366 w 5741575"/>
              <a:gd name="connsiteY63" fmla="*/ 271618 h 955271"/>
              <a:gd name="connsiteX64" fmla="*/ 4517347 w 5741575"/>
              <a:gd name="connsiteY64" fmla="*/ 275639 h 955271"/>
              <a:gd name="connsiteX65" fmla="*/ 4546116 w 5741575"/>
              <a:gd name="connsiteY65" fmla="*/ 268568 h 955271"/>
              <a:gd name="connsiteX66" fmla="*/ 4661259 w 5741575"/>
              <a:gd name="connsiteY66" fmla="*/ 238966 h 955271"/>
              <a:gd name="connsiteX67" fmla="*/ 4750403 w 5741575"/>
              <a:gd name="connsiteY67" fmla="*/ 204364 h 955271"/>
              <a:gd name="connsiteX68" fmla="*/ 4867614 w 5741575"/>
              <a:gd name="connsiteY68" fmla="*/ 208668 h 955271"/>
              <a:gd name="connsiteX69" fmla="*/ 4937036 w 5741575"/>
              <a:gd name="connsiteY69" fmla="*/ 195446 h 955271"/>
              <a:gd name="connsiteX70" fmla="*/ 5067740 w 5741575"/>
              <a:gd name="connsiteY70" fmla="*/ 172293 h 955271"/>
              <a:gd name="connsiteX71" fmla="*/ 5200247 w 5741575"/>
              <a:gd name="connsiteY71" fmla="*/ 142695 h 955271"/>
              <a:gd name="connsiteX72" fmla="*/ 5291963 w 5741575"/>
              <a:gd name="connsiteY72" fmla="*/ 139446 h 955271"/>
              <a:gd name="connsiteX73" fmla="*/ 5418472 w 5741575"/>
              <a:gd name="connsiteY73" fmla="*/ 89163 h 955271"/>
              <a:gd name="connsiteX74" fmla="*/ 5482354 w 5741575"/>
              <a:gd name="connsiteY74" fmla="*/ 69470 h 955271"/>
              <a:gd name="connsiteX75" fmla="*/ 5583280 w 5741575"/>
              <a:gd name="connsiteY75" fmla="*/ 49787 h 955271"/>
              <a:gd name="connsiteX76" fmla="*/ 5613766 w 5741575"/>
              <a:gd name="connsiteY76" fmla="*/ 41855 h 955271"/>
              <a:gd name="connsiteX77" fmla="*/ 5684952 w 5741575"/>
              <a:gd name="connsiteY77" fmla="*/ 26088 h 955271"/>
              <a:gd name="connsiteX78" fmla="*/ 5741575 w 5741575"/>
              <a:gd name="connsiteY78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777227 w 5741575"/>
              <a:gd name="connsiteY43" fmla="*/ 368972 h 955271"/>
              <a:gd name="connsiteX44" fmla="*/ 2824768 w 5741575"/>
              <a:gd name="connsiteY44" fmla="*/ 361652 h 955271"/>
              <a:gd name="connsiteX45" fmla="*/ 2885545 w 5741575"/>
              <a:gd name="connsiteY45" fmla="*/ 372818 h 955271"/>
              <a:gd name="connsiteX46" fmla="*/ 3009558 w 5741575"/>
              <a:gd name="connsiteY46" fmla="*/ 370573 h 955271"/>
              <a:gd name="connsiteX47" fmla="*/ 3095010 w 5741575"/>
              <a:gd name="connsiteY47" fmla="*/ 332454 h 955271"/>
              <a:gd name="connsiteX48" fmla="*/ 3148998 w 5741575"/>
              <a:gd name="connsiteY48" fmla="*/ 315286 h 955271"/>
              <a:gd name="connsiteX49" fmla="*/ 3195264 w 5741575"/>
              <a:gd name="connsiteY49" fmla="*/ 293158 h 955271"/>
              <a:gd name="connsiteX50" fmla="*/ 3373785 w 5741575"/>
              <a:gd name="connsiteY50" fmla="*/ 255680 h 955271"/>
              <a:gd name="connsiteX51" fmla="*/ 3493851 w 5741575"/>
              <a:gd name="connsiteY51" fmla="*/ 240255 h 955271"/>
              <a:gd name="connsiteX52" fmla="*/ 3537470 w 5741575"/>
              <a:gd name="connsiteY52" fmla="*/ 241867 h 955271"/>
              <a:gd name="connsiteX53" fmla="*/ 3610489 w 5741575"/>
              <a:gd name="connsiteY53" fmla="*/ 244128 h 955271"/>
              <a:gd name="connsiteX54" fmla="*/ 3667539 w 5741575"/>
              <a:gd name="connsiteY54" fmla="*/ 263271 h 955271"/>
              <a:gd name="connsiteX55" fmla="*/ 3727614 w 5741575"/>
              <a:gd name="connsiteY55" fmla="*/ 258245 h 955271"/>
              <a:gd name="connsiteX56" fmla="*/ 3738369 w 5741575"/>
              <a:gd name="connsiteY56" fmla="*/ 234506 h 955271"/>
              <a:gd name="connsiteX57" fmla="*/ 3803670 w 5741575"/>
              <a:gd name="connsiteY57" fmla="*/ 236457 h 955271"/>
              <a:gd name="connsiteX58" fmla="*/ 3903080 w 5741575"/>
              <a:gd name="connsiteY58" fmla="*/ 241890 h 955271"/>
              <a:gd name="connsiteX59" fmla="*/ 4114838 w 5741575"/>
              <a:gd name="connsiteY59" fmla="*/ 238165 h 955271"/>
              <a:gd name="connsiteX60" fmla="*/ 4271023 w 5741575"/>
              <a:gd name="connsiteY60" fmla="*/ 241959 h 955271"/>
              <a:gd name="connsiteX61" fmla="*/ 4367397 w 5741575"/>
              <a:gd name="connsiteY61" fmla="*/ 271442 h 955271"/>
              <a:gd name="connsiteX62" fmla="*/ 4495366 w 5741575"/>
              <a:gd name="connsiteY62" fmla="*/ 271618 h 955271"/>
              <a:gd name="connsiteX63" fmla="*/ 4517347 w 5741575"/>
              <a:gd name="connsiteY63" fmla="*/ 275639 h 955271"/>
              <a:gd name="connsiteX64" fmla="*/ 4546116 w 5741575"/>
              <a:gd name="connsiteY64" fmla="*/ 268568 h 955271"/>
              <a:gd name="connsiteX65" fmla="*/ 4661259 w 5741575"/>
              <a:gd name="connsiteY65" fmla="*/ 238966 h 955271"/>
              <a:gd name="connsiteX66" fmla="*/ 4750403 w 5741575"/>
              <a:gd name="connsiteY66" fmla="*/ 204364 h 955271"/>
              <a:gd name="connsiteX67" fmla="*/ 4867614 w 5741575"/>
              <a:gd name="connsiteY67" fmla="*/ 208668 h 955271"/>
              <a:gd name="connsiteX68" fmla="*/ 4937036 w 5741575"/>
              <a:gd name="connsiteY68" fmla="*/ 195446 h 955271"/>
              <a:gd name="connsiteX69" fmla="*/ 5067740 w 5741575"/>
              <a:gd name="connsiteY69" fmla="*/ 172293 h 955271"/>
              <a:gd name="connsiteX70" fmla="*/ 5200247 w 5741575"/>
              <a:gd name="connsiteY70" fmla="*/ 142695 h 955271"/>
              <a:gd name="connsiteX71" fmla="*/ 5291963 w 5741575"/>
              <a:gd name="connsiteY71" fmla="*/ 139446 h 955271"/>
              <a:gd name="connsiteX72" fmla="*/ 5418472 w 5741575"/>
              <a:gd name="connsiteY72" fmla="*/ 89163 h 955271"/>
              <a:gd name="connsiteX73" fmla="*/ 5482354 w 5741575"/>
              <a:gd name="connsiteY73" fmla="*/ 69470 h 955271"/>
              <a:gd name="connsiteX74" fmla="*/ 5583280 w 5741575"/>
              <a:gd name="connsiteY74" fmla="*/ 49787 h 955271"/>
              <a:gd name="connsiteX75" fmla="*/ 5613766 w 5741575"/>
              <a:gd name="connsiteY75" fmla="*/ 41855 h 955271"/>
              <a:gd name="connsiteX76" fmla="*/ 5684952 w 5741575"/>
              <a:gd name="connsiteY76" fmla="*/ 26088 h 955271"/>
              <a:gd name="connsiteX77" fmla="*/ 5741575 w 5741575"/>
              <a:gd name="connsiteY77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717296 w 5741575"/>
              <a:gd name="connsiteY42" fmla="*/ 362282 h 955271"/>
              <a:gd name="connsiteX43" fmla="*/ 2777227 w 5741575"/>
              <a:gd name="connsiteY43" fmla="*/ 368972 h 955271"/>
              <a:gd name="connsiteX44" fmla="*/ 2824768 w 5741575"/>
              <a:gd name="connsiteY44" fmla="*/ 361652 h 955271"/>
              <a:gd name="connsiteX45" fmla="*/ 2885545 w 5741575"/>
              <a:gd name="connsiteY45" fmla="*/ 372818 h 955271"/>
              <a:gd name="connsiteX46" fmla="*/ 3009558 w 5741575"/>
              <a:gd name="connsiteY46" fmla="*/ 370573 h 955271"/>
              <a:gd name="connsiteX47" fmla="*/ 3095010 w 5741575"/>
              <a:gd name="connsiteY47" fmla="*/ 332454 h 955271"/>
              <a:gd name="connsiteX48" fmla="*/ 3148998 w 5741575"/>
              <a:gd name="connsiteY48" fmla="*/ 315286 h 955271"/>
              <a:gd name="connsiteX49" fmla="*/ 3195264 w 5741575"/>
              <a:gd name="connsiteY49" fmla="*/ 293158 h 955271"/>
              <a:gd name="connsiteX50" fmla="*/ 3373785 w 5741575"/>
              <a:gd name="connsiteY50" fmla="*/ 255680 h 955271"/>
              <a:gd name="connsiteX51" fmla="*/ 3493851 w 5741575"/>
              <a:gd name="connsiteY51" fmla="*/ 240255 h 955271"/>
              <a:gd name="connsiteX52" fmla="*/ 3537470 w 5741575"/>
              <a:gd name="connsiteY52" fmla="*/ 241867 h 955271"/>
              <a:gd name="connsiteX53" fmla="*/ 3610489 w 5741575"/>
              <a:gd name="connsiteY53" fmla="*/ 244128 h 955271"/>
              <a:gd name="connsiteX54" fmla="*/ 3667539 w 5741575"/>
              <a:gd name="connsiteY54" fmla="*/ 263271 h 955271"/>
              <a:gd name="connsiteX55" fmla="*/ 3727614 w 5741575"/>
              <a:gd name="connsiteY55" fmla="*/ 258245 h 955271"/>
              <a:gd name="connsiteX56" fmla="*/ 3738369 w 5741575"/>
              <a:gd name="connsiteY56" fmla="*/ 234506 h 955271"/>
              <a:gd name="connsiteX57" fmla="*/ 3803670 w 5741575"/>
              <a:gd name="connsiteY57" fmla="*/ 236457 h 955271"/>
              <a:gd name="connsiteX58" fmla="*/ 3903080 w 5741575"/>
              <a:gd name="connsiteY58" fmla="*/ 241890 h 955271"/>
              <a:gd name="connsiteX59" fmla="*/ 4114838 w 5741575"/>
              <a:gd name="connsiteY59" fmla="*/ 238165 h 955271"/>
              <a:gd name="connsiteX60" fmla="*/ 4271023 w 5741575"/>
              <a:gd name="connsiteY60" fmla="*/ 241959 h 955271"/>
              <a:gd name="connsiteX61" fmla="*/ 4367397 w 5741575"/>
              <a:gd name="connsiteY61" fmla="*/ 271442 h 955271"/>
              <a:gd name="connsiteX62" fmla="*/ 4495366 w 5741575"/>
              <a:gd name="connsiteY62" fmla="*/ 271618 h 955271"/>
              <a:gd name="connsiteX63" fmla="*/ 4517347 w 5741575"/>
              <a:gd name="connsiteY63" fmla="*/ 275639 h 955271"/>
              <a:gd name="connsiteX64" fmla="*/ 4546116 w 5741575"/>
              <a:gd name="connsiteY64" fmla="*/ 268568 h 955271"/>
              <a:gd name="connsiteX65" fmla="*/ 4661259 w 5741575"/>
              <a:gd name="connsiteY65" fmla="*/ 238966 h 955271"/>
              <a:gd name="connsiteX66" fmla="*/ 4750403 w 5741575"/>
              <a:gd name="connsiteY66" fmla="*/ 204364 h 955271"/>
              <a:gd name="connsiteX67" fmla="*/ 4867614 w 5741575"/>
              <a:gd name="connsiteY67" fmla="*/ 208668 h 955271"/>
              <a:gd name="connsiteX68" fmla="*/ 4937036 w 5741575"/>
              <a:gd name="connsiteY68" fmla="*/ 195446 h 955271"/>
              <a:gd name="connsiteX69" fmla="*/ 5067740 w 5741575"/>
              <a:gd name="connsiteY69" fmla="*/ 172293 h 955271"/>
              <a:gd name="connsiteX70" fmla="*/ 5200247 w 5741575"/>
              <a:gd name="connsiteY70" fmla="*/ 142695 h 955271"/>
              <a:gd name="connsiteX71" fmla="*/ 5291963 w 5741575"/>
              <a:gd name="connsiteY71" fmla="*/ 139446 h 955271"/>
              <a:gd name="connsiteX72" fmla="*/ 5418472 w 5741575"/>
              <a:gd name="connsiteY72" fmla="*/ 89163 h 955271"/>
              <a:gd name="connsiteX73" fmla="*/ 5482354 w 5741575"/>
              <a:gd name="connsiteY73" fmla="*/ 69470 h 955271"/>
              <a:gd name="connsiteX74" fmla="*/ 5583280 w 5741575"/>
              <a:gd name="connsiteY74" fmla="*/ 49787 h 955271"/>
              <a:gd name="connsiteX75" fmla="*/ 5613766 w 5741575"/>
              <a:gd name="connsiteY75" fmla="*/ 41855 h 955271"/>
              <a:gd name="connsiteX76" fmla="*/ 5684952 w 5741575"/>
              <a:gd name="connsiteY76" fmla="*/ 26088 h 955271"/>
              <a:gd name="connsiteX77" fmla="*/ 5741575 w 5741575"/>
              <a:gd name="connsiteY77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717296 w 5741575"/>
              <a:gd name="connsiteY42" fmla="*/ 362282 h 955271"/>
              <a:gd name="connsiteX43" fmla="*/ 2777227 w 5741575"/>
              <a:gd name="connsiteY43" fmla="*/ 368972 h 955271"/>
              <a:gd name="connsiteX44" fmla="*/ 2824768 w 5741575"/>
              <a:gd name="connsiteY44" fmla="*/ 361652 h 955271"/>
              <a:gd name="connsiteX45" fmla="*/ 2885545 w 5741575"/>
              <a:gd name="connsiteY45" fmla="*/ 372818 h 955271"/>
              <a:gd name="connsiteX46" fmla="*/ 3009558 w 5741575"/>
              <a:gd name="connsiteY46" fmla="*/ 370573 h 955271"/>
              <a:gd name="connsiteX47" fmla="*/ 3095010 w 5741575"/>
              <a:gd name="connsiteY47" fmla="*/ 332454 h 955271"/>
              <a:gd name="connsiteX48" fmla="*/ 3148998 w 5741575"/>
              <a:gd name="connsiteY48" fmla="*/ 315286 h 955271"/>
              <a:gd name="connsiteX49" fmla="*/ 3195264 w 5741575"/>
              <a:gd name="connsiteY49" fmla="*/ 293158 h 955271"/>
              <a:gd name="connsiteX50" fmla="*/ 3373785 w 5741575"/>
              <a:gd name="connsiteY50" fmla="*/ 255680 h 955271"/>
              <a:gd name="connsiteX51" fmla="*/ 3493851 w 5741575"/>
              <a:gd name="connsiteY51" fmla="*/ 240255 h 955271"/>
              <a:gd name="connsiteX52" fmla="*/ 3537470 w 5741575"/>
              <a:gd name="connsiteY52" fmla="*/ 241867 h 955271"/>
              <a:gd name="connsiteX53" fmla="*/ 3610489 w 5741575"/>
              <a:gd name="connsiteY53" fmla="*/ 244128 h 955271"/>
              <a:gd name="connsiteX54" fmla="*/ 3667539 w 5741575"/>
              <a:gd name="connsiteY54" fmla="*/ 263271 h 955271"/>
              <a:gd name="connsiteX55" fmla="*/ 3727614 w 5741575"/>
              <a:gd name="connsiteY55" fmla="*/ 258245 h 955271"/>
              <a:gd name="connsiteX56" fmla="*/ 3738369 w 5741575"/>
              <a:gd name="connsiteY56" fmla="*/ 234506 h 955271"/>
              <a:gd name="connsiteX57" fmla="*/ 3803670 w 5741575"/>
              <a:gd name="connsiteY57" fmla="*/ 236457 h 955271"/>
              <a:gd name="connsiteX58" fmla="*/ 3903080 w 5741575"/>
              <a:gd name="connsiteY58" fmla="*/ 241890 h 955271"/>
              <a:gd name="connsiteX59" fmla="*/ 4114838 w 5741575"/>
              <a:gd name="connsiteY59" fmla="*/ 238165 h 955271"/>
              <a:gd name="connsiteX60" fmla="*/ 4271023 w 5741575"/>
              <a:gd name="connsiteY60" fmla="*/ 241959 h 955271"/>
              <a:gd name="connsiteX61" fmla="*/ 4367397 w 5741575"/>
              <a:gd name="connsiteY61" fmla="*/ 271442 h 955271"/>
              <a:gd name="connsiteX62" fmla="*/ 4495366 w 5741575"/>
              <a:gd name="connsiteY62" fmla="*/ 271618 h 955271"/>
              <a:gd name="connsiteX63" fmla="*/ 4517347 w 5741575"/>
              <a:gd name="connsiteY63" fmla="*/ 275639 h 955271"/>
              <a:gd name="connsiteX64" fmla="*/ 4546116 w 5741575"/>
              <a:gd name="connsiteY64" fmla="*/ 268568 h 955271"/>
              <a:gd name="connsiteX65" fmla="*/ 4661259 w 5741575"/>
              <a:gd name="connsiteY65" fmla="*/ 238966 h 955271"/>
              <a:gd name="connsiteX66" fmla="*/ 4750403 w 5741575"/>
              <a:gd name="connsiteY66" fmla="*/ 204364 h 955271"/>
              <a:gd name="connsiteX67" fmla="*/ 4867614 w 5741575"/>
              <a:gd name="connsiteY67" fmla="*/ 208668 h 955271"/>
              <a:gd name="connsiteX68" fmla="*/ 4937036 w 5741575"/>
              <a:gd name="connsiteY68" fmla="*/ 195446 h 955271"/>
              <a:gd name="connsiteX69" fmla="*/ 5067740 w 5741575"/>
              <a:gd name="connsiteY69" fmla="*/ 172293 h 955271"/>
              <a:gd name="connsiteX70" fmla="*/ 5200247 w 5741575"/>
              <a:gd name="connsiteY70" fmla="*/ 142695 h 955271"/>
              <a:gd name="connsiteX71" fmla="*/ 5276878 w 5741575"/>
              <a:gd name="connsiteY71" fmla="*/ 125833 h 955271"/>
              <a:gd name="connsiteX72" fmla="*/ 5418472 w 5741575"/>
              <a:gd name="connsiteY72" fmla="*/ 89163 h 955271"/>
              <a:gd name="connsiteX73" fmla="*/ 5482354 w 5741575"/>
              <a:gd name="connsiteY73" fmla="*/ 69470 h 955271"/>
              <a:gd name="connsiteX74" fmla="*/ 5583280 w 5741575"/>
              <a:gd name="connsiteY74" fmla="*/ 49787 h 955271"/>
              <a:gd name="connsiteX75" fmla="*/ 5613766 w 5741575"/>
              <a:gd name="connsiteY75" fmla="*/ 41855 h 955271"/>
              <a:gd name="connsiteX76" fmla="*/ 5684952 w 5741575"/>
              <a:gd name="connsiteY76" fmla="*/ 26088 h 955271"/>
              <a:gd name="connsiteX77" fmla="*/ 5741575 w 5741575"/>
              <a:gd name="connsiteY77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717296 w 5741575"/>
              <a:gd name="connsiteY42" fmla="*/ 362282 h 955271"/>
              <a:gd name="connsiteX43" fmla="*/ 2777227 w 5741575"/>
              <a:gd name="connsiteY43" fmla="*/ 368972 h 955271"/>
              <a:gd name="connsiteX44" fmla="*/ 2824768 w 5741575"/>
              <a:gd name="connsiteY44" fmla="*/ 361652 h 955271"/>
              <a:gd name="connsiteX45" fmla="*/ 2885545 w 5741575"/>
              <a:gd name="connsiteY45" fmla="*/ 372818 h 955271"/>
              <a:gd name="connsiteX46" fmla="*/ 3009558 w 5741575"/>
              <a:gd name="connsiteY46" fmla="*/ 370573 h 955271"/>
              <a:gd name="connsiteX47" fmla="*/ 3095010 w 5741575"/>
              <a:gd name="connsiteY47" fmla="*/ 332454 h 955271"/>
              <a:gd name="connsiteX48" fmla="*/ 3148998 w 5741575"/>
              <a:gd name="connsiteY48" fmla="*/ 315286 h 955271"/>
              <a:gd name="connsiteX49" fmla="*/ 3195264 w 5741575"/>
              <a:gd name="connsiteY49" fmla="*/ 293158 h 955271"/>
              <a:gd name="connsiteX50" fmla="*/ 3373785 w 5741575"/>
              <a:gd name="connsiteY50" fmla="*/ 255680 h 955271"/>
              <a:gd name="connsiteX51" fmla="*/ 3493851 w 5741575"/>
              <a:gd name="connsiteY51" fmla="*/ 240255 h 955271"/>
              <a:gd name="connsiteX52" fmla="*/ 3537470 w 5741575"/>
              <a:gd name="connsiteY52" fmla="*/ 241867 h 955271"/>
              <a:gd name="connsiteX53" fmla="*/ 3610489 w 5741575"/>
              <a:gd name="connsiteY53" fmla="*/ 244128 h 955271"/>
              <a:gd name="connsiteX54" fmla="*/ 3667539 w 5741575"/>
              <a:gd name="connsiteY54" fmla="*/ 263271 h 955271"/>
              <a:gd name="connsiteX55" fmla="*/ 3727614 w 5741575"/>
              <a:gd name="connsiteY55" fmla="*/ 258245 h 955271"/>
              <a:gd name="connsiteX56" fmla="*/ 3738369 w 5741575"/>
              <a:gd name="connsiteY56" fmla="*/ 234506 h 955271"/>
              <a:gd name="connsiteX57" fmla="*/ 3803670 w 5741575"/>
              <a:gd name="connsiteY57" fmla="*/ 236457 h 955271"/>
              <a:gd name="connsiteX58" fmla="*/ 3903080 w 5741575"/>
              <a:gd name="connsiteY58" fmla="*/ 241890 h 955271"/>
              <a:gd name="connsiteX59" fmla="*/ 4114838 w 5741575"/>
              <a:gd name="connsiteY59" fmla="*/ 238165 h 955271"/>
              <a:gd name="connsiteX60" fmla="*/ 4271023 w 5741575"/>
              <a:gd name="connsiteY60" fmla="*/ 241959 h 955271"/>
              <a:gd name="connsiteX61" fmla="*/ 4367397 w 5741575"/>
              <a:gd name="connsiteY61" fmla="*/ 271442 h 955271"/>
              <a:gd name="connsiteX62" fmla="*/ 4495366 w 5741575"/>
              <a:gd name="connsiteY62" fmla="*/ 271618 h 955271"/>
              <a:gd name="connsiteX63" fmla="*/ 4517347 w 5741575"/>
              <a:gd name="connsiteY63" fmla="*/ 275639 h 955271"/>
              <a:gd name="connsiteX64" fmla="*/ 4546116 w 5741575"/>
              <a:gd name="connsiteY64" fmla="*/ 268568 h 955271"/>
              <a:gd name="connsiteX65" fmla="*/ 4661259 w 5741575"/>
              <a:gd name="connsiteY65" fmla="*/ 238966 h 955271"/>
              <a:gd name="connsiteX66" fmla="*/ 4750403 w 5741575"/>
              <a:gd name="connsiteY66" fmla="*/ 204364 h 955271"/>
              <a:gd name="connsiteX67" fmla="*/ 4867614 w 5741575"/>
              <a:gd name="connsiteY67" fmla="*/ 208668 h 955271"/>
              <a:gd name="connsiteX68" fmla="*/ 4937036 w 5741575"/>
              <a:gd name="connsiteY68" fmla="*/ 195446 h 955271"/>
              <a:gd name="connsiteX69" fmla="*/ 5067740 w 5741575"/>
              <a:gd name="connsiteY69" fmla="*/ 172293 h 955271"/>
              <a:gd name="connsiteX70" fmla="*/ 5200247 w 5741575"/>
              <a:gd name="connsiteY70" fmla="*/ 142695 h 955271"/>
              <a:gd name="connsiteX71" fmla="*/ 5276878 w 5741575"/>
              <a:gd name="connsiteY71" fmla="*/ 125833 h 955271"/>
              <a:gd name="connsiteX72" fmla="*/ 5418472 w 5741575"/>
              <a:gd name="connsiteY72" fmla="*/ 89163 h 955271"/>
              <a:gd name="connsiteX73" fmla="*/ 5482354 w 5741575"/>
              <a:gd name="connsiteY73" fmla="*/ 69470 h 955271"/>
              <a:gd name="connsiteX74" fmla="*/ 5583280 w 5741575"/>
              <a:gd name="connsiteY74" fmla="*/ 49787 h 955271"/>
              <a:gd name="connsiteX75" fmla="*/ 5613766 w 5741575"/>
              <a:gd name="connsiteY75" fmla="*/ 41855 h 955271"/>
              <a:gd name="connsiteX76" fmla="*/ 5684952 w 5741575"/>
              <a:gd name="connsiteY76" fmla="*/ 26088 h 955271"/>
              <a:gd name="connsiteX77" fmla="*/ 5741575 w 5741575"/>
              <a:gd name="connsiteY77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717296 w 5741575"/>
              <a:gd name="connsiteY42" fmla="*/ 362282 h 955271"/>
              <a:gd name="connsiteX43" fmla="*/ 2777227 w 5741575"/>
              <a:gd name="connsiteY43" fmla="*/ 368972 h 955271"/>
              <a:gd name="connsiteX44" fmla="*/ 2824768 w 5741575"/>
              <a:gd name="connsiteY44" fmla="*/ 361652 h 955271"/>
              <a:gd name="connsiteX45" fmla="*/ 2885545 w 5741575"/>
              <a:gd name="connsiteY45" fmla="*/ 372818 h 955271"/>
              <a:gd name="connsiteX46" fmla="*/ 3009558 w 5741575"/>
              <a:gd name="connsiteY46" fmla="*/ 370573 h 955271"/>
              <a:gd name="connsiteX47" fmla="*/ 3095010 w 5741575"/>
              <a:gd name="connsiteY47" fmla="*/ 332454 h 955271"/>
              <a:gd name="connsiteX48" fmla="*/ 3148998 w 5741575"/>
              <a:gd name="connsiteY48" fmla="*/ 315286 h 955271"/>
              <a:gd name="connsiteX49" fmla="*/ 3195264 w 5741575"/>
              <a:gd name="connsiteY49" fmla="*/ 293158 h 955271"/>
              <a:gd name="connsiteX50" fmla="*/ 3373785 w 5741575"/>
              <a:gd name="connsiteY50" fmla="*/ 255680 h 955271"/>
              <a:gd name="connsiteX51" fmla="*/ 3493851 w 5741575"/>
              <a:gd name="connsiteY51" fmla="*/ 240255 h 955271"/>
              <a:gd name="connsiteX52" fmla="*/ 3537470 w 5741575"/>
              <a:gd name="connsiteY52" fmla="*/ 241867 h 955271"/>
              <a:gd name="connsiteX53" fmla="*/ 3610489 w 5741575"/>
              <a:gd name="connsiteY53" fmla="*/ 244128 h 955271"/>
              <a:gd name="connsiteX54" fmla="*/ 3667539 w 5741575"/>
              <a:gd name="connsiteY54" fmla="*/ 263271 h 955271"/>
              <a:gd name="connsiteX55" fmla="*/ 3727614 w 5741575"/>
              <a:gd name="connsiteY55" fmla="*/ 258245 h 955271"/>
              <a:gd name="connsiteX56" fmla="*/ 3738369 w 5741575"/>
              <a:gd name="connsiteY56" fmla="*/ 234506 h 955271"/>
              <a:gd name="connsiteX57" fmla="*/ 3803670 w 5741575"/>
              <a:gd name="connsiteY57" fmla="*/ 236457 h 955271"/>
              <a:gd name="connsiteX58" fmla="*/ 3903080 w 5741575"/>
              <a:gd name="connsiteY58" fmla="*/ 241890 h 955271"/>
              <a:gd name="connsiteX59" fmla="*/ 4114838 w 5741575"/>
              <a:gd name="connsiteY59" fmla="*/ 238165 h 955271"/>
              <a:gd name="connsiteX60" fmla="*/ 4271023 w 5741575"/>
              <a:gd name="connsiteY60" fmla="*/ 241959 h 955271"/>
              <a:gd name="connsiteX61" fmla="*/ 4367397 w 5741575"/>
              <a:gd name="connsiteY61" fmla="*/ 271442 h 955271"/>
              <a:gd name="connsiteX62" fmla="*/ 4495366 w 5741575"/>
              <a:gd name="connsiteY62" fmla="*/ 271618 h 955271"/>
              <a:gd name="connsiteX63" fmla="*/ 4517347 w 5741575"/>
              <a:gd name="connsiteY63" fmla="*/ 275639 h 955271"/>
              <a:gd name="connsiteX64" fmla="*/ 4546116 w 5741575"/>
              <a:gd name="connsiteY64" fmla="*/ 268568 h 955271"/>
              <a:gd name="connsiteX65" fmla="*/ 4661259 w 5741575"/>
              <a:gd name="connsiteY65" fmla="*/ 238966 h 955271"/>
              <a:gd name="connsiteX66" fmla="*/ 4750403 w 5741575"/>
              <a:gd name="connsiteY66" fmla="*/ 204364 h 955271"/>
              <a:gd name="connsiteX67" fmla="*/ 4867614 w 5741575"/>
              <a:gd name="connsiteY67" fmla="*/ 208668 h 955271"/>
              <a:gd name="connsiteX68" fmla="*/ 4937036 w 5741575"/>
              <a:gd name="connsiteY68" fmla="*/ 195446 h 955271"/>
              <a:gd name="connsiteX69" fmla="*/ 5067740 w 5741575"/>
              <a:gd name="connsiteY69" fmla="*/ 172293 h 955271"/>
              <a:gd name="connsiteX70" fmla="*/ 5200247 w 5741575"/>
              <a:gd name="connsiteY70" fmla="*/ 142695 h 955271"/>
              <a:gd name="connsiteX71" fmla="*/ 5276878 w 5741575"/>
              <a:gd name="connsiteY71" fmla="*/ 125833 h 955271"/>
              <a:gd name="connsiteX72" fmla="*/ 5373216 w 5741575"/>
              <a:gd name="connsiteY72" fmla="*/ 102777 h 955271"/>
              <a:gd name="connsiteX73" fmla="*/ 5482354 w 5741575"/>
              <a:gd name="connsiteY73" fmla="*/ 69470 h 955271"/>
              <a:gd name="connsiteX74" fmla="*/ 5583280 w 5741575"/>
              <a:gd name="connsiteY74" fmla="*/ 49787 h 955271"/>
              <a:gd name="connsiteX75" fmla="*/ 5613766 w 5741575"/>
              <a:gd name="connsiteY75" fmla="*/ 41855 h 955271"/>
              <a:gd name="connsiteX76" fmla="*/ 5684952 w 5741575"/>
              <a:gd name="connsiteY76" fmla="*/ 26088 h 955271"/>
              <a:gd name="connsiteX77" fmla="*/ 5741575 w 5741575"/>
              <a:gd name="connsiteY77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717296 w 5741575"/>
              <a:gd name="connsiteY42" fmla="*/ 362282 h 955271"/>
              <a:gd name="connsiteX43" fmla="*/ 2777227 w 5741575"/>
              <a:gd name="connsiteY43" fmla="*/ 368972 h 955271"/>
              <a:gd name="connsiteX44" fmla="*/ 2824768 w 5741575"/>
              <a:gd name="connsiteY44" fmla="*/ 361652 h 955271"/>
              <a:gd name="connsiteX45" fmla="*/ 2885545 w 5741575"/>
              <a:gd name="connsiteY45" fmla="*/ 372818 h 955271"/>
              <a:gd name="connsiteX46" fmla="*/ 3009558 w 5741575"/>
              <a:gd name="connsiteY46" fmla="*/ 370573 h 955271"/>
              <a:gd name="connsiteX47" fmla="*/ 3095010 w 5741575"/>
              <a:gd name="connsiteY47" fmla="*/ 332454 h 955271"/>
              <a:gd name="connsiteX48" fmla="*/ 3148998 w 5741575"/>
              <a:gd name="connsiteY48" fmla="*/ 315286 h 955271"/>
              <a:gd name="connsiteX49" fmla="*/ 3195264 w 5741575"/>
              <a:gd name="connsiteY49" fmla="*/ 293158 h 955271"/>
              <a:gd name="connsiteX50" fmla="*/ 3373785 w 5741575"/>
              <a:gd name="connsiteY50" fmla="*/ 255680 h 955271"/>
              <a:gd name="connsiteX51" fmla="*/ 3493851 w 5741575"/>
              <a:gd name="connsiteY51" fmla="*/ 240255 h 955271"/>
              <a:gd name="connsiteX52" fmla="*/ 3537470 w 5741575"/>
              <a:gd name="connsiteY52" fmla="*/ 241867 h 955271"/>
              <a:gd name="connsiteX53" fmla="*/ 3610489 w 5741575"/>
              <a:gd name="connsiteY53" fmla="*/ 244128 h 955271"/>
              <a:gd name="connsiteX54" fmla="*/ 3667539 w 5741575"/>
              <a:gd name="connsiteY54" fmla="*/ 263271 h 955271"/>
              <a:gd name="connsiteX55" fmla="*/ 3727614 w 5741575"/>
              <a:gd name="connsiteY55" fmla="*/ 258245 h 955271"/>
              <a:gd name="connsiteX56" fmla="*/ 3738369 w 5741575"/>
              <a:gd name="connsiteY56" fmla="*/ 234506 h 955271"/>
              <a:gd name="connsiteX57" fmla="*/ 3803670 w 5741575"/>
              <a:gd name="connsiteY57" fmla="*/ 236457 h 955271"/>
              <a:gd name="connsiteX58" fmla="*/ 3903080 w 5741575"/>
              <a:gd name="connsiteY58" fmla="*/ 241890 h 955271"/>
              <a:gd name="connsiteX59" fmla="*/ 4114838 w 5741575"/>
              <a:gd name="connsiteY59" fmla="*/ 238165 h 955271"/>
              <a:gd name="connsiteX60" fmla="*/ 4271023 w 5741575"/>
              <a:gd name="connsiteY60" fmla="*/ 241959 h 955271"/>
              <a:gd name="connsiteX61" fmla="*/ 4367397 w 5741575"/>
              <a:gd name="connsiteY61" fmla="*/ 271442 h 955271"/>
              <a:gd name="connsiteX62" fmla="*/ 4495366 w 5741575"/>
              <a:gd name="connsiteY62" fmla="*/ 271618 h 955271"/>
              <a:gd name="connsiteX63" fmla="*/ 4517347 w 5741575"/>
              <a:gd name="connsiteY63" fmla="*/ 275639 h 955271"/>
              <a:gd name="connsiteX64" fmla="*/ 4546116 w 5741575"/>
              <a:gd name="connsiteY64" fmla="*/ 268568 h 955271"/>
              <a:gd name="connsiteX65" fmla="*/ 4661259 w 5741575"/>
              <a:gd name="connsiteY65" fmla="*/ 238966 h 955271"/>
              <a:gd name="connsiteX66" fmla="*/ 4750403 w 5741575"/>
              <a:gd name="connsiteY66" fmla="*/ 204364 h 955271"/>
              <a:gd name="connsiteX67" fmla="*/ 4867614 w 5741575"/>
              <a:gd name="connsiteY67" fmla="*/ 208668 h 955271"/>
              <a:gd name="connsiteX68" fmla="*/ 4937036 w 5741575"/>
              <a:gd name="connsiteY68" fmla="*/ 195446 h 955271"/>
              <a:gd name="connsiteX69" fmla="*/ 5067740 w 5741575"/>
              <a:gd name="connsiteY69" fmla="*/ 172293 h 955271"/>
              <a:gd name="connsiteX70" fmla="*/ 5200247 w 5741575"/>
              <a:gd name="connsiteY70" fmla="*/ 142695 h 955271"/>
              <a:gd name="connsiteX71" fmla="*/ 5276878 w 5741575"/>
              <a:gd name="connsiteY71" fmla="*/ 125833 h 955271"/>
              <a:gd name="connsiteX72" fmla="*/ 5373216 w 5741575"/>
              <a:gd name="connsiteY72" fmla="*/ 111851 h 955271"/>
              <a:gd name="connsiteX73" fmla="*/ 5482354 w 5741575"/>
              <a:gd name="connsiteY73" fmla="*/ 69470 h 955271"/>
              <a:gd name="connsiteX74" fmla="*/ 5583280 w 5741575"/>
              <a:gd name="connsiteY74" fmla="*/ 49787 h 955271"/>
              <a:gd name="connsiteX75" fmla="*/ 5613766 w 5741575"/>
              <a:gd name="connsiteY75" fmla="*/ 41855 h 955271"/>
              <a:gd name="connsiteX76" fmla="*/ 5684952 w 5741575"/>
              <a:gd name="connsiteY76" fmla="*/ 26088 h 955271"/>
              <a:gd name="connsiteX77" fmla="*/ 5741575 w 5741575"/>
              <a:gd name="connsiteY77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717296 w 5741575"/>
              <a:gd name="connsiteY42" fmla="*/ 362282 h 955271"/>
              <a:gd name="connsiteX43" fmla="*/ 2777227 w 5741575"/>
              <a:gd name="connsiteY43" fmla="*/ 368972 h 955271"/>
              <a:gd name="connsiteX44" fmla="*/ 2824768 w 5741575"/>
              <a:gd name="connsiteY44" fmla="*/ 361652 h 955271"/>
              <a:gd name="connsiteX45" fmla="*/ 2885545 w 5741575"/>
              <a:gd name="connsiteY45" fmla="*/ 372818 h 955271"/>
              <a:gd name="connsiteX46" fmla="*/ 3009558 w 5741575"/>
              <a:gd name="connsiteY46" fmla="*/ 370573 h 955271"/>
              <a:gd name="connsiteX47" fmla="*/ 3095010 w 5741575"/>
              <a:gd name="connsiteY47" fmla="*/ 332454 h 955271"/>
              <a:gd name="connsiteX48" fmla="*/ 3148998 w 5741575"/>
              <a:gd name="connsiteY48" fmla="*/ 315286 h 955271"/>
              <a:gd name="connsiteX49" fmla="*/ 3195264 w 5741575"/>
              <a:gd name="connsiteY49" fmla="*/ 293158 h 955271"/>
              <a:gd name="connsiteX50" fmla="*/ 3373785 w 5741575"/>
              <a:gd name="connsiteY50" fmla="*/ 255680 h 955271"/>
              <a:gd name="connsiteX51" fmla="*/ 3493851 w 5741575"/>
              <a:gd name="connsiteY51" fmla="*/ 240255 h 955271"/>
              <a:gd name="connsiteX52" fmla="*/ 3537470 w 5741575"/>
              <a:gd name="connsiteY52" fmla="*/ 241867 h 955271"/>
              <a:gd name="connsiteX53" fmla="*/ 3610489 w 5741575"/>
              <a:gd name="connsiteY53" fmla="*/ 244128 h 955271"/>
              <a:gd name="connsiteX54" fmla="*/ 3667539 w 5741575"/>
              <a:gd name="connsiteY54" fmla="*/ 263271 h 955271"/>
              <a:gd name="connsiteX55" fmla="*/ 3727614 w 5741575"/>
              <a:gd name="connsiteY55" fmla="*/ 258245 h 955271"/>
              <a:gd name="connsiteX56" fmla="*/ 3738369 w 5741575"/>
              <a:gd name="connsiteY56" fmla="*/ 234506 h 955271"/>
              <a:gd name="connsiteX57" fmla="*/ 3803670 w 5741575"/>
              <a:gd name="connsiteY57" fmla="*/ 236457 h 955271"/>
              <a:gd name="connsiteX58" fmla="*/ 3903080 w 5741575"/>
              <a:gd name="connsiteY58" fmla="*/ 241890 h 955271"/>
              <a:gd name="connsiteX59" fmla="*/ 4114838 w 5741575"/>
              <a:gd name="connsiteY59" fmla="*/ 238165 h 955271"/>
              <a:gd name="connsiteX60" fmla="*/ 4271023 w 5741575"/>
              <a:gd name="connsiteY60" fmla="*/ 241959 h 955271"/>
              <a:gd name="connsiteX61" fmla="*/ 4367397 w 5741575"/>
              <a:gd name="connsiteY61" fmla="*/ 271442 h 955271"/>
              <a:gd name="connsiteX62" fmla="*/ 4495366 w 5741575"/>
              <a:gd name="connsiteY62" fmla="*/ 271618 h 955271"/>
              <a:gd name="connsiteX63" fmla="*/ 4517347 w 5741575"/>
              <a:gd name="connsiteY63" fmla="*/ 275639 h 955271"/>
              <a:gd name="connsiteX64" fmla="*/ 4546116 w 5741575"/>
              <a:gd name="connsiteY64" fmla="*/ 268568 h 955271"/>
              <a:gd name="connsiteX65" fmla="*/ 4661259 w 5741575"/>
              <a:gd name="connsiteY65" fmla="*/ 238966 h 955271"/>
              <a:gd name="connsiteX66" fmla="*/ 4750403 w 5741575"/>
              <a:gd name="connsiteY66" fmla="*/ 204364 h 955271"/>
              <a:gd name="connsiteX67" fmla="*/ 4867614 w 5741575"/>
              <a:gd name="connsiteY67" fmla="*/ 208668 h 955271"/>
              <a:gd name="connsiteX68" fmla="*/ 4937036 w 5741575"/>
              <a:gd name="connsiteY68" fmla="*/ 195446 h 955271"/>
              <a:gd name="connsiteX69" fmla="*/ 5067740 w 5741575"/>
              <a:gd name="connsiteY69" fmla="*/ 172293 h 955271"/>
              <a:gd name="connsiteX70" fmla="*/ 5200247 w 5741575"/>
              <a:gd name="connsiteY70" fmla="*/ 142695 h 955271"/>
              <a:gd name="connsiteX71" fmla="*/ 5276878 w 5741575"/>
              <a:gd name="connsiteY71" fmla="*/ 125833 h 955271"/>
              <a:gd name="connsiteX72" fmla="*/ 5373216 w 5741575"/>
              <a:gd name="connsiteY72" fmla="*/ 111851 h 955271"/>
              <a:gd name="connsiteX73" fmla="*/ 5482354 w 5741575"/>
              <a:gd name="connsiteY73" fmla="*/ 69470 h 955271"/>
              <a:gd name="connsiteX74" fmla="*/ 5583280 w 5741575"/>
              <a:gd name="connsiteY74" fmla="*/ 49787 h 955271"/>
              <a:gd name="connsiteX75" fmla="*/ 5613766 w 5741575"/>
              <a:gd name="connsiteY75" fmla="*/ 41855 h 955271"/>
              <a:gd name="connsiteX76" fmla="*/ 5684952 w 5741575"/>
              <a:gd name="connsiteY76" fmla="*/ 26088 h 955271"/>
              <a:gd name="connsiteX77" fmla="*/ 5741575 w 5741575"/>
              <a:gd name="connsiteY77" fmla="*/ 0 h 955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5741575" h="955271">
                <a:moveTo>
                  <a:pt x="5741575" y="0"/>
                </a:moveTo>
                <a:lnTo>
                  <a:pt x="5741575" y="955271"/>
                </a:lnTo>
                <a:lnTo>
                  <a:pt x="0" y="955271"/>
                </a:lnTo>
                <a:lnTo>
                  <a:pt x="8558" y="953971"/>
                </a:lnTo>
                <a:lnTo>
                  <a:pt x="16894" y="953847"/>
                </a:lnTo>
                <a:cubicBezTo>
                  <a:pt x="22474" y="953361"/>
                  <a:pt x="25973" y="952524"/>
                  <a:pt x="28156" y="951374"/>
                </a:cubicBezTo>
                <a:cubicBezTo>
                  <a:pt x="28201" y="951240"/>
                  <a:pt x="28247" y="951105"/>
                  <a:pt x="28293" y="950971"/>
                </a:cubicBezTo>
                <a:lnTo>
                  <a:pt x="59229" y="903950"/>
                </a:lnTo>
                <a:cubicBezTo>
                  <a:pt x="79290" y="895144"/>
                  <a:pt x="126084" y="908630"/>
                  <a:pt x="148657" y="898134"/>
                </a:cubicBezTo>
                <a:cubicBezTo>
                  <a:pt x="172173" y="896348"/>
                  <a:pt x="191809" y="908449"/>
                  <a:pt x="174554" y="886351"/>
                </a:cubicBezTo>
                <a:cubicBezTo>
                  <a:pt x="182014" y="885083"/>
                  <a:pt x="185699" y="882087"/>
                  <a:pt x="187633" y="878226"/>
                </a:cubicBezTo>
                <a:cubicBezTo>
                  <a:pt x="187742" y="877663"/>
                  <a:pt x="187852" y="877101"/>
                  <a:pt x="187961" y="876538"/>
                </a:cubicBezTo>
                <a:lnTo>
                  <a:pt x="240501" y="873150"/>
                </a:lnTo>
                <a:lnTo>
                  <a:pt x="246345" y="869942"/>
                </a:lnTo>
                <a:lnTo>
                  <a:pt x="306299" y="873609"/>
                </a:lnTo>
                <a:cubicBezTo>
                  <a:pt x="312531" y="875279"/>
                  <a:pt x="320316" y="874896"/>
                  <a:pt x="331571" y="869866"/>
                </a:cubicBezTo>
                <a:lnTo>
                  <a:pt x="384157" y="867971"/>
                </a:lnTo>
                <a:lnTo>
                  <a:pt x="477637" y="870334"/>
                </a:lnTo>
                <a:cubicBezTo>
                  <a:pt x="485456" y="872042"/>
                  <a:pt x="563433" y="825458"/>
                  <a:pt x="570239" y="829596"/>
                </a:cubicBezTo>
                <a:cubicBezTo>
                  <a:pt x="641939" y="824282"/>
                  <a:pt x="685473" y="832029"/>
                  <a:pt x="772070" y="820296"/>
                </a:cubicBezTo>
                <a:cubicBezTo>
                  <a:pt x="833120" y="817018"/>
                  <a:pt x="871984" y="794388"/>
                  <a:pt x="948872" y="772201"/>
                </a:cubicBezTo>
                <a:cubicBezTo>
                  <a:pt x="1011630" y="801590"/>
                  <a:pt x="1039188" y="762914"/>
                  <a:pt x="1127089" y="746926"/>
                </a:cubicBezTo>
                <a:cubicBezTo>
                  <a:pt x="1186739" y="737882"/>
                  <a:pt x="1185110" y="732158"/>
                  <a:pt x="1226314" y="722473"/>
                </a:cubicBezTo>
                <a:cubicBezTo>
                  <a:pt x="1234331" y="718091"/>
                  <a:pt x="1271693" y="717214"/>
                  <a:pt x="1278773" y="711503"/>
                </a:cubicBezTo>
                <a:lnTo>
                  <a:pt x="1317691" y="708529"/>
                </a:lnTo>
                <a:lnTo>
                  <a:pt x="1360404" y="675922"/>
                </a:lnTo>
                <a:lnTo>
                  <a:pt x="1412292" y="670793"/>
                </a:lnTo>
                <a:lnTo>
                  <a:pt x="1494753" y="644686"/>
                </a:lnTo>
                <a:cubicBezTo>
                  <a:pt x="1542884" y="655944"/>
                  <a:pt x="1556151" y="606226"/>
                  <a:pt x="1616217" y="622107"/>
                </a:cubicBezTo>
                <a:cubicBezTo>
                  <a:pt x="1637755" y="624837"/>
                  <a:pt x="1701030" y="614257"/>
                  <a:pt x="1710928" y="600666"/>
                </a:cubicBezTo>
                <a:cubicBezTo>
                  <a:pt x="1723693" y="596072"/>
                  <a:pt x="1739861" y="597834"/>
                  <a:pt x="1743718" y="584327"/>
                </a:cubicBezTo>
                <a:cubicBezTo>
                  <a:pt x="1770860" y="572571"/>
                  <a:pt x="1832996" y="545585"/>
                  <a:pt x="1873778" y="530130"/>
                </a:cubicBezTo>
                <a:cubicBezTo>
                  <a:pt x="1902425" y="541995"/>
                  <a:pt x="1929013" y="504913"/>
                  <a:pt x="1988411" y="491599"/>
                </a:cubicBezTo>
                <a:cubicBezTo>
                  <a:pt x="2020077" y="505546"/>
                  <a:pt x="2028363" y="482381"/>
                  <a:pt x="2085507" y="498527"/>
                </a:cubicBezTo>
                <a:cubicBezTo>
                  <a:pt x="2086719" y="495769"/>
                  <a:pt x="2088490" y="493104"/>
                  <a:pt x="2090767" y="490616"/>
                </a:cubicBezTo>
                <a:cubicBezTo>
                  <a:pt x="2103992" y="476161"/>
                  <a:pt x="2131025" y="470659"/>
                  <a:pt x="2151143" y="478332"/>
                </a:cubicBezTo>
                <a:cubicBezTo>
                  <a:pt x="2240088" y="497642"/>
                  <a:pt x="2310118" y="483043"/>
                  <a:pt x="2378710" y="477570"/>
                </a:cubicBezTo>
                <a:cubicBezTo>
                  <a:pt x="2454975" y="467585"/>
                  <a:pt x="2391576" y="437831"/>
                  <a:pt x="2496256" y="452396"/>
                </a:cubicBezTo>
                <a:cubicBezTo>
                  <a:pt x="2501503" y="436899"/>
                  <a:pt x="2513119" y="433980"/>
                  <a:pt x="2535387" y="436645"/>
                </a:cubicBezTo>
                <a:cubicBezTo>
                  <a:pt x="2572084" y="430778"/>
                  <a:pt x="2557124" y="397207"/>
                  <a:pt x="2601109" y="410678"/>
                </a:cubicBezTo>
                <a:cubicBezTo>
                  <a:pt x="2588000" y="393616"/>
                  <a:pt x="2667428" y="390302"/>
                  <a:pt x="2643855" y="374482"/>
                </a:cubicBezTo>
                <a:cubicBezTo>
                  <a:pt x="2648277" y="369169"/>
                  <a:pt x="2645486" y="367874"/>
                  <a:pt x="2657726" y="365841"/>
                </a:cubicBezTo>
                <a:cubicBezTo>
                  <a:pt x="2669966" y="363808"/>
                  <a:pt x="2707566" y="363569"/>
                  <a:pt x="2717296" y="362282"/>
                </a:cubicBezTo>
                <a:lnTo>
                  <a:pt x="2777227" y="368972"/>
                </a:lnTo>
                <a:lnTo>
                  <a:pt x="2824768" y="361652"/>
                </a:lnTo>
                <a:lnTo>
                  <a:pt x="2885545" y="372818"/>
                </a:lnTo>
                <a:cubicBezTo>
                  <a:pt x="2905895" y="352581"/>
                  <a:pt x="2948591" y="377825"/>
                  <a:pt x="3009558" y="370573"/>
                </a:cubicBezTo>
                <a:cubicBezTo>
                  <a:pt x="3031640" y="347442"/>
                  <a:pt x="3050695" y="365935"/>
                  <a:pt x="3095010" y="332454"/>
                </a:cubicBezTo>
                <a:cubicBezTo>
                  <a:pt x="3097485" y="334582"/>
                  <a:pt x="3132289" y="321835"/>
                  <a:pt x="3148998" y="315286"/>
                </a:cubicBezTo>
                <a:cubicBezTo>
                  <a:pt x="3165707" y="308737"/>
                  <a:pt x="3180646" y="306766"/>
                  <a:pt x="3195264" y="293158"/>
                </a:cubicBezTo>
                <a:cubicBezTo>
                  <a:pt x="3267122" y="246372"/>
                  <a:pt x="3308286" y="273118"/>
                  <a:pt x="3373785" y="255680"/>
                </a:cubicBezTo>
                <a:cubicBezTo>
                  <a:pt x="3448540" y="239861"/>
                  <a:pt x="3405238" y="287846"/>
                  <a:pt x="3493851" y="240255"/>
                </a:cubicBezTo>
                <a:cubicBezTo>
                  <a:pt x="3506326" y="252723"/>
                  <a:pt x="3518405" y="251593"/>
                  <a:pt x="3537470" y="241867"/>
                </a:cubicBezTo>
                <a:cubicBezTo>
                  <a:pt x="3573967" y="235226"/>
                  <a:pt x="3576893" y="270855"/>
                  <a:pt x="3610489" y="244128"/>
                </a:cubicBezTo>
                <a:cubicBezTo>
                  <a:pt x="3606935" y="264036"/>
                  <a:pt x="3681284" y="241075"/>
                  <a:pt x="3667539" y="263271"/>
                </a:cubicBezTo>
                <a:cubicBezTo>
                  <a:pt x="3694251" y="276940"/>
                  <a:pt x="3701441" y="246803"/>
                  <a:pt x="3727614" y="258245"/>
                </a:cubicBezTo>
                <a:cubicBezTo>
                  <a:pt x="3754952" y="257751"/>
                  <a:pt x="3708960" y="240314"/>
                  <a:pt x="3738369" y="234506"/>
                </a:cubicBezTo>
                <a:cubicBezTo>
                  <a:pt x="3774580" y="230879"/>
                  <a:pt x="3768868" y="196201"/>
                  <a:pt x="3803670" y="236457"/>
                </a:cubicBezTo>
                <a:cubicBezTo>
                  <a:pt x="3839567" y="220301"/>
                  <a:pt x="3850064" y="239151"/>
                  <a:pt x="3903080" y="241890"/>
                </a:cubicBezTo>
                <a:cubicBezTo>
                  <a:pt x="3954941" y="242175"/>
                  <a:pt x="4053514" y="238154"/>
                  <a:pt x="4114838" y="238165"/>
                </a:cubicBezTo>
                <a:cubicBezTo>
                  <a:pt x="4173784" y="217210"/>
                  <a:pt x="4209756" y="243378"/>
                  <a:pt x="4271023" y="241959"/>
                </a:cubicBezTo>
                <a:cubicBezTo>
                  <a:pt x="4326191" y="205535"/>
                  <a:pt x="4316856" y="279258"/>
                  <a:pt x="4367397" y="271442"/>
                </a:cubicBezTo>
                <a:cubicBezTo>
                  <a:pt x="4420874" y="271391"/>
                  <a:pt x="4369000" y="295343"/>
                  <a:pt x="4495366" y="271618"/>
                </a:cubicBezTo>
                <a:cubicBezTo>
                  <a:pt x="4501905" y="266287"/>
                  <a:pt x="4518077" y="269240"/>
                  <a:pt x="4517347" y="275639"/>
                </a:cubicBezTo>
                <a:cubicBezTo>
                  <a:pt x="4525170" y="272832"/>
                  <a:pt x="4542809" y="258800"/>
                  <a:pt x="4546116" y="268568"/>
                </a:cubicBezTo>
                <a:cubicBezTo>
                  <a:pt x="4586961" y="265354"/>
                  <a:pt x="4626617" y="255160"/>
                  <a:pt x="4661259" y="238966"/>
                </a:cubicBezTo>
                <a:cubicBezTo>
                  <a:pt x="4741966" y="247639"/>
                  <a:pt x="4693066" y="205693"/>
                  <a:pt x="4750403" y="204364"/>
                </a:cubicBezTo>
                <a:cubicBezTo>
                  <a:pt x="4798501" y="219113"/>
                  <a:pt x="4813319" y="201253"/>
                  <a:pt x="4867614" y="208668"/>
                </a:cubicBezTo>
                <a:cubicBezTo>
                  <a:pt x="4881621" y="174373"/>
                  <a:pt x="4917566" y="206761"/>
                  <a:pt x="4937036" y="195446"/>
                </a:cubicBezTo>
                <a:cubicBezTo>
                  <a:pt x="4974214" y="229763"/>
                  <a:pt x="5033435" y="175163"/>
                  <a:pt x="5067740" y="172293"/>
                </a:cubicBezTo>
                <a:cubicBezTo>
                  <a:pt x="5126160" y="173265"/>
                  <a:pt x="5172786" y="183138"/>
                  <a:pt x="5200247" y="142695"/>
                </a:cubicBezTo>
                <a:cubicBezTo>
                  <a:pt x="5240970" y="141002"/>
                  <a:pt x="5240507" y="134755"/>
                  <a:pt x="5276878" y="125833"/>
                </a:cubicBezTo>
                <a:cubicBezTo>
                  <a:pt x="5316470" y="106736"/>
                  <a:pt x="5327221" y="110178"/>
                  <a:pt x="5373216" y="111851"/>
                </a:cubicBezTo>
                <a:cubicBezTo>
                  <a:pt x="5382801" y="84741"/>
                  <a:pt x="5419294" y="93078"/>
                  <a:pt x="5482354" y="69470"/>
                </a:cubicBezTo>
                <a:cubicBezTo>
                  <a:pt x="5507119" y="85574"/>
                  <a:pt x="5545363" y="52240"/>
                  <a:pt x="5583280" y="49787"/>
                </a:cubicBezTo>
                <a:cubicBezTo>
                  <a:pt x="5589344" y="36484"/>
                  <a:pt x="5598103" y="36349"/>
                  <a:pt x="5613766" y="41855"/>
                </a:cubicBezTo>
                <a:cubicBezTo>
                  <a:pt x="5636621" y="41086"/>
                  <a:pt x="5660728" y="35034"/>
                  <a:pt x="5684952" y="26088"/>
                </a:cubicBezTo>
                <a:lnTo>
                  <a:pt x="5741575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6" name="Rectangle 6">
            <a:extLst>
              <a:ext uri="{FF2B5EF4-FFF2-40B4-BE49-F238E27FC236}">
                <a16:creationId xmlns:a16="http://schemas.microsoft.com/office/drawing/2014/main" id="{8D91DE60-2C2D-4D7E-A6B4-C9499017D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82623" y="6128773"/>
            <a:ext cx="1201506" cy="365125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5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7164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5" name="Rectangle 3078">
            <a:extLst>
              <a:ext uri="{FF2B5EF4-FFF2-40B4-BE49-F238E27FC236}">
                <a16:creationId xmlns:a16="http://schemas.microsoft.com/office/drawing/2014/main" id="{AA866F0E-F54B-4BF5-8A88-7D97BD45FC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6" name="Freeform: Shape 3080">
            <a:extLst>
              <a:ext uri="{FF2B5EF4-FFF2-40B4-BE49-F238E27FC236}">
                <a16:creationId xmlns:a16="http://schemas.microsoft.com/office/drawing/2014/main" id="{8229EC50-E910-4AE2-9EEA-604A81EF61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6941221 w 12192000"/>
              <a:gd name="connsiteY0" fmla="*/ 2015186 h 6858000"/>
              <a:gd name="connsiteX1" fmla="*/ 6907857 w 12192000"/>
              <a:gd name="connsiteY1" fmla="*/ 2033351 h 6858000"/>
              <a:gd name="connsiteX2" fmla="*/ 7093700 w 12192000"/>
              <a:gd name="connsiteY2" fmla="*/ 2101457 h 6858000"/>
              <a:gd name="connsiteX3" fmla="*/ 6803079 w 12192000"/>
              <a:gd name="connsiteY3" fmla="*/ 2065612 h 6858000"/>
              <a:gd name="connsiteX4" fmla="*/ 6798115 w 12192000"/>
              <a:gd name="connsiteY4" fmla="*/ 2088772 h 6858000"/>
              <a:gd name="connsiteX5" fmla="*/ 7128167 w 12192000"/>
              <a:gd name="connsiteY5" fmla="*/ 2176455 h 6858000"/>
              <a:gd name="connsiteX6" fmla="*/ 7098663 w 12192000"/>
              <a:gd name="connsiteY6" fmla="*/ 2189968 h 6858000"/>
              <a:gd name="connsiteX7" fmla="*/ 6923298 w 12192000"/>
              <a:gd name="connsiteY7" fmla="*/ 2156052 h 6858000"/>
              <a:gd name="connsiteX8" fmla="*/ 6888004 w 12192000"/>
              <a:gd name="connsiteY8" fmla="*/ 2164875 h 6858000"/>
              <a:gd name="connsiteX9" fmla="*/ 6905375 w 12192000"/>
              <a:gd name="connsiteY9" fmla="*/ 2205958 h 6858000"/>
              <a:gd name="connsiteX10" fmla="*/ 6981477 w 12192000"/>
              <a:gd name="connsiteY10" fmla="*/ 2221951 h 6858000"/>
              <a:gd name="connsiteX11" fmla="*/ 7100043 w 12192000"/>
              <a:gd name="connsiteY11" fmla="*/ 2318459 h 6858000"/>
              <a:gd name="connsiteX12" fmla="*/ 6920540 w 12192000"/>
              <a:gd name="connsiteY12" fmla="*/ 2306877 h 6858000"/>
              <a:gd name="connsiteX13" fmla="*/ 6888831 w 12192000"/>
              <a:gd name="connsiteY13" fmla="*/ 2330314 h 6858000"/>
              <a:gd name="connsiteX14" fmla="*/ 6876698 w 12192000"/>
              <a:gd name="connsiteY14" fmla="*/ 2360645 h 6858000"/>
              <a:gd name="connsiteX15" fmla="*/ 6807214 w 12192000"/>
              <a:gd name="connsiteY15" fmla="*/ 2385736 h 6858000"/>
              <a:gd name="connsiteX16" fmla="*/ 6916405 w 12192000"/>
              <a:gd name="connsiteY16" fmla="*/ 2413862 h 6858000"/>
              <a:gd name="connsiteX17" fmla="*/ 6799770 w 12192000"/>
              <a:gd name="connsiteY17" fmla="*/ 2413862 h 6858000"/>
              <a:gd name="connsiteX18" fmla="*/ 6665762 w 12192000"/>
              <a:gd name="connsiteY18" fmla="*/ 2394561 h 6858000"/>
              <a:gd name="connsiteX19" fmla="*/ 6522933 w 12192000"/>
              <a:gd name="connsiteY19" fmla="*/ 2400626 h 6858000"/>
              <a:gd name="connsiteX20" fmla="*/ 6237275 w 12192000"/>
              <a:gd name="connsiteY20" fmla="*/ 2365057 h 6858000"/>
              <a:gd name="connsiteX21" fmla="*/ 6101338 w 12192000"/>
              <a:gd name="connsiteY21" fmla="*/ 2367538 h 6858000"/>
              <a:gd name="connsiteX22" fmla="*/ 6857121 w 12192000"/>
              <a:gd name="connsiteY22" fmla="*/ 2606875 h 6858000"/>
              <a:gd name="connsiteX23" fmla="*/ 6818519 w 12192000"/>
              <a:gd name="connsiteY23" fmla="*/ 2659539 h 6858000"/>
              <a:gd name="connsiteX24" fmla="*/ 6976790 w 12192000"/>
              <a:gd name="connsiteY24" fmla="*/ 2716892 h 6858000"/>
              <a:gd name="connsiteX25" fmla="*/ 7015669 w 12192000"/>
              <a:gd name="connsiteY25" fmla="*/ 2773693 h 6858000"/>
              <a:gd name="connsiteX26" fmla="*/ 6966864 w 12192000"/>
              <a:gd name="connsiteY26" fmla="*/ 2768730 h 6858000"/>
              <a:gd name="connsiteX27" fmla="*/ 6924953 w 12192000"/>
              <a:gd name="connsiteY27" fmla="*/ 2779483 h 6858000"/>
              <a:gd name="connsiteX28" fmla="*/ 6942323 w 12192000"/>
              <a:gd name="connsiteY28" fmla="*/ 2851726 h 6858000"/>
              <a:gd name="connsiteX29" fmla="*/ 7165943 w 12192000"/>
              <a:gd name="connsiteY29" fmla="*/ 2944924 h 6858000"/>
              <a:gd name="connsiteX30" fmla="*/ 7186071 w 12192000"/>
              <a:gd name="connsiteY30" fmla="*/ 2975254 h 6858000"/>
              <a:gd name="connsiteX31" fmla="*/ 7159325 w 12192000"/>
              <a:gd name="connsiteY31" fmla="*/ 2996762 h 6858000"/>
              <a:gd name="connsiteX32" fmla="*/ 7087082 w 12192000"/>
              <a:gd name="connsiteY32" fmla="*/ 3007790 h 6858000"/>
              <a:gd name="connsiteX33" fmla="*/ 7188276 w 12192000"/>
              <a:gd name="connsiteY33" fmla="*/ 3111191 h 6858000"/>
              <a:gd name="connsiteX34" fmla="*/ 7225225 w 12192000"/>
              <a:gd name="connsiteY34" fmla="*/ 3139866 h 6858000"/>
              <a:gd name="connsiteX35" fmla="*/ 7288368 w 12192000"/>
              <a:gd name="connsiteY35" fmla="*/ 3184260 h 6858000"/>
              <a:gd name="connsiteX36" fmla="*/ 7289471 w 12192000"/>
              <a:gd name="connsiteY36" fmla="*/ 3197771 h 6858000"/>
              <a:gd name="connsiteX37" fmla="*/ 7203442 w 12192000"/>
              <a:gd name="connsiteY37" fmla="*/ 3245472 h 6858000"/>
              <a:gd name="connsiteX38" fmla="*/ 7048205 w 12192000"/>
              <a:gd name="connsiteY38" fmla="*/ 3232512 h 6858000"/>
              <a:gd name="connsiteX39" fmla="*/ 7277614 w 12192000"/>
              <a:gd name="connsiteY39" fmla="*/ 3303652 h 6858000"/>
              <a:gd name="connsiteX40" fmla="*/ 6535066 w 12192000"/>
              <a:gd name="connsiteY40" fmla="*/ 3134077 h 6858000"/>
              <a:gd name="connsiteX41" fmla="*/ 6582492 w 12192000"/>
              <a:gd name="connsiteY41" fmla="*/ 3178469 h 6858000"/>
              <a:gd name="connsiteX42" fmla="*/ 6842233 w 12192000"/>
              <a:gd name="connsiteY42" fmla="*/ 3295379 h 6858000"/>
              <a:gd name="connsiteX43" fmla="*/ 6915853 w 12192000"/>
              <a:gd name="connsiteY43" fmla="*/ 3368725 h 6858000"/>
              <a:gd name="connsiteX44" fmla="*/ 6993058 w 12192000"/>
              <a:gd name="connsiteY44" fmla="*/ 3409257 h 6858000"/>
              <a:gd name="connsiteX45" fmla="*/ 7101421 w 12192000"/>
              <a:gd name="connsiteY45" fmla="*/ 3408430 h 6858000"/>
              <a:gd name="connsiteX46" fmla="*/ 7178350 w 12192000"/>
              <a:gd name="connsiteY46" fmla="*/ 3470746 h 6858000"/>
              <a:gd name="connsiteX47" fmla="*/ 7098112 w 12192000"/>
              <a:gd name="connsiteY47" fmla="*/ 3483982 h 6858000"/>
              <a:gd name="connsiteX48" fmla="*/ 7004088 w 12192000"/>
              <a:gd name="connsiteY48" fmla="*/ 3473780 h 6858000"/>
              <a:gd name="connsiteX49" fmla="*/ 6801147 w 12192000"/>
              <a:gd name="connsiteY49" fmla="*/ 3477087 h 6858000"/>
              <a:gd name="connsiteX50" fmla="*/ 6684788 w 12192000"/>
              <a:gd name="connsiteY50" fmla="*/ 3489220 h 6858000"/>
              <a:gd name="connsiteX51" fmla="*/ 6417328 w 12192000"/>
              <a:gd name="connsiteY51" fmla="*/ 3468539 h 6858000"/>
              <a:gd name="connsiteX52" fmla="*/ 6433045 w 12192000"/>
              <a:gd name="connsiteY52" fmla="*/ 3521481 h 6858000"/>
              <a:gd name="connsiteX53" fmla="*/ 6423117 w 12192000"/>
              <a:gd name="connsiteY53" fmla="*/ 3567527 h 6858000"/>
              <a:gd name="connsiteX54" fmla="*/ 6419258 w 12192000"/>
              <a:gd name="connsiteY54" fmla="*/ 3667620 h 6858000"/>
              <a:gd name="connsiteX55" fmla="*/ 6421740 w 12192000"/>
              <a:gd name="connsiteY55" fmla="*/ 3683888 h 6858000"/>
              <a:gd name="connsiteX56" fmla="*/ 6361906 w 12192000"/>
              <a:gd name="connsiteY56" fmla="*/ 3694366 h 6858000"/>
              <a:gd name="connsiteX57" fmla="*/ 6718429 w 12192000"/>
              <a:gd name="connsiteY57" fmla="*/ 3902544 h 6858000"/>
              <a:gd name="connsiteX58" fmla="*/ 6480195 w 12192000"/>
              <a:gd name="connsiteY58" fmla="*/ 3849603 h 6858000"/>
              <a:gd name="connsiteX59" fmla="*/ 6447934 w 12192000"/>
              <a:gd name="connsiteY59" fmla="*/ 3937011 h 6858000"/>
              <a:gd name="connsiteX60" fmla="*/ 6559882 w 12192000"/>
              <a:gd name="connsiteY60" fmla="*/ 4014767 h 6858000"/>
              <a:gd name="connsiteX61" fmla="*/ 6601241 w 12192000"/>
              <a:gd name="connsiteY61" fmla="*/ 4168626 h 6858000"/>
              <a:gd name="connsiteX62" fmla="*/ 6581113 w 12192000"/>
              <a:gd name="connsiteY62" fmla="*/ 4309250 h 6858000"/>
              <a:gd name="connsiteX63" fmla="*/ 6533136 w 12192000"/>
              <a:gd name="connsiteY63" fmla="*/ 4353918 h 6858000"/>
              <a:gd name="connsiteX64" fmla="*/ 6463651 w 12192000"/>
              <a:gd name="connsiteY64" fmla="*/ 4434156 h 6858000"/>
              <a:gd name="connsiteX65" fmla="*/ 6420637 w 12192000"/>
              <a:gd name="connsiteY65" fmla="*/ 4483787 h 6858000"/>
              <a:gd name="connsiteX66" fmla="*/ 6271190 w 12192000"/>
              <a:gd name="connsiteY66" fmla="*/ 4464487 h 6858000"/>
              <a:gd name="connsiteX67" fmla="*/ 6470545 w 12192000"/>
              <a:gd name="connsiteY67" fmla="*/ 4590498 h 6858000"/>
              <a:gd name="connsiteX68" fmla="*/ 6308965 w 12192000"/>
              <a:gd name="connsiteY68" fmla="*/ 4574780 h 6858000"/>
              <a:gd name="connsiteX69" fmla="*/ 6256301 w 12192000"/>
              <a:gd name="connsiteY69" fmla="*/ 4583603 h 6858000"/>
              <a:gd name="connsiteX70" fmla="*/ 6286354 w 12192000"/>
              <a:gd name="connsiteY70" fmla="*/ 4624412 h 6858000"/>
              <a:gd name="connsiteX71" fmla="*/ 6404920 w 12192000"/>
              <a:gd name="connsiteY71" fmla="*/ 4693621 h 6858000"/>
              <a:gd name="connsiteX72" fmla="*/ 6649220 w 12192000"/>
              <a:gd name="connsiteY72" fmla="*/ 4881120 h 6858000"/>
              <a:gd name="connsiteX73" fmla="*/ 6412640 w 12192000"/>
              <a:gd name="connsiteY73" fmla="*/ 4795092 h 6858000"/>
              <a:gd name="connsiteX74" fmla="*/ 6661902 w 12192000"/>
              <a:gd name="connsiteY74" fmla="*/ 4987828 h 6858000"/>
              <a:gd name="connsiteX75" fmla="*/ 6717325 w 12192000"/>
              <a:gd name="connsiteY75" fmla="*/ 5051798 h 6858000"/>
              <a:gd name="connsiteX76" fmla="*/ 6829272 w 12192000"/>
              <a:gd name="connsiteY76" fmla="*/ 5210619 h 6858000"/>
              <a:gd name="connsiteX77" fmla="*/ 6823757 w 12192000"/>
              <a:gd name="connsiteY77" fmla="*/ 5228542 h 6858000"/>
              <a:gd name="connsiteX78" fmla="*/ 6694439 w 12192000"/>
              <a:gd name="connsiteY78" fmla="*/ 5202899 h 6858000"/>
              <a:gd name="connsiteX79" fmla="*/ 6862085 w 12192000"/>
              <a:gd name="connsiteY79" fmla="*/ 5336355 h 6858000"/>
              <a:gd name="connsiteX80" fmla="*/ 7035246 w 12192000"/>
              <a:gd name="connsiteY80" fmla="*/ 5438926 h 6858000"/>
              <a:gd name="connsiteX81" fmla="*/ 6912268 w 12192000"/>
              <a:gd name="connsiteY81" fmla="*/ 5423210 h 6858000"/>
              <a:gd name="connsiteX82" fmla="*/ 6743244 w 12192000"/>
              <a:gd name="connsiteY82" fmla="*/ 5364479 h 6858000"/>
              <a:gd name="connsiteX83" fmla="*/ 6684513 w 12192000"/>
              <a:gd name="connsiteY83" fmla="*/ 5386538 h 6858000"/>
              <a:gd name="connsiteX84" fmla="*/ 6844713 w 12192000"/>
              <a:gd name="connsiteY84" fmla="*/ 5483595 h 6858000"/>
              <a:gd name="connsiteX85" fmla="*/ 6936533 w 12192000"/>
              <a:gd name="connsiteY85" fmla="*/ 5528541 h 6858000"/>
              <a:gd name="connsiteX86" fmla="*/ 6973204 w 12192000"/>
              <a:gd name="connsiteY86" fmla="*/ 5563007 h 6858000"/>
              <a:gd name="connsiteX87" fmla="*/ 7077983 w 12192000"/>
              <a:gd name="connsiteY87" fmla="*/ 5685983 h 6858000"/>
              <a:gd name="connsiteX88" fmla="*/ 7385702 w 12192000"/>
              <a:gd name="connsiteY88" fmla="*/ 5820265 h 6858000"/>
              <a:gd name="connsiteX89" fmla="*/ 7673565 w 12192000"/>
              <a:gd name="connsiteY89" fmla="*/ 5987085 h 6858000"/>
              <a:gd name="connsiteX90" fmla="*/ 7898289 w 12192000"/>
              <a:gd name="connsiteY90" fmla="*/ 6091035 h 6858000"/>
              <a:gd name="connsiteX91" fmla="*/ 8466299 w 12192000"/>
              <a:gd name="connsiteY91" fmla="*/ 6224765 h 6858000"/>
              <a:gd name="connsiteX92" fmla="*/ 10620599 w 12192000"/>
              <a:gd name="connsiteY92" fmla="*/ 5317605 h 6858000"/>
              <a:gd name="connsiteX93" fmla="*/ 10647894 w 12192000"/>
              <a:gd name="connsiteY93" fmla="*/ 5290581 h 6858000"/>
              <a:gd name="connsiteX94" fmla="*/ 10752398 w 12192000"/>
              <a:gd name="connsiteY94" fmla="*/ 5188838 h 6858000"/>
              <a:gd name="connsiteX95" fmla="*/ 10841186 w 12192000"/>
              <a:gd name="connsiteY95" fmla="*/ 5097293 h 6858000"/>
              <a:gd name="connsiteX96" fmla="*/ 10794861 w 12192000"/>
              <a:gd name="connsiteY96" fmla="*/ 5066412 h 6858000"/>
              <a:gd name="connsiteX97" fmla="*/ 10857454 w 12192000"/>
              <a:gd name="connsiteY97" fmla="*/ 4979004 h 6858000"/>
              <a:gd name="connsiteX98" fmla="*/ 11056532 w 12192000"/>
              <a:gd name="connsiteY98" fmla="*/ 4709613 h 6858000"/>
              <a:gd name="connsiteX99" fmla="*/ 11143939 w 12192000"/>
              <a:gd name="connsiteY99" fmla="*/ 4650332 h 6858000"/>
              <a:gd name="connsiteX100" fmla="*/ 11250372 w 12192000"/>
              <a:gd name="connsiteY100" fmla="*/ 4501160 h 6858000"/>
              <a:gd name="connsiteX101" fmla="*/ 11265538 w 12192000"/>
              <a:gd name="connsiteY101" fmla="*/ 4466694 h 6858000"/>
              <a:gd name="connsiteX102" fmla="*/ 11243755 w 12192000"/>
              <a:gd name="connsiteY102" fmla="*/ 4422850 h 6858000"/>
              <a:gd name="connsiteX103" fmla="*/ 11227486 w 12192000"/>
              <a:gd name="connsiteY103" fmla="*/ 4378734 h 6858000"/>
              <a:gd name="connsiteX104" fmla="*/ 11248718 w 12192000"/>
              <a:gd name="connsiteY104" fmla="*/ 4365774 h 6858000"/>
              <a:gd name="connsiteX105" fmla="*/ 11385204 w 12192000"/>
              <a:gd name="connsiteY105" fmla="*/ 4343440 h 6858000"/>
              <a:gd name="connsiteX106" fmla="*/ 11306070 w 12192000"/>
              <a:gd name="connsiteY106" fmla="*/ 4259618 h 6858000"/>
              <a:gd name="connsiteX107" fmla="*/ 11166550 w 12192000"/>
              <a:gd name="connsiteY107" fmla="*/ 4134711 h 6858000"/>
              <a:gd name="connsiteX108" fmla="*/ 11103130 w 12192000"/>
              <a:gd name="connsiteY108" fmla="*/ 4045924 h 6858000"/>
              <a:gd name="connsiteX109" fmla="*/ 11095686 w 12192000"/>
              <a:gd name="connsiteY109" fmla="*/ 3966514 h 6858000"/>
              <a:gd name="connsiteX110" fmla="*/ 10971054 w 12192000"/>
              <a:gd name="connsiteY110" fmla="*/ 3919640 h 6858000"/>
              <a:gd name="connsiteX111" fmla="*/ 11088241 w 12192000"/>
              <a:gd name="connsiteY111" fmla="*/ 3751718 h 6858000"/>
              <a:gd name="connsiteX112" fmla="*/ 11100098 w 12192000"/>
              <a:gd name="connsiteY112" fmla="*/ 3716977 h 6858000"/>
              <a:gd name="connsiteX113" fmla="*/ 11029786 w 12192000"/>
              <a:gd name="connsiteY113" fmla="*/ 3592621 h 6858000"/>
              <a:gd name="connsiteX114" fmla="*/ 11018206 w 12192000"/>
              <a:gd name="connsiteY114" fmla="*/ 3572767 h 6858000"/>
              <a:gd name="connsiteX115" fmla="*/ 10992287 w 12192000"/>
              <a:gd name="connsiteY115" fmla="*/ 3533061 h 6858000"/>
              <a:gd name="connsiteX116" fmla="*/ 10917838 w 12192000"/>
              <a:gd name="connsiteY116" fmla="*/ 3523410 h 6858000"/>
              <a:gd name="connsiteX117" fmla="*/ 10956441 w 12192000"/>
              <a:gd name="connsiteY117" fmla="*/ 3495287 h 6858000"/>
              <a:gd name="connsiteX118" fmla="*/ 11031442 w 12192000"/>
              <a:gd name="connsiteY118" fmla="*/ 3400159 h 6858000"/>
              <a:gd name="connsiteX119" fmla="*/ 10981533 w 12192000"/>
              <a:gd name="connsiteY119" fmla="*/ 3309166 h 6858000"/>
              <a:gd name="connsiteX120" fmla="*/ 10978225 w 12192000"/>
              <a:gd name="connsiteY120" fmla="*/ 3258982 h 6858000"/>
              <a:gd name="connsiteX121" fmla="*/ 11062322 w 12192000"/>
              <a:gd name="connsiteY121" fmla="*/ 3194737 h 6858000"/>
              <a:gd name="connsiteX122" fmla="*/ 11125742 w 12192000"/>
              <a:gd name="connsiteY122" fmla="*/ 3169370 h 6858000"/>
              <a:gd name="connsiteX123" fmla="*/ 11154968 w 12192000"/>
              <a:gd name="connsiteY123" fmla="*/ 3132974 h 6858000"/>
              <a:gd name="connsiteX124" fmla="*/ 11120502 w 12192000"/>
              <a:gd name="connsiteY124" fmla="*/ 3102642 h 6858000"/>
              <a:gd name="connsiteX125" fmla="*/ 10967470 w 12192000"/>
              <a:gd name="connsiteY125" fmla="*/ 3030401 h 6858000"/>
              <a:gd name="connsiteX126" fmla="*/ 11049914 w 12192000"/>
              <a:gd name="connsiteY126" fmla="*/ 2970015 h 6858000"/>
              <a:gd name="connsiteX127" fmla="*/ 10618944 w 12192000"/>
              <a:gd name="connsiteY127" fmla="*/ 2685183 h 6858000"/>
              <a:gd name="connsiteX128" fmla="*/ 10566830 w 12192000"/>
              <a:gd name="connsiteY128" fmla="*/ 2641617 h 6858000"/>
              <a:gd name="connsiteX129" fmla="*/ 10290271 w 12192000"/>
              <a:gd name="connsiteY129" fmla="*/ 2536011 h 6858000"/>
              <a:gd name="connsiteX130" fmla="*/ 10005715 w 12192000"/>
              <a:gd name="connsiteY130" fmla="*/ 2461288 h 6858000"/>
              <a:gd name="connsiteX131" fmla="*/ 10203414 w 12192000"/>
              <a:gd name="connsiteY131" fmla="*/ 2303568 h 6858000"/>
              <a:gd name="connsiteX132" fmla="*/ 9901487 w 12192000"/>
              <a:gd name="connsiteY132" fmla="*/ 2266895 h 6858000"/>
              <a:gd name="connsiteX133" fmla="*/ 9871984 w 12192000"/>
              <a:gd name="connsiteY133" fmla="*/ 2267999 h 6858000"/>
              <a:gd name="connsiteX134" fmla="*/ 9279158 w 12192000"/>
              <a:gd name="connsiteY134" fmla="*/ 2243734 h 6858000"/>
              <a:gd name="connsiteX135" fmla="*/ 8429350 w 12192000"/>
              <a:gd name="connsiteY135" fmla="*/ 2163219 h 6858000"/>
              <a:gd name="connsiteX136" fmla="*/ 7725955 w 12192000"/>
              <a:gd name="connsiteY136" fmla="*/ 2114967 h 6858000"/>
              <a:gd name="connsiteX137" fmla="*/ 6977065 w 12192000"/>
              <a:gd name="connsiteY137" fmla="*/ 2021218 h 6858000"/>
              <a:gd name="connsiteX138" fmla="*/ 6941221 w 12192000"/>
              <a:gd name="connsiteY138" fmla="*/ 2015186 h 6858000"/>
              <a:gd name="connsiteX139" fmla="*/ 0 w 12192000"/>
              <a:gd name="connsiteY139" fmla="*/ 0 h 6858000"/>
              <a:gd name="connsiteX140" fmla="*/ 12192000 w 12192000"/>
              <a:gd name="connsiteY140" fmla="*/ 0 h 6858000"/>
              <a:gd name="connsiteX141" fmla="*/ 12192000 w 12192000"/>
              <a:gd name="connsiteY141" fmla="*/ 6858000 h 6858000"/>
              <a:gd name="connsiteX142" fmla="*/ 0 w 12192000"/>
              <a:gd name="connsiteY14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12192000" h="6858000">
                <a:moveTo>
                  <a:pt x="6941221" y="2015186"/>
                </a:moveTo>
                <a:cubicBezTo>
                  <a:pt x="6929158" y="2014876"/>
                  <a:pt x="6917508" y="2018599"/>
                  <a:pt x="6907857" y="2033351"/>
                </a:cubicBezTo>
                <a:cubicBezTo>
                  <a:pt x="6959143" y="2072228"/>
                  <a:pt x="7024491" y="2057614"/>
                  <a:pt x="7093700" y="2101457"/>
                </a:cubicBezTo>
                <a:cubicBezTo>
                  <a:pt x="6981202" y="2087669"/>
                  <a:pt x="6892139" y="2076639"/>
                  <a:pt x="6803079" y="2065612"/>
                </a:cubicBezTo>
                <a:cubicBezTo>
                  <a:pt x="6801424" y="2073332"/>
                  <a:pt x="6799770" y="2081052"/>
                  <a:pt x="6798115" y="2088772"/>
                </a:cubicBezTo>
                <a:cubicBezTo>
                  <a:pt x="6911993" y="2105040"/>
                  <a:pt x="7017322" y="2146951"/>
                  <a:pt x="7128167" y="2176455"/>
                </a:cubicBezTo>
                <a:cubicBezTo>
                  <a:pt x="7117964" y="2194655"/>
                  <a:pt x="7107764" y="2191070"/>
                  <a:pt x="7098663" y="2189968"/>
                </a:cubicBezTo>
                <a:cubicBezTo>
                  <a:pt x="7039381" y="2182798"/>
                  <a:pt x="6980099" y="2175629"/>
                  <a:pt x="6923298" y="2156052"/>
                </a:cubicBezTo>
                <a:cubicBezTo>
                  <a:pt x="6910614" y="2151639"/>
                  <a:pt x="6895172" y="2151639"/>
                  <a:pt x="6888004" y="2164875"/>
                </a:cubicBezTo>
                <a:cubicBezTo>
                  <a:pt x="6877801" y="2183625"/>
                  <a:pt x="6892414" y="2195758"/>
                  <a:pt x="6905375" y="2205958"/>
                </a:cubicBezTo>
                <a:cubicBezTo>
                  <a:pt x="6927985" y="2223606"/>
                  <a:pt x="6955282" y="2218643"/>
                  <a:pt x="6981477" y="2221951"/>
                </a:cubicBezTo>
                <a:cubicBezTo>
                  <a:pt x="7051237" y="2230499"/>
                  <a:pt x="7084601" y="2257245"/>
                  <a:pt x="7100043" y="2318459"/>
                </a:cubicBezTo>
                <a:cubicBezTo>
                  <a:pt x="7038829" y="2293642"/>
                  <a:pt x="6979822" y="2324249"/>
                  <a:pt x="6920540" y="2306877"/>
                </a:cubicBezTo>
                <a:cubicBezTo>
                  <a:pt x="6905099" y="2302466"/>
                  <a:pt x="6880559" y="2309083"/>
                  <a:pt x="6888831" y="2330314"/>
                </a:cubicBezTo>
                <a:cubicBezTo>
                  <a:pt x="6896552" y="2350168"/>
                  <a:pt x="6922195" y="2364505"/>
                  <a:pt x="6876698" y="2360645"/>
                </a:cubicBezTo>
                <a:cubicBezTo>
                  <a:pt x="6844163" y="2357887"/>
                  <a:pt x="6780468" y="2380223"/>
                  <a:pt x="6807214" y="2385736"/>
                </a:cubicBezTo>
                <a:cubicBezTo>
                  <a:pt x="6840853" y="2392631"/>
                  <a:pt x="6873666" y="2402557"/>
                  <a:pt x="6916405" y="2413862"/>
                </a:cubicBezTo>
                <a:cubicBezTo>
                  <a:pt x="6869254" y="2432335"/>
                  <a:pt x="6835338" y="2428475"/>
                  <a:pt x="6799770" y="2413862"/>
                </a:cubicBezTo>
                <a:cubicBezTo>
                  <a:pt x="6756756" y="2396214"/>
                  <a:pt x="6700781" y="2374708"/>
                  <a:pt x="6665762" y="2394561"/>
                </a:cubicBezTo>
                <a:cubicBezTo>
                  <a:pt x="6613373" y="2424340"/>
                  <a:pt x="6569807" y="2405589"/>
                  <a:pt x="6522933" y="2400626"/>
                </a:cubicBezTo>
                <a:cubicBezTo>
                  <a:pt x="6427531" y="2390424"/>
                  <a:pt x="6332953" y="2373328"/>
                  <a:pt x="6237275" y="2365057"/>
                </a:cubicBezTo>
                <a:cubicBezTo>
                  <a:pt x="6198948" y="2361748"/>
                  <a:pt x="6157588" y="2346032"/>
                  <a:pt x="6101338" y="2367538"/>
                </a:cubicBezTo>
                <a:cubicBezTo>
                  <a:pt x="6356116" y="2477556"/>
                  <a:pt x="6629642" y="2470664"/>
                  <a:pt x="6857121" y="2606875"/>
                </a:cubicBezTo>
                <a:cubicBezTo>
                  <a:pt x="6847471" y="2619834"/>
                  <a:pt x="6798391" y="2656782"/>
                  <a:pt x="6818519" y="2659539"/>
                </a:cubicBezTo>
                <a:cubicBezTo>
                  <a:pt x="6875044" y="2667537"/>
                  <a:pt x="6925227" y="2694558"/>
                  <a:pt x="6976790" y="2716892"/>
                </a:cubicBezTo>
                <a:cubicBezTo>
                  <a:pt x="6999125" y="2726543"/>
                  <a:pt x="7026146" y="2739227"/>
                  <a:pt x="7015669" y="2773693"/>
                </a:cubicBezTo>
                <a:cubicBezTo>
                  <a:pt x="6996642" y="2783343"/>
                  <a:pt x="6982580" y="2769833"/>
                  <a:pt x="6966864" y="2768730"/>
                </a:cubicBezTo>
                <a:cubicBezTo>
                  <a:pt x="6950871" y="2767628"/>
                  <a:pt x="6915025" y="2774796"/>
                  <a:pt x="6924953" y="2779483"/>
                </a:cubicBezTo>
                <a:cubicBezTo>
                  <a:pt x="6970172" y="2800715"/>
                  <a:pt x="6888831" y="2851726"/>
                  <a:pt x="6942323" y="2851726"/>
                </a:cubicBezTo>
                <a:cubicBezTo>
                  <a:pt x="7031937" y="2852001"/>
                  <a:pt x="7079638" y="2942441"/>
                  <a:pt x="7165943" y="2944924"/>
                </a:cubicBezTo>
                <a:cubicBezTo>
                  <a:pt x="7179728" y="2945198"/>
                  <a:pt x="7186346" y="2961191"/>
                  <a:pt x="7186071" y="2975254"/>
                </a:cubicBezTo>
                <a:cubicBezTo>
                  <a:pt x="7186071" y="2992074"/>
                  <a:pt x="7173387" y="2995107"/>
                  <a:pt x="7159325" y="2996762"/>
                </a:cubicBezTo>
                <a:cubicBezTo>
                  <a:pt x="7137817" y="2999242"/>
                  <a:pt x="7115483" y="2975254"/>
                  <a:pt x="7087082" y="3007790"/>
                </a:cubicBezTo>
                <a:cubicBezTo>
                  <a:pt x="7138094" y="3026815"/>
                  <a:pt x="7189103" y="3045842"/>
                  <a:pt x="7188276" y="3111191"/>
                </a:cubicBezTo>
                <a:cubicBezTo>
                  <a:pt x="7188001" y="3128836"/>
                  <a:pt x="7209232" y="3135454"/>
                  <a:pt x="7225225" y="3139866"/>
                </a:cubicBezTo>
                <a:cubicBezTo>
                  <a:pt x="7251696" y="3147036"/>
                  <a:pt x="7274028" y="3159720"/>
                  <a:pt x="7288368" y="3184260"/>
                </a:cubicBezTo>
                <a:cubicBezTo>
                  <a:pt x="7288092" y="3188948"/>
                  <a:pt x="7287816" y="3193910"/>
                  <a:pt x="7289471" y="3197771"/>
                </a:cubicBezTo>
                <a:cubicBezTo>
                  <a:pt x="7284784" y="3257053"/>
                  <a:pt x="7246181" y="3255398"/>
                  <a:pt x="7203442" y="3245472"/>
                </a:cubicBezTo>
                <a:cubicBezTo>
                  <a:pt x="7152432" y="3233340"/>
                  <a:pt x="7101973" y="3211281"/>
                  <a:pt x="7048205" y="3232512"/>
                </a:cubicBezTo>
                <a:cubicBezTo>
                  <a:pt x="7124032" y="3260913"/>
                  <a:pt x="7206475" y="3263118"/>
                  <a:pt x="7277614" y="3303652"/>
                </a:cubicBezTo>
                <a:cubicBezTo>
                  <a:pt x="7017322" y="3311097"/>
                  <a:pt x="6787361" y="3183155"/>
                  <a:pt x="6535066" y="3134077"/>
                </a:cubicBezTo>
                <a:cubicBezTo>
                  <a:pt x="6543614" y="3166887"/>
                  <a:pt x="6564017" y="3173505"/>
                  <a:pt x="6582492" y="3178469"/>
                </a:cubicBezTo>
                <a:cubicBezTo>
                  <a:pt x="6675690" y="3203286"/>
                  <a:pt x="6757305" y="3252642"/>
                  <a:pt x="6842233" y="3295379"/>
                </a:cubicBezTo>
                <a:cubicBezTo>
                  <a:pt x="6877249" y="3313026"/>
                  <a:pt x="6902618" y="3330674"/>
                  <a:pt x="6915853" y="3368725"/>
                </a:cubicBezTo>
                <a:cubicBezTo>
                  <a:pt x="6927710" y="3403192"/>
                  <a:pt x="6950596" y="3419185"/>
                  <a:pt x="6993058" y="3409257"/>
                </a:cubicBezTo>
                <a:cubicBezTo>
                  <a:pt x="7027524" y="3400985"/>
                  <a:pt x="7065299" y="3405397"/>
                  <a:pt x="7101421" y="3408430"/>
                </a:cubicBezTo>
                <a:cubicBezTo>
                  <a:pt x="7143057" y="3411739"/>
                  <a:pt x="7189655" y="3450618"/>
                  <a:pt x="7178350" y="3470746"/>
                </a:cubicBezTo>
                <a:cubicBezTo>
                  <a:pt x="7159050" y="3504937"/>
                  <a:pt x="7126789" y="3487842"/>
                  <a:pt x="7098112" y="3483982"/>
                </a:cubicBezTo>
                <a:cubicBezTo>
                  <a:pt x="7065575" y="3479295"/>
                  <a:pt x="7005191" y="3469643"/>
                  <a:pt x="7004088" y="3473780"/>
                </a:cubicBezTo>
                <a:cubicBezTo>
                  <a:pt x="6982854" y="3559532"/>
                  <a:pt x="6833408" y="3484809"/>
                  <a:pt x="6801147" y="3477087"/>
                </a:cubicBezTo>
                <a:cubicBezTo>
                  <a:pt x="6760891" y="3467437"/>
                  <a:pt x="6723115" y="3485085"/>
                  <a:pt x="6684788" y="3489220"/>
                </a:cubicBezTo>
                <a:cubicBezTo>
                  <a:pt x="6650597" y="3493080"/>
                  <a:pt x="6457309" y="3504937"/>
                  <a:pt x="6417328" y="3468539"/>
                </a:cubicBezTo>
                <a:cubicBezTo>
                  <a:pt x="6411813" y="3496940"/>
                  <a:pt x="6423393" y="3508521"/>
                  <a:pt x="6433045" y="3521481"/>
                </a:cubicBezTo>
                <a:cubicBezTo>
                  <a:pt x="6446556" y="3539954"/>
                  <a:pt x="6448762" y="3552914"/>
                  <a:pt x="6423117" y="3567527"/>
                </a:cubicBezTo>
                <a:cubicBezTo>
                  <a:pt x="6350049" y="3609441"/>
                  <a:pt x="6351153" y="3610818"/>
                  <a:pt x="6419258" y="3667620"/>
                </a:cubicBezTo>
                <a:cubicBezTo>
                  <a:pt x="6422568" y="3670100"/>
                  <a:pt x="6421188" y="3678373"/>
                  <a:pt x="6421740" y="3683888"/>
                </a:cubicBezTo>
                <a:cubicBezTo>
                  <a:pt x="6403817" y="3692711"/>
                  <a:pt x="6382861" y="3670652"/>
                  <a:pt x="6361906" y="3694366"/>
                </a:cubicBezTo>
                <a:cubicBezTo>
                  <a:pt x="6453173" y="3798591"/>
                  <a:pt x="6592418" y="3824234"/>
                  <a:pt x="6718429" y="3902544"/>
                </a:cubicBezTo>
                <a:cubicBezTo>
                  <a:pt x="6616407" y="3928462"/>
                  <a:pt x="6555194" y="3838022"/>
                  <a:pt x="6480195" y="3849603"/>
                </a:cubicBezTo>
                <a:cubicBezTo>
                  <a:pt x="6442696" y="3878004"/>
                  <a:pt x="6554091" y="3923499"/>
                  <a:pt x="6447934" y="3937011"/>
                </a:cubicBezTo>
                <a:cubicBezTo>
                  <a:pt x="6493983" y="3961826"/>
                  <a:pt x="6528173" y="3986089"/>
                  <a:pt x="6559882" y="4014767"/>
                </a:cubicBezTo>
                <a:cubicBezTo>
                  <a:pt x="6616407" y="4066053"/>
                  <a:pt x="6627437" y="4099693"/>
                  <a:pt x="6601241" y="4168626"/>
                </a:cubicBezTo>
                <a:cubicBezTo>
                  <a:pt x="6584145" y="4213846"/>
                  <a:pt x="6559054" y="4255483"/>
                  <a:pt x="6581113" y="4309250"/>
                </a:cubicBezTo>
                <a:cubicBezTo>
                  <a:pt x="6596553" y="4346198"/>
                  <a:pt x="6590487" y="4370461"/>
                  <a:pt x="6533136" y="4353918"/>
                </a:cubicBezTo>
                <a:cubicBezTo>
                  <a:pt x="6471372" y="4336270"/>
                  <a:pt x="6448211" y="4369358"/>
                  <a:pt x="6463651" y="4434156"/>
                </a:cubicBezTo>
                <a:cubicBezTo>
                  <a:pt x="6473577" y="4475792"/>
                  <a:pt x="6463099" y="4488475"/>
                  <a:pt x="6420637" y="4483787"/>
                </a:cubicBezTo>
                <a:cubicBezTo>
                  <a:pt x="6373762" y="4478549"/>
                  <a:pt x="6329093" y="4451251"/>
                  <a:pt x="6271190" y="4464487"/>
                </a:cubicBezTo>
                <a:cubicBezTo>
                  <a:pt x="6317512" y="4540039"/>
                  <a:pt x="6416501" y="4518531"/>
                  <a:pt x="6470545" y="4590498"/>
                </a:cubicBezTo>
                <a:cubicBezTo>
                  <a:pt x="6406023" y="4590772"/>
                  <a:pt x="6356666" y="4590498"/>
                  <a:pt x="6308965" y="4574780"/>
                </a:cubicBezTo>
                <a:cubicBezTo>
                  <a:pt x="6289111" y="4568437"/>
                  <a:pt x="6267328" y="4561822"/>
                  <a:pt x="6256301" y="4583603"/>
                </a:cubicBezTo>
                <a:cubicBezTo>
                  <a:pt x="6243340" y="4609798"/>
                  <a:pt x="6270086" y="4619724"/>
                  <a:pt x="6286354" y="4624412"/>
                </a:cubicBezTo>
                <a:cubicBezTo>
                  <a:pt x="6332128" y="4637647"/>
                  <a:pt x="6367144" y="4669081"/>
                  <a:pt x="6404920" y="4693621"/>
                </a:cubicBezTo>
                <a:cubicBezTo>
                  <a:pt x="6487915" y="4747390"/>
                  <a:pt x="6578908" y="4792334"/>
                  <a:pt x="6649220" y="4881120"/>
                </a:cubicBezTo>
                <a:cubicBezTo>
                  <a:pt x="6560709" y="4858509"/>
                  <a:pt x="6494809" y="4805845"/>
                  <a:pt x="6412640" y="4795092"/>
                </a:cubicBezTo>
                <a:cubicBezTo>
                  <a:pt x="6483779" y="4875881"/>
                  <a:pt x="6575322" y="4929098"/>
                  <a:pt x="6661902" y="4987828"/>
                </a:cubicBezTo>
                <a:cubicBezTo>
                  <a:pt x="6686719" y="5004373"/>
                  <a:pt x="6711811" y="5015678"/>
                  <a:pt x="6717325" y="5051798"/>
                </a:cubicBezTo>
                <a:cubicBezTo>
                  <a:pt x="6728079" y="5121834"/>
                  <a:pt x="6760340" y="5179738"/>
                  <a:pt x="6829272" y="5210619"/>
                </a:cubicBezTo>
                <a:cubicBezTo>
                  <a:pt x="6829824" y="5210897"/>
                  <a:pt x="6825965" y="5221375"/>
                  <a:pt x="6823757" y="5228542"/>
                </a:cubicBezTo>
                <a:cubicBezTo>
                  <a:pt x="6781571" y="5230749"/>
                  <a:pt x="6748207" y="5189388"/>
                  <a:pt x="6694439" y="5202899"/>
                </a:cubicBezTo>
                <a:cubicBezTo>
                  <a:pt x="6746002" y="5259148"/>
                  <a:pt x="6789016" y="5309609"/>
                  <a:pt x="6862085" y="5336355"/>
                </a:cubicBezTo>
                <a:cubicBezTo>
                  <a:pt x="6920540" y="5357586"/>
                  <a:pt x="6992783" y="5369994"/>
                  <a:pt x="7035246" y="5438926"/>
                </a:cubicBezTo>
                <a:cubicBezTo>
                  <a:pt x="6985889" y="5452439"/>
                  <a:pt x="6949216" y="5435343"/>
                  <a:pt x="6912268" y="5423210"/>
                </a:cubicBezTo>
                <a:cubicBezTo>
                  <a:pt x="6855743" y="5404461"/>
                  <a:pt x="6799770" y="5383230"/>
                  <a:pt x="6743244" y="5364479"/>
                </a:cubicBezTo>
                <a:cubicBezTo>
                  <a:pt x="6721737" y="5357310"/>
                  <a:pt x="6698299" y="5352346"/>
                  <a:pt x="6684513" y="5386538"/>
                </a:cubicBezTo>
                <a:cubicBezTo>
                  <a:pt x="6756480" y="5393708"/>
                  <a:pt x="6799494" y="5440031"/>
                  <a:pt x="6844713" y="5483595"/>
                </a:cubicBezTo>
                <a:cubicBezTo>
                  <a:pt x="6870082" y="5508135"/>
                  <a:pt x="6890762" y="5540948"/>
                  <a:pt x="6936533" y="5528541"/>
                </a:cubicBezTo>
                <a:cubicBezTo>
                  <a:pt x="6960522" y="5521923"/>
                  <a:pt x="6975687" y="5540396"/>
                  <a:pt x="6973204" y="5563007"/>
                </a:cubicBezTo>
                <a:cubicBezTo>
                  <a:pt x="6964106" y="5642695"/>
                  <a:pt x="7020080" y="5670543"/>
                  <a:pt x="7077983" y="5685983"/>
                </a:cubicBezTo>
                <a:cubicBezTo>
                  <a:pt x="7187726" y="5714935"/>
                  <a:pt x="7278993" y="5783041"/>
                  <a:pt x="7385702" y="5820265"/>
                </a:cubicBezTo>
                <a:cubicBezTo>
                  <a:pt x="7489378" y="5856387"/>
                  <a:pt x="7569615" y="5942139"/>
                  <a:pt x="7673565" y="5987085"/>
                </a:cubicBezTo>
                <a:cubicBezTo>
                  <a:pt x="7748843" y="6019621"/>
                  <a:pt x="7820807" y="6061533"/>
                  <a:pt x="7898289" y="6091035"/>
                </a:cubicBezTo>
                <a:cubicBezTo>
                  <a:pt x="8081651" y="6160795"/>
                  <a:pt x="8268598" y="6216770"/>
                  <a:pt x="8466299" y="6224765"/>
                </a:cubicBezTo>
                <a:cubicBezTo>
                  <a:pt x="8629532" y="6231107"/>
                  <a:pt x="10045419" y="6225043"/>
                  <a:pt x="10620599" y="5317605"/>
                </a:cubicBezTo>
                <a:cubicBezTo>
                  <a:pt x="10631626" y="5313192"/>
                  <a:pt x="10644035" y="5301612"/>
                  <a:pt x="10647894" y="5290581"/>
                </a:cubicBezTo>
                <a:cubicBezTo>
                  <a:pt x="10666370" y="5239020"/>
                  <a:pt x="10711590" y="5216686"/>
                  <a:pt x="10752398" y="5188838"/>
                </a:cubicBezTo>
                <a:cubicBezTo>
                  <a:pt x="10788244" y="5164297"/>
                  <a:pt x="10826296" y="5138654"/>
                  <a:pt x="10841186" y="5097293"/>
                </a:cubicBezTo>
                <a:cubicBezTo>
                  <a:pt x="10860762" y="5042147"/>
                  <a:pt x="10805064" y="5087367"/>
                  <a:pt x="10794861" y="5066412"/>
                </a:cubicBezTo>
                <a:cubicBezTo>
                  <a:pt x="10816092" y="5037737"/>
                  <a:pt x="10848906" y="5011540"/>
                  <a:pt x="10857454" y="4979004"/>
                </a:cubicBezTo>
                <a:cubicBezTo>
                  <a:pt x="10888610" y="4861543"/>
                  <a:pt x="10955890" y="4776065"/>
                  <a:pt x="11056532" y="4709613"/>
                </a:cubicBezTo>
                <a:cubicBezTo>
                  <a:pt x="11085484" y="4690588"/>
                  <a:pt x="11104509" y="4655845"/>
                  <a:pt x="11143939" y="4650332"/>
                </a:cubicBezTo>
                <a:cubicBezTo>
                  <a:pt x="11231622" y="4638199"/>
                  <a:pt x="11204048" y="4543346"/>
                  <a:pt x="11250372" y="4501160"/>
                </a:cubicBezTo>
                <a:cubicBezTo>
                  <a:pt x="11259196" y="4493162"/>
                  <a:pt x="11267190" y="4477447"/>
                  <a:pt x="11265538" y="4466694"/>
                </a:cubicBezTo>
                <a:cubicBezTo>
                  <a:pt x="11263056" y="4451251"/>
                  <a:pt x="11252578" y="4436638"/>
                  <a:pt x="11243755" y="4422850"/>
                </a:cubicBezTo>
                <a:cubicBezTo>
                  <a:pt x="11234654" y="4409065"/>
                  <a:pt x="11220870" y="4396932"/>
                  <a:pt x="11227486" y="4378734"/>
                </a:cubicBezTo>
                <a:cubicBezTo>
                  <a:pt x="11230242" y="4371289"/>
                  <a:pt x="11228314" y="4345371"/>
                  <a:pt x="11248718" y="4365774"/>
                </a:cubicBezTo>
                <a:cubicBezTo>
                  <a:pt x="11304692" y="4421748"/>
                  <a:pt x="11337228" y="4368809"/>
                  <a:pt x="11385204" y="4343440"/>
                </a:cubicBezTo>
                <a:cubicBezTo>
                  <a:pt x="11346603" y="4317245"/>
                  <a:pt x="11311861" y="4298772"/>
                  <a:pt x="11306070" y="4259618"/>
                </a:cubicBezTo>
                <a:cubicBezTo>
                  <a:pt x="11294214" y="4178828"/>
                  <a:pt x="11243480" y="4141880"/>
                  <a:pt x="11166550" y="4134711"/>
                </a:cubicBezTo>
                <a:cubicBezTo>
                  <a:pt x="11194949" y="4056679"/>
                  <a:pt x="11194949" y="4056679"/>
                  <a:pt x="11103130" y="4045924"/>
                </a:cubicBezTo>
                <a:cubicBezTo>
                  <a:pt x="11138425" y="3996293"/>
                  <a:pt x="11138425" y="3983609"/>
                  <a:pt x="11095686" y="3966514"/>
                </a:cubicBezTo>
                <a:cubicBezTo>
                  <a:pt x="11054602" y="3950245"/>
                  <a:pt x="11009106" y="3944730"/>
                  <a:pt x="10971054" y="3919640"/>
                </a:cubicBezTo>
                <a:cubicBezTo>
                  <a:pt x="11006073" y="3856221"/>
                  <a:pt x="11015998" y="3782600"/>
                  <a:pt x="11088241" y="3751718"/>
                </a:cubicBezTo>
                <a:cubicBezTo>
                  <a:pt x="11099546" y="3747030"/>
                  <a:pt x="11107266" y="3728004"/>
                  <a:pt x="11100098" y="3716977"/>
                </a:cubicBezTo>
                <a:cubicBezTo>
                  <a:pt x="11073904" y="3676995"/>
                  <a:pt x="11111404" y="3601168"/>
                  <a:pt x="11029786" y="3592621"/>
                </a:cubicBezTo>
                <a:cubicBezTo>
                  <a:pt x="11019583" y="3591793"/>
                  <a:pt x="11010208" y="3583520"/>
                  <a:pt x="11018206" y="3572767"/>
                </a:cubicBezTo>
                <a:cubicBezTo>
                  <a:pt x="11045779" y="3535268"/>
                  <a:pt x="11012415" y="3537749"/>
                  <a:pt x="10992287" y="3533061"/>
                </a:cubicBezTo>
                <a:cubicBezTo>
                  <a:pt x="10968022" y="3527271"/>
                  <a:pt x="10940448" y="3543816"/>
                  <a:pt x="10917838" y="3523410"/>
                </a:cubicBezTo>
                <a:cubicBezTo>
                  <a:pt x="10923078" y="3501903"/>
                  <a:pt x="10942654" y="3502179"/>
                  <a:pt x="10956441" y="3495287"/>
                </a:cubicBezTo>
                <a:cubicBezTo>
                  <a:pt x="10996698" y="3475433"/>
                  <a:pt x="11029511" y="3451721"/>
                  <a:pt x="11031442" y="3400159"/>
                </a:cubicBezTo>
                <a:cubicBezTo>
                  <a:pt x="11032818" y="3358523"/>
                  <a:pt x="11037230" y="3321850"/>
                  <a:pt x="10981533" y="3309166"/>
                </a:cubicBezTo>
                <a:cubicBezTo>
                  <a:pt x="10958372" y="3303927"/>
                  <a:pt x="10964990" y="3273873"/>
                  <a:pt x="10978225" y="3258982"/>
                </a:cubicBezTo>
                <a:cubicBezTo>
                  <a:pt x="11001938" y="3232512"/>
                  <a:pt x="11021514" y="3197219"/>
                  <a:pt x="11062322" y="3194737"/>
                </a:cubicBezTo>
                <a:cubicBezTo>
                  <a:pt x="11087138" y="3193084"/>
                  <a:pt x="11106164" y="3182053"/>
                  <a:pt x="11125742" y="3169370"/>
                </a:cubicBezTo>
                <a:cubicBezTo>
                  <a:pt x="11139802" y="3160269"/>
                  <a:pt x="11156622" y="3152550"/>
                  <a:pt x="11154968" y="3132974"/>
                </a:cubicBezTo>
                <a:cubicBezTo>
                  <a:pt x="11153315" y="3114223"/>
                  <a:pt x="11137046" y="3106503"/>
                  <a:pt x="11120502" y="3102642"/>
                </a:cubicBezTo>
                <a:cubicBezTo>
                  <a:pt x="11065355" y="3090235"/>
                  <a:pt x="11013518" y="3072037"/>
                  <a:pt x="10967470" y="3030401"/>
                </a:cubicBezTo>
                <a:cubicBezTo>
                  <a:pt x="10998076" y="3008342"/>
                  <a:pt x="11027304" y="2992350"/>
                  <a:pt x="11049914" y="2970015"/>
                </a:cubicBezTo>
                <a:cubicBezTo>
                  <a:pt x="11104509" y="2915972"/>
                  <a:pt x="10642106" y="2745845"/>
                  <a:pt x="10618944" y="2685183"/>
                </a:cubicBezTo>
                <a:cubicBezTo>
                  <a:pt x="10611775" y="2666432"/>
                  <a:pt x="10587235" y="2647132"/>
                  <a:pt x="10566830" y="2641617"/>
                </a:cubicBezTo>
                <a:cubicBezTo>
                  <a:pt x="10471151" y="2615699"/>
                  <a:pt x="10388156" y="2557518"/>
                  <a:pt x="10290271" y="2536011"/>
                </a:cubicBezTo>
                <a:cubicBezTo>
                  <a:pt x="10197900" y="2515607"/>
                  <a:pt x="10106908" y="2488309"/>
                  <a:pt x="10005715" y="2461288"/>
                </a:cubicBezTo>
                <a:cubicBezTo>
                  <a:pt x="10067754" y="2393457"/>
                  <a:pt x="10177772" y="2401454"/>
                  <a:pt x="10203414" y="2303568"/>
                </a:cubicBezTo>
                <a:cubicBezTo>
                  <a:pt x="10103324" y="2278201"/>
                  <a:pt x="9997996" y="2307154"/>
                  <a:pt x="9901487" y="2266895"/>
                </a:cubicBezTo>
                <a:cubicBezTo>
                  <a:pt x="9893216" y="2263312"/>
                  <a:pt x="9881910" y="2266895"/>
                  <a:pt x="9871984" y="2267999"/>
                </a:cubicBezTo>
                <a:cubicBezTo>
                  <a:pt x="9673181" y="2289506"/>
                  <a:pt x="9475204" y="2270758"/>
                  <a:pt x="9279158" y="2243734"/>
                </a:cubicBezTo>
                <a:cubicBezTo>
                  <a:pt x="8996808" y="2205133"/>
                  <a:pt x="8713354" y="2180592"/>
                  <a:pt x="8429350" y="2163219"/>
                </a:cubicBezTo>
                <a:cubicBezTo>
                  <a:pt x="8194701" y="2148882"/>
                  <a:pt x="7959502" y="2142541"/>
                  <a:pt x="7725955" y="2114967"/>
                </a:cubicBezTo>
                <a:cubicBezTo>
                  <a:pt x="7476142" y="2085464"/>
                  <a:pt x="7226605" y="2052100"/>
                  <a:pt x="6977065" y="2021218"/>
                </a:cubicBezTo>
                <a:cubicBezTo>
                  <a:pt x="6965761" y="2019839"/>
                  <a:pt x="6953283" y="2015496"/>
                  <a:pt x="6941221" y="201518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F433C67-4B5D-9897-D01C-1E762B7BD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/>
              <a:t>Zdeněk Kožmín: Tvořivý sloh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C6100F1-0858-D9D7-E09B-32E53A70E5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788161"/>
            <a:ext cx="5257799" cy="4815840"/>
          </a:xfrm>
        </p:spPr>
        <p:txBody>
          <a:bodyPr>
            <a:normAutofit/>
          </a:bodyPr>
          <a:lstStyle/>
          <a:p>
            <a:r>
              <a:rPr lang="cs-CZ" sz="1500" b="1" dirty="0"/>
              <a:t>Východisko: </a:t>
            </a:r>
            <a:r>
              <a:rPr lang="cs-CZ" sz="1500" dirty="0"/>
              <a:t>psaní jako </a:t>
            </a:r>
            <a:r>
              <a:rPr lang="cs-CZ" sz="1500" b="1" dirty="0"/>
              <a:t>způsob porozumění světu i sobě; </a:t>
            </a:r>
            <a:r>
              <a:rPr lang="cs-CZ" sz="1500" dirty="0"/>
              <a:t>text vzniká z </a:t>
            </a:r>
            <a:r>
              <a:rPr lang="cs-CZ" sz="1500" b="1" dirty="0"/>
              <a:t>osobní zkušenosti a reakce na podnět</a:t>
            </a:r>
            <a:r>
              <a:rPr lang="cs-CZ" sz="1500" dirty="0"/>
              <a:t> </a:t>
            </a:r>
            <a:br>
              <a:rPr lang="cs-CZ" sz="1500" dirty="0"/>
            </a:br>
            <a:endParaRPr lang="cs-CZ" sz="1500" dirty="0"/>
          </a:p>
          <a:p>
            <a:r>
              <a:rPr lang="cs-CZ" sz="1500" b="1" dirty="0"/>
              <a:t>Smysl ve výuce</a:t>
            </a:r>
          </a:p>
          <a:p>
            <a:r>
              <a:rPr lang="cs-CZ" sz="1500" dirty="0"/>
              <a:t>propojení </a:t>
            </a:r>
            <a:r>
              <a:rPr lang="cs-CZ" sz="1500" b="1" dirty="0"/>
              <a:t>čtení – prožitku – psaní</a:t>
            </a:r>
            <a:r>
              <a:rPr lang="cs-CZ" sz="1500" dirty="0"/>
              <a:t> </a:t>
            </a:r>
          </a:p>
          <a:p>
            <a:r>
              <a:rPr lang="cs-CZ" sz="1500" dirty="0"/>
              <a:t>rozvoj: </a:t>
            </a:r>
          </a:p>
          <a:p>
            <a:pPr lvl="1"/>
            <a:r>
              <a:rPr lang="cs-CZ" sz="1500" dirty="0"/>
              <a:t>citlivosti k jazyku </a:t>
            </a:r>
          </a:p>
          <a:p>
            <a:pPr lvl="1"/>
            <a:r>
              <a:rPr lang="cs-CZ" sz="1500" dirty="0"/>
              <a:t>imaginace </a:t>
            </a:r>
          </a:p>
          <a:p>
            <a:pPr lvl="1"/>
            <a:r>
              <a:rPr lang="cs-CZ" sz="1500" dirty="0"/>
              <a:t>interpretačního myšlení </a:t>
            </a:r>
            <a:br>
              <a:rPr lang="cs-CZ" sz="1500" dirty="0"/>
            </a:br>
            <a:endParaRPr lang="cs-CZ" sz="1500" dirty="0"/>
          </a:p>
          <a:p>
            <a:r>
              <a:rPr lang="cs-CZ" sz="1500" b="1" dirty="0"/>
              <a:t> Typické postupy</a:t>
            </a:r>
          </a:p>
          <a:p>
            <a:pPr lvl="1"/>
            <a:r>
              <a:rPr lang="cs-CZ" sz="1500" dirty="0"/>
              <a:t>psaní na základě literárního textu </a:t>
            </a:r>
          </a:p>
          <a:p>
            <a:pPr lvl="1"/>
            <a:r>
              <a:rPr lang="cs-CZ" sz="1500" dirty="0"/>
              <a:t>zachycení dojmu, obrazu, situace </a:t>
            </a:r>
          </a:p>
          <a:p>
            <a:pPr lvl="1"/>
            <a:r>
              <a:rPr lang="cs-CZ" sz="1500" dirty="0"/>
              <a:t>krátké, otevřené zadání (bez „správné odpovědi“) </a:t>
            </a:r>
            <a:br>
              <a:rPr lang="cs-CZ" sz="1500" dirty="0"/>
            </a:br>
            <a:endParaRPr lang="cs-CZ" sz="1500" dirty="0"/>
          </a:p>
          <a:p>
            <a:r>
              <a:rPr lang="cs-CZ" sz="1500" b="1" dirty="0"/>
              <a:t>Klíčová myšlenka: Báseň (text) se stává skutečnou tehdy, když pro nás něco znamená.</a:t>
            </a:r>
            <a:endParaRPr lang="cs-CZ" sz="1500" dirty="0"/>
          </a:p>
          <a:p>
            <a:endParaRPr lang="cs-CZ" sz="800" dirty="0"/>
          </a:p>
        </p:txBody>
      </p:sp>
      <p:pic>
        <p:nvPicPr>
          <p:cNvPr id="3074" name="Picture 2" descr="Obálka knihy Tvořivý sloh : Malé traktáty a malé scénáře">
            <a:extLst>
              <a:ext uri="{FF2B5EF4-FFF2-40B4-BE49-F238E27FC236}">
                <a16:creationId xmlns:a16="http://schemas.microsoft.com/office/drawing/2014/main" id="{E179AC2D-C838-13F8-38F9-BD6E839ACA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88828" y="2766817"/>
            <a:ext cx="1884703" cy="2751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30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836E9B-DC89-0B2A-52A6-773757F2F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04CE3ED4-69BE-6CBB-A32C-B3EEB5480B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7080" y="178142"/>
            <a:ext cx="8422783" cy="250973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3B8C3409-1917-4921-BE10-D845396BD3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048" y="2452001"/>
            <a:ext cx="8229815" cy="4227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8030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3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Play"/>
              <a:buNone/>
            </a:pPr>
            <a:r>
              <a:rPr lang="cs-CZ" sz="4200"/>
              <a:t>Pisatelské kostky – inspirace naratologií a propojení s vlastním psaním (Čtenářské kluby)</a:t>
            </a:r>
            <a:endParaRPr/>
          </a:p>
        </p:txBody>
      </p:sp>
      <p:sp>
        <p:nvSpPr>
          <p:cNvPr id="386" name="Google Shape;386;p30"/>
          <p:cNvSpPr/>
          <p:nvPr/>
        </p:nvSpPr>
        <p:spPr>
          <a:xfrm>
            <a:off x="669036" y="1677373"/>
            <a:ext cx="10853928" cy="18288"/>
          </a:xfrm>
          <a:custGeom>
            <a:avLst/>
            <a:gdLst/>
            <a:ahLst/>
            <a:cxnLst/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p30"/>
          <p:cNvSpPr txBox="1">
            <a:spLocks noGrp="1"/>
          </p:cNvSpPr>
          <p:nvPr>
            <p:ph type="body" idx="1"/>
          </p:nvPr>
        </p:nvSpPr>
        <p:spPr>
          <a:xfrm>
            <a:off x="838200" y="1929384"/>
            <a:ext cx="10515600" cy="4251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</a:pPr>
            <a:r>
              <a:rPr lang="cs-CZ" sz="1400" dirty="0"/>
              <a:t>Viz samostatný dokument; Každá kostka je věnována určité rovině vyprávění – příklad:</a:t>
            </a:r>
            <a:endParaRPr sz="1400" b="0" i="0" u="none" strike="noStrike" dirty="0"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</a:pPr>
            <a:r>
              <a:rPr lang="cs-CZ" sz="1400" b="1" i="0" u="none" strike="noStrike" dirty="0">
                <a:latin typeface="Calibri"/>
                <a:ea typeface="Calibri"/>
                <a:cs typeface="Calibri"/>
                <a:sym typeface="Calibri"/>
              </a:rPr>
              <a:t>1 - Postava je charakterizována událostí. </a:t>
            </a:r>
            <a:r>
              <a:rPr lang="cs-CZ" sz="1400" b="0" i="0" u="none" strike="noStrike" dirty="0">
                <a:latin typeface="Calibri"/>
                <a:ea typeface="Calibri"/>
                <a:cs typeface="Calibri"/>
                <a:sym typeface="Calibri"/>
              </a:rPr>
              <a:t>Postava něco udělá nebo se jí něco přihodí, podle čeho poznáme, jaká je. Jde o nepřímou charakteristiku. </a:t>
            </a:r>
            <a:endParaRPr lang="cs-CZ" sz="14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</a:pPr>
            <a:r>
              <a:rPr lang="cs-CZ" sz="1400" b="1" i="0" u="none" strike="noStrike" dirty="0">
                <a:latin typeface="Calibri"/>
                <a:ea typeface="Calibri"/>
                <a:cs typeface="Calibri"/>
                <a:sym typeface="Calibri"/>
              </a:rPr>
              <a:t>2 - Postava je charakterizována prostředím. </a:t>
            </a:r>
            <a:r>
              <a:rPr lang="cs-CZ" sz="1400" b="0" i="0" u="none" strike="noStrike" dirty="0">
                <a:latin typeface="Calibri"/>
                <a:ea typeface="Calibri"/>
                <a:cs typeface="Calibri"/>
                <a:sym typeface="Calibri"/>
              </a:rPr>
              <a:t>To, co postavu obklopuje, kde žije, má význam. I drobný předmět může vypovídat o tom, kdo vlastně je. Nemusí jít jen o popis, prostředí může vyvstávat i z vyprávění. </a:t>
            </a:r>
            <a:endParaRPr lang="cs-CZ" sz="14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</a:pPr>
            <a:r>
              <a:rPr lang="cs-CZ" sz="1400" b="1" i="0" u="none" strike="noStrike" dirty="0">
                <a:latin typeface="Calibri"/>
                <a:ea typeface="Calibri"/>
                <a:cs typeface="Calibri"/>
                <a:sym typeface="Calibri"/>
              </a:rPr>
              <a:t>3 - Postava je charakterizována promluvou o sobě / druhých o ní. </a:t>
            </a:r>
            <a:r>
              <a:rPr lang="cs-CZ" sz="1400" b="0" i="0" u="none" strike="noStrike" dirty="0">
                <a:latin typeface="Calibri"/>
                <a:ea typeface="Calibri"/>
                <a:cs typeface="Calibri"/>
                <a:sym typeface="Calibri"/>
              </a:rPr>
              <a:t>Nejen to, co kdo o sobě řekne, nebo o něm řeknou druzí, nám může postavu blíže určit, ale také jak kdo mluví: hodně nebo málo, spisovně, slušně, nebo naopak. Zde může jít o přímou i nepřímou charakteristiku. </a:t>
            </a:r>
            <a:endParaRPr lang="cs-CZ" sz="14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</a:pPr>
            <a:r>
              <a:rPr lang="cs-CZ" sz="1400" b="1" i="0" u="none" strike="noStrike" dirty="0">
                <a:latin typeface="Calibri"/>
                <a:ea typeface="Calibri"/>
                <a:cs typeface="Calibri"/>
                <a:sym typeface="Calibri"/>
              </a:rPr>
              <a:t>4 - Je zobrazeno myšlení postavy. </a:t>
            </a:r>
            <a:r>
              <a:rPr lang="cs-CZ" sz="1400" b="0" i="0" u="none" strike="noStrike" dirty="0">
                <a:latin typeface="Calibri"/>
                <a:ea typeface="Calibri"/>
                <a:cs typeface="Calibri"/>
                <a:sym typeface="Calibri"/>
              </a:rPr>
              <a:t>Výsadou literatury je, že nám může ukázat myšlení postav. Má na to několik postupů: Sama postava, pokud je vypravěč, nám může své myšlenky sdělovat, vypravěč, který není postavou, nepřekvapí, když myšlenky postav zná, můžeme použít </a:t>
            </a:r>
            <a:r>
              <a:rPr lang="cs-CZ" sz="1400" b="0" i="0" u="none" strike="noStrike" dirty="0" err="1">
                <a:latin typeface="Calibri"/>
                <a:ea typeface="Calibri"/>
                <a:cs typeface="Calibri"/>
                <a:sym typeface="Calibri"/>
              </a:rPr>
              <a:t>fokalizaci</a:t>
            </a:r>
            <a:r>
              <a:rPr lang="cs-CZ" sz="1400" b="0" i="0" u="none" strike="noStrike" dirty="0">
                <a:latin typeface="Calibri"/>
                <a:ea typeface="Calibri"/>
                <a:cs typeface="Calibri"/>
                <a:sym typeface="Calibri"/>
              </a:rPr>
              <a:t> (viz růžová kostka). A když je nejhůře, může postava myslet nahlas, popřípadě si své myšlenky zapisovat. </a:t>
            </a:r>
            <a:endParaRPr lang="cs-CZ" sz="14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</a:pPr>
            <a:r>
              <a:rPr lang="cs-CZ" sz="1400" b="1" i="0" u="none" strike="noStrike" dirty="0">
                <a:latin typeface="Calibri"/>
                <a:ea typeface="Calibri"/>
                <a:cs typeface="Calibri"/>
                <a:sym typeface="Calibri"/>
              </a:rPr>
              <a:t>5 - Postavu charakterizuje vyprávění o její minulosti. </a:t>
            </a:r>
            <a:r>
              <a:rPr lang="cs-CZ" sz="1400" b="0" i="0" u="none" strike="noStrike" dirty="0">
                <a:latin typeface="Calibri"/>
                <a:ea typeface="Calibri"/>
                <a:cs typeface="Calibri"/>
                <a:sym typeface="Calibri"/>
              </a:rPr>
              <a:t>Každý má svou minulost a mají ji i postavy. Někde je popsána, někdy ji čtenář domýšlí. Minulost postavy doplňuje její charakteristiku a vysvětluje často její činy a motivace. Postava může sama svou minulost vyprávět, jiná postava ji o ní třeba prozradí, najde se nějaké svědectví (deník, dopis) nebo jen indicie (zbraň, uniforma, snubní prsten, fotografie), podle kterých si minulost postavy domýšlíme. </a:t>
            </a:r>
            <a:endParaRPr sz="14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</a:pPr>
            <a:r>
              <a:rPr lang="cs-CZ" sz="1400" b="1" i="0" u="none" strike="noStrike" dirty="0">
                <a:latin typeface="Calibri"/>
                <a:ea typeface="Calibri"/>
                <a:cs typeface="Calibri"/>
                <a:sym typeface="Calibri"/>
              </a:rPr>
              <a:t>6 - Vyvstane překvapivý rys postavy. </a:t>
            </a:r>
            <a:r>
              <a:rPr lang="cs-CZ" sz="1400" b="0" i="0" u="none" strike="noStrike" dirty="0">
                <a:latin typeface="Calibri"/>
                <a:ea typeface="Calibri"/>
                <a:cs typeface="Calibri"/>
                <a:sym typeface="Calibri"/>
              </a:rPr>
              <a:t>Některé postavy v průběhu děje překvapí – zachovají se nečekaně, promluví tak, že to čtenáře zarazí, zkrátka text naruší naši vybudovanou představu o ní. Takové postavy nám více připadají jako skuteční lidé a často jsou pro čtenáře zajímavější. </a:t>
            </a:r>
            <a:endParaRPr sz="1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718681-A12E-49D6-9925-DD7C68176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BD77573-9EF2-4C35-8285-A1CF6FBB0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5511704" cy="6858000"/>
          </a:xfrm>
          <a:custGeom>
            <a:avLst/>
            <a:gdLst>
              <a:gd name="connsiteX0" fmla="*/ 5511704 w 5511704"/>
              <a:gd name="connsiteY0" fmla="*/ 0 h 6886576"/>
              <a:gd name="connsiteX1" fmla="*/ 1008599 w 5511704"/>
              <a:gd name="connsiteY1" fmla="*/ 0 h 6886576"/>
              <a:gd name="connsiteX2" fmla="*/ 1310975 w 5511704"/>
              <a:gd name="connsiteY2" fmla="*/ 110728 h 6886576"/>
              <a:gd name="connsiteX3" fmla="*/ 1267362 w 5511704"/>
              <a:gd name="connsiteY3" fmla="*/ 135731 h 6886576"/>
              <a:gd name="connsiteX4" fmla="*/ 1005692 w 5511704"/>
              <a:gd name="connsiteY4" fmla="*/ 71437 h 6886576"/>
              <a:gd name="connsiteX5" fmla="*/ 953358 w 5511704"/>
              <a:gd name="connsiteY5" fmla="*/ 89297 h 6886576"/>
              <a:gd name="connsiteX6" fmla="*/ 979525 w 5511704"/>
              <a:gd name="connsiteY6" fmla="*/ 164307 h 6886576"/>
              <a:gd name="connsiteX7" fmla="*/ 1092915 w 5511704"/>
              <a:gd name="connsiteY7" fmla="*/ 192882 h 6886576"/>
              <a:gd name="connsiteX8" fmla="*/ 1270270 w 5511704"/>
              <a:gd name="connsiteY8" fmla="*/ 375047 h 6886576"/>
              <a:gd name="connsiteX9" fmla="*/ 1002784 w 5511704"/>
              <a:gd name="connsiteY9" fmla="*/ 353615 h 6886576"/>
              <a:gd name="connsiteX10" fmla="*/ 956265 w 5511704"/>
              <a:gd name="connsiteY10" fmla="*/ 396479 h 6886576"/>
              <a:gd name="connsiteX11" fmla="*/ 938820 w 5511704"/>
              <a:gd name="connsiteY11" fmla="*/ 453629 h 6886576"/>
              <a:gd name="connsiteX12" fmla="*/ 860319 w 5511704"/>
              <a:gd name="connsiteY12" fmla="*/ 360759 h 6886576"/>
              <a:gd name="connsiteX13" fmla="*/ 793447 w 5511704"/>
              <a:gd name="connsiteY13" fmla="*/ 335757 h 6886576"/>
              <a:gd name="connsiteX14" fmla="*/ 773095 w 5511704"/>
              <a:gd name="connsiteY14" fmla="*/ 417910 h 6886576"/>
              <a:gd name="connsiteX15" fmla="*/ 834151 w 5511704"/>
              <a:gd name="connsiteY15" fmla="*/ 507206 h 6886576"/>
              <a:gd name="connsiteX16" fmla="*/ 996969 w 5511704"/>
              <a:gd name="connsiteY16" fmla="*/ 560785 h 6886576"/>
              <a:gd name="connsiteX17" fmla="*/ 822522 w 5511704"/>
              <a:gd name="connsiteY17" fmla="*/ 560785 h 6886576"/>
              <a:gd name="connsiteX18" fmla="*/ 621908 w 5511704"/>
              <a:gd name="connsiteY18" fmla="*/ 525066 h 6886576"/>
              <a:gd name="connsiteX19" fmla="*/ 409664 w 5511704"/>
              <a:gd name="connsiteY19" fmla="*/ 535781 h 6886576"/>
              <a:gd name="connsiteX20" fmla="*/ 209049 w 5511704"/>
              <a:gd name="connsiteY20" fmla="*/ 464344 h 6886576"/>
              <a:gd name="connsiteX21" fmla="*/ 5527 w 5511704"/>
              <a:gd name="connsiteY21" fmla="*/ 467916 h 6886576"/>
              <a:gd name="connsiteX22" fmla="*/ 906838 w 5511704"/>
              <a:gd name="connsiteY22" fmla="*/ 914400 h 6886576"/>
              <a:gd name="connsiteX23" fmla="*/ 863226 w 5511704"/>
              <a:gd name="connsiteY23" fmla="*/ 925116 h 6886576"/>
              <a:gd name="connsiteX24" fmla="*/ 805077 w 5511704"/>
              <a:gd name="connsiteY24" fmla="*/ 953691 h 6886576"/>
              <a:gd name="connsiteX25" fmla="*/ 848689 w 5511704"/>
              <a:gd name="connsiteY25" fmla="*/ 1010841 h 6886576"/>
              <a:gd name="connsiteX26" fmla="*/ 1084193 w 5511704"/>
              <a:gd name="connsiteY26" fmla="*/ 1117997 h 6886576"/>
              <a:gd name="connsiteX27" fmla="*/ 1142342 w 5511704"/>
              <a:gd name="connsiteY27" fmla="*/ 1225153 h 6886576"/>
              <a:gd name="connsiteX28" fmla="*/ 1069655 w 5511704"/>
              <a:gd name="connsiteY28" fmla="*/ 1214438 h 6886576"/>
              <a:gd name="connsiteX29" fmla="*/ 1005692 w 5511704"/>
              <a:gd name="connsiteY29" fmla="*/ 1235869 h 6886576"/>
              <a:gd name="connsiteX30" fmla="*/ 1031858 w 5511704"/>
              <a:gd name="connsiteY30" fmla="*/ 1371600 h 6886576"/>
              <a:gd name="connsiteX31" fmla="*/ 1366216 w 5511704"/>
              <a:gd name="connsiteY31" fmla="*/ 1546622 h 6886576"/>
              <a:gd name="connsiteX32" fmla="*/ 1395290 w 5511704"/>
              <a:gd name="connsiteY32" fmla="*/ 1603772 h 6886576"/>
              <a:gd name="connsiteX33" fmla="*/ 1354586 w 5511704"/>
              <a:gd name="connsiteY33" fmla="*/ 1643063 h 6886576"/>
              <a:gd name="connsiteX34" fmla="*/ 1247011 w 5511704"/>
              <a:gd name="connsiteY34" fmla="*/ 1664494 h 6886576"/>
              <a:gd name="connsiteX35" fmla="*/ 1398198 w 5511704"/>
              <a:gd name="connsiteY35" fmla="*/ 1857375 h 6886576"/>
              <a:gd name="connsiteX36" fmla="*/ 1453440 w 5511704"/>
              <a:gd name="connsiteY36" fmla="*/ 1910954 h 6886576"/>
              <a:gd name="connsiteX37" fmla="*/ 1549386 w 5511704"/>
              <a:gd name="connsiteY37" fmla="*/ 1993106 h 6886576"/>
              <a:gd name="connsiteX38" fmla="*/ 1549386 w 5511704"/>
              <a:gd name="connsiteY38" fmla="*/ 2021681 h 6886576"/>
              <a:gd name="connsiteX39" fmla="*/ 1421458 w 5511704"/>
              <a:gd name="connsiteY39" fmla="*/ 2110978 h 6886576"/>
              <a:gd name="connsiteX40" fmla="*/ 1188861 w 5511704"/>
              <a:gd name="connsiteY40" fmla="*/ 2085976 h 6886576"/>
              <a:gd name="connsiteX41" fmla="*/ 1531941 w 5511704"/>
              <a:gd name="connsiteY41" fmla="*/ 2218135 h 6886576"/>
              <a:gd name="connsiteX42" fmla="*/ 421293 w 5511704"/>
              <a:gd name="connsiteY42" fmla="*/ 1900238 h 6886576"/>
              <a:gd name="connsiteX43" fmla="*/ 491072 w 5511704"/>
              <a:gd name="connsiteY43" fmla="*/ 1982391 h 6886576"/>
              <a:gd name="connsiteX44" fmla="*/ 880671 w 5511704"/>
              <a:gd name="connsiteY44" fmla="*/ 2200276 h 6886576"/>
              <a:gd name="connsiteX45" fmla="*/ 991154 w 5511704"/>
              <a:gd name="connsiteY45" fmla="*/ 2336007 h 6886576"/>
              <a:gd name="connsiteX46" fmla="*/ 1107453 w 5511704"/>
              <a:gd name="connsiteY46" fmla="*/ 2411016 h 6886576"/>
              <a:gd name="connsiteX47" fmla="*/ 1270270 w 5511704"/>
              <a:gd name="connsiteY47" fmla="*/ 2411016 h 6886576"/>
              <a:gd name="connsiteX48" fmla="*/ 1386568 w 5511704"/>
              <a:gd name="connsiteY48" fmla="*/ 2528889 h 6886576"/>
              <a:gd name="connsiteX49" fmla="*/ 1267362 w 5511704"/>
              <a:gd name="connsiteY49" fmla="*/ 2553891 h 6886576"/>
              <a:gd name="connsiteX50" fmla="*/ 1127805 w 5511704"/>
              <a:gd name="connsiteY50" fmla="*/ 2536032 h 6886576"/>
              <a:gd name="connsiteX51" fmla="*/ 970802 w 5511704"/>
              <a:gd name="connsiteY51" fmla="*/ 2575322 h 6886576"/>
              <a:gd name="connsiteX52" fmla="*/ 825429 w 5511704"/>
              <a:gd name="connsiteY52" fmla="*/ 2543176 h 6886576"/>
              <a:gd name="connsiteX53" fmla="*/ 650982 w 5511704"/>
              <a:gd name="connsiteY53" fmla="*/ 2564607 h 6886576"/>
              <a:gd name="connsiteX54" fmla="*/ 595740 w 5511704"/>
              <a:gd name="connsiteY54" fmla="*/ 2703909 h 6886576"/>
              <a:gd name="connsiteX55" fmla="*/ 578296 w 5511704"/>
              <a:gd name="connsiteY55" fmla="*/ 2714626 h 6886576"/>
              <a:gd name="connsiteX56" fmla="*/ 255568 w 5511704"/>
              <a:gd name="connsiteY56" fmla="*/ 2936081 h 6886576"/>
              <a:gd name="connsiteX57" fmla="*/ 165437 w 5511704"/>
              <a:gd name="connsiteY57" fmla="*/ 2953941 h 6886576"/>
              <a:gd name="connsiteX58" fmla="*/ 697501 w 5511704"/>
              <a:gd name="connsiteY58" fmla="*/ 3343275 h 6886576"/>
              <a:gd name="connsiteX59" fmla="*/ 339884 w 5511704"/>
              <a:gd name="connsiteY59" fmla="*/ 3243263 h 6886576"/>
              <a:gd name="connsiteX60" fmla="*/ 290458 w 5511704"/>
              <a:gd name="connsiteY60" fmla="*/ 3407569 h 6886576"/>
              <a:gd name="connsiteX61" fmla="*/ 459090 w 5511704"/>
              <a:gd name="connsiteY61" fmla="*/ 3554016 h 6886576"/>
              <a:gd name="connsiteX62" fmla="*/ 520147 w 5511704"/>
              <a:gd name="connsiteY62" fmla="*/ 3843338 h 6886576"/>
              <a:gd name="connsiteX63" fmla="*/ 491072 w 5511704"/>
              <a:gd name="connsiteY63" fmla="*/ 4107657 h 6886576"/>
              <a:gd name="connsiteX64" fmla="*/ 418386 w 5511704"/>
              <a:gd name="connsiteY64" fmla="*/ 4189810 h 6886576"/>
              <a:gd name="connsiteX65" fmla="*/ 313718 w 5511704"/>
              <a:gd name="connsiteY65" fmla="*/ 4339829 h 6886576"/>
              <a:gd name="connsiteX66" fmla="*/ 249753 w 5511704"/>
              <a:gd name="connsiteY66" fmla="*/ 4432698 h 6886576"/>
              <a:gd name="connsiteX67" fmla="*/ 25879 w 5511704"/>
              <a:gd name="connsiteY67" fmla="*/ 4396979 h 6886576"/>
              <a:gd name="connsiteX68" fmla="*/ 325347 w 5511704"/>
              <a:gd name="connsiteY68" fmla="*/ 4632722 h 6886576"/>
              <a:gd name="connsiteX69" fmla="*/ 84029 w 5511704"/>
              <a:gd name="connsiteY69" fmla="*/ 4604147 h 6886576"/>
              <a:gd name="connsiteX70" fmla="*/ 5527 w 5511704"/>
              <a:gd name="connsiteY70" fmla="*/ 4622007 h 6886576"/>
              <a:gd name="connsiteX71" fmla="*/ 49139 w 5511704"/>
              <a:gd name="connsiteY71" fmla="*/ 4697016 h 6886576"/>
              <a:gd name="connsiteX72" fmla="*/ 226494 w 5511704"/>
              <a:gd name="connsiteY72" fmla="*/ 4825604 h 6886576"/>
              <a:gd name="connsiteX73" fmla="*/ 592833 w 5511704"/>
              <a:gd name="connsiteY73" fmla="*/ 5175647 h 6886576"/>
              <a:gd name="connsiteX74" fmla="*/ 238123 w 5511704"/>
              <a:gd name="connsiteY74" fmla="*/ 5014913 h 6886576"/>
              <a:gd name="connsiteX75" fmla="*/ 610278 w 5511704"/>
              <a:gd name="connsiteY75" fmla="*/ 5375673 h 6886576"/>
              <a:gd name="connsiteX76" fmla="*/ 691686 w 5511704"/>
              <a:gd name="connsiteY76" fmla="*/ 5497116 h 6886576"/>
              <a:gd name="connsiteX77" fmla="*/ 860319 w 5511704"/>
              <a:gd name="connsiteY77" fmla="*/ 5793582 h 6886576"/>
              <a:gd name="connsiteX78" fmla="*/ 851597 w 5511704"/>
              <a:gd name="connsiteY78" fmla="*/ 5825729 h 6886576"/>
              <a:gd name="connsiteX79" fmla="*/ 659704 w 5511704"/>
              <a:gd name="connsiteY79" fmla="*/ 5779295 h 6886576"/>
              <a:gd name="connsiteX80" fmla="*/ 909746 w 5511704"/>
              <a:gd name="connsiteY80" fmla="*/ 6029326 h 6886576"/>
              <a:gd name="connsiteX81" fmla="*/ 1168509 w 5511704"/>
              <a:gd name="connsiteY81" fmla="*/ 6222207 h 6886576"/>
              <a:gd name="connsiteX82" fmla="*/ 985339 w 5511704"/>
              <a:gd name="connsiteY82" fmla="*/ 6193632 h 6886576"/>
              <a:gd name="connsiteX83" fmla="*/ 732391 w 5511704"/>
              <a:gd name="connsiteY83" fmla="*/ 6082904 h 6886576"/>
              <a:gd name="connsiteX84" fmla="*/ 645167 w 5511704"/>
              <a:gd name="connsiteY84" fmla="*/ 6125766 h 6886576"/>
              <a:gd name="connsiteX85" fmla="*/ 883579 w 5511704"/>
              <a:gd name="connsiteY85" fmla="*/ 6307932 h 6886576"/>
              <a:gd name="connsiteX86" fmla="*/ 1020229 w 5511704"/>
              <a:gd name="connsiteY86" fmla="*/ 6393657 h 6886576"/>
              <a:gd name="connsiteX87" fmla="*/ 1075471 w 5511704"/>
              <a:gd name="connsiteY87" fmla="*/ 6457950 h 6886576"/>
              <a:gd name="connsiteX88" fmla="*/ 1232473 w 5511704"/>
              <a:gd name="connsiteY88" fmla="*/ 6686551 h 6886576"/>
              <a:gd name="connsiteX89" fmla="*/ 1592997 w 5511704"/>
              <a:gd name="connsiteY89" fmla="*/ 6886576 h 6886576"/>
              <a:gd name="connsiteX90" fmla="*/ 5511704 w 5511704"/>
              <a:gd name="connsiteY90" fmla="*/ 6886576 h 688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511704" h="6886576">
                <a:moveTo>
                  <a:pt x="5511704" y="0"/>
                </a:moveTo>
                <a:lnTo>
                  <a:pt x="1008599" y="0"/>
                </a:lnTo>
                <a:cubicBezTo>
                  <a:pt x="1110360" y="35719"/>
                  <a:pt x="1209214" y="78581"/>
                  <a:pt x="1310975" y="110728"/>
                </a:cubicBezTo>
                <a:cubicBezTo>
                  <a:pt x="1296437" y="146447"/>
                  <a:pt x="1281900" y="139303"/>
                  <a:pt x="1267362" y="135731"/>
                </a:cubicBezTo>
                <a:cubicBezTo>
                  <a:pt x="1180139" y="121445"/>
                  <a:pt x="1090008" y="110728"/>
                  <a:pt x="1005692" y="71437"/>
                </a:cubicBezTo>
                <a:cubicBezTo>
                  <a:pt x="985339" y="64294"/>
                  <a:pt x="962080" y="64294"/>
                  <a:pt x="953358" y="89297"/>
                </a:cubicBezTo>
                <a:cubicBezTo>
                  <a:pt x="938820" y="125016"/>
                  <a:pt x="959172" y="146447"/>
                  <a:pt x="979525" y="164307"/>
                </a:cubicBezTo>
                <a:cubicBezTo>
                  <a:pt x="1014414" y="196453"/>
                  <a:pt x="1055118" y="189310"/>
                  <a:pt x="1092915" y="192882"/>
                </a:cubicBezTo>
                <a:cubicBezTo>
                  <a:pt x="1197583" y="210741"/>
                  <a:pt x="1247011" y="260747"/>
                  <a:pt x="1270270" y="375047"/>
                </a:cubicBezTo>
                <a:cubicBezTo>
                  <a:pt x="1180139" y="328613"/>
                  <a:pt x="1090008" y="385763"/>
                  <a:pt x="1002784" y="353615"/>
                </a:cubicBezTo>
                <a:cubicBezTo>
                  <a:pt x="979525" y="346472"/>
                  <a:pt x="944635" y="357188"/>
                  <a:pt x="956265" y="396479"/>
                </a:cubicBezTo>
                <a:cubicBezTo>
                  <a:pt x="967894" y="432198"/>
                  <a:pt x="1005692" y="460772"/>
                  <a:pt x="938820" y="453629"/>
                </a:cubicBezTo>
                <a:cubicBezTo>
                  <a:pt x="889393" y="450056"/>
                  <a:pt x="874856" y="407194"/>
                  <a:pt x="860319" y="360759"/>
                </a:cubicBezTo>
                <a:cubicBezTo>
                  <a:pt x="848689" y="335757"/>
                  <a:pt x="816707" y="321469"/>
                  <a:pt x="793447" y="335757"/>
                </a:cubicBezTo>
                <a:cubicBezTo>
                  <a:pt x="764373" y="350044"/>
                  <a:pt x="773095" y="389335"/>
                  <a:pt x="773095" y="417910"/>
                </a:cubicBezTo>
                <a:cubicBezTo>
                  <a:pt x="770187" y="471488"/>
                  <a:pt x="793447" y="496491"/>
                  <a:pt x="834151" y="507206"/>
                </a:cubicBezTo>
                <a:cubicBezTo>
                  <a:pt x="883579" y="521494"/>
                  <a:pt x="933005" y="539354"/>
                  <a:pt x="996969" y="560785"/>
                </a:cubicBezTo>
                <a:cubicBezTo>
                  <a:pt x="927190" y="596503"/>
                  <a:pt x="874856" y="589360"/>
                  <a:pt x="822522" y="560785"/>
                </a:cubicBezTo>
                <a:cubicBezTo>
                  <a:pt x="758558" y="528637"/>
                  <a:pt x="674242" y="485775"/>
                  <a:pt x="621908" y="525066"/>
                </a:cubicBezTo>
                <a:cubicBezTo>
                  <a:pt x="543407" y="582216"/>
                  <a:pt x="479443" y="546497"/>
                  <a:pt x="409664" y="535781"/>
                </a:cubicBezTo>
                <a:cubicBezTo>
                  <a:pt x="264290" y="514350"/>
                  <a:pt x="354422" y="482204"/>
                  <a:pt x="209049" y="464344"/>
                </a:cubicBezTo>
                <a:cubicBezTo>
                  <a:pt x="150900" y="457200"/>
                  <a:pt x="89843" y="428625"/>
                  <a:pt x="5527" y="467916"/>
                </a:cubicBezTo>
                <a:cubicBezTo>
                  <a:pt x="386404" y="675085"/>
                  <a:pt x="566666" y="660797"/>
                  <a:pt x="906838" y="914400"/>
                </a:cubicBezTo>
                <a:cubicBezTo>
                  <a:pt x="892301" y="939404"/>
                  <a:pt x="877764" y="928688"/>
                  <a:pt x="863226" y="925116"/>
                </a:cubicBezTo>
                <a:cubicBezTo>
                  <a:pt x="839967" y="921544"/>
                  <a:pt x="810892" y="907256"/>
                  <a:pt x="805077" y="953691"/>
                </a:cubicBezTo>
                <a:cubicBezTo>
                  <a:pt x="802169" y="989410"/>
                  <a:pt x="819615" y="1007269"/>
                  <a:pt x="848689" y="1010841"/>
                </a:cubicBezTo>
                <a:cubicBezTo>
                  <a:pt x="933005" y="1025129"/>
                  <a:pt x="1008599" y="1075135"/>
                  <a:pt x="1084193" y="1117997"/>
                </a:cubicBezTo>
                <a:cubicBezTo>
                  <a:pt x="1119082" y="1135857"/>
                  <a:pt x="1156879" y="1160860"/>
                  <a:pt x="1142342" y="1225153"/>
                </a:cubicBezTo>
                <a:cubicBezTo>
                  <a:pt x="1113268" y="1243013"/>
                  <a:pt x="1092915" y="1218009"/>
                  <a:pt x="1069655" y="1214438"/>
                </a:cubicBezTo>
                <a:cubicBezTo>
                  <a:pt x="1046396" y="1210866"/>
                  <a:pt x="991154" y="1225153"/>
                  <a:pt x="1005692" y="1235869"/>
                </a:cubicBezTo>
                <a:cubicBezTo>
                  <a:pt x="1072563" y="1275159"/>
                  <a:pt x="950450" y="1371600"/>
                  <a:pt x="1031858" y="1371600"/>
                </a:cubicBezTo>
                <a:cubicBezTo>
                  <a:pt x="1165601" y="1371600"/>
                  <a:pt x="1238288" y="1543050"/>
                  <a:pt x="1366216" y="1546622"/>
                </a:cubicBezTo>
                <a:cubicBezTo>
                  <a:pt x="1386568" y="1546622"/>
                  <a:pt x="1395290" y="1578770"/>
                  <a:pt x="1395290" y="1603772"/>
                </a:cubicBezTo>
                <a:cubicBezTo>
                  <a:pt x="1395290" y="1635920"/>
                  <a:pt x="1374939" y="1639491"/>
                  <a:pt x="1354586" y="1643063"/>
                </a:cubicBezTo>
                <a:cubicBezTo>
                  <a:pt x="1322604" y="1646635"/>
                  <a:pt x="1287715" y="1603772"/>
                  <a:pt x="1247011" y="1664494"/>
                </a:cubicBezTo>
                <a:cubicBezTo>
                  <a:pt x="1322604" y="1700213"/>
                  <a:pt x="1401105" y="1735932"/>
                  <a:pt x="1398198" y="1857375"/>
                </a:cubicBezTo>
                <a:cubicBezTo>
                  <a:pt x="1398198" y="1889523"/>
                  <a:pt x="1430180" y="1903810"/>
                  <a:pt x="1453440" y="1910954"/>
                </a:cubicBezTo>
                <a:cubicBezTo>
                  <a:pt x="1494144" y="1925241"/>
                  <a:pt x="1526126" y="1946673"/>
                  <a:pt x="1549386" y="1993106"/>
                </a:cubicBezTo>
                <a:cubicBezTo>
                  <a:pt x="1549386" y="2003822"/>
                  <a:pt x="1549386" y="2010966"/>
                  <a:pt x="1549386" y="2021681"/>
                </a:cubicBezTo>
                <a:cubicBezTo>
                  <a:pt x="1543571" y="2132410"/>
                  <a:pt x="1485422" y="2128838"/>
                  <a:pt x="1421458" y="2110978"/>
                </a:cubicBezTo>
                <a:cubicBezTo>
                  <a:pt x="1345864" y="2089547"/>
                  <a:pt x="1270270" y="2046685"/>
                  <a:pt x="1188861" y="2085976"/>
                </a:cubicBezTo>
                <a:cubicBezTo>
                  <a:pt x="1302252" y="2139554"/>
                  <a:pt x="1427272" y="2143126"/>
                  <a:pt x="1531941" y="2218135"/>
                </a:cubicBezTo>
                <a:cubicBezTo>
                  <a:pt x="1142342" y="2232422"/>
                  <a:pt x="799262" y="1993106"/>
                  <a:pt x="421293" y="1900238"/>
                </a:cubicBezTo>
                <a:cubicBezTo>
                  <a:pt x="432923" y="1960960"/>
                  <a:pt x="464905" y="1975247"/>
                  <a:pt x="491072" y="1982391"/>
                </a:cubicBezTo>
                <a:cubicBezTo>
                  <a:pt x="630630" y="2028825"/>
                  <a:pt x="752743" y="2121695"/>
                  <a:pt x="880671" y="2200276"/>
                </a:cubicBezTo>
                <a:cubicBezTo>
                  <a:pt x="933005" y="2232422"/>
                  <a:pt x="970802" y="2268142"/>
                  <a:pt x="991154" y="2336007"/>
                </a:cubicBezTo>
                <a:cubicBezTo>
                  <a:pt x="1008599" y="2400300"/>
                  <a:pt x="1043489" y="2428875"/>
                  <a:pt x="1107453" y="2411016"/>
                </a:cubicBezTo>
                <a:cubicBezTo>
                  <a:pt x="1159787" y="2396729"/>
                  <a:pt x="1215029" y="2403873"/>
                  <a:pt x="1270270" y="2411016"/>
                </a:cubicBezTo>
                <a:cubicBezTo>
                  <a:pt x="1331326" y="2418160"/>
                  <a:pt x="1401105" y="2489597"/>
                  <a:pt x="1386568" y="2528889"/>
                </a:cubicBezTo>
                <a:cubicBezTo>
                  <a:pt x="1357494" y="2593182"/>
                  <a:pt x="1308067" y="2561035"/>
                  <a:pt x="1267362" y="2553891"/>
                </a:cubicBezTo>
                <a:cubicBezTo>
                  <a:pt x="1217936" y="2546748"/>
                  <a:pt x="1127805" y="2528889"/>
                  <a:pt x="1127805" y="2536032"/>
                </a:cubicBezTo>
                <a:cubicBezTo>
                  <a:pt x="1095822" y="2696766"/>
                  <a:pt x="1023136" y="2575322"/>
                  <a:pt x="970802" y="2575322"/>
                </a:cubicBezTo>
                <a:cubicBezTo>
                  <a:pt x="921375" y="2575322"/>
                  <a:pt x="871949" y="2557463"/>
                  <a:pt x="825429" y="2543176"/>
                </a:cubicBezTo>
                <a:cubicBezTo>
                  <a:pt x="764373" y="2525316"/>
                  <a:pt x="709132" y="2557463"/>
                  <a:pt x="650982" y="2564607"/>
                </a:cubicBezTo>
                <a:cubicBezTo>
                  <a:pt x="598648" y="2571751"/>
                  <a:pt x="627722" y="2664620"/>
                  <a:pt x="595740" y="2703909"/>
                </a:cubicBezTo>
                <a:cubicBezTo>
                  <a:pt x="589926" y="2714626"/>
                  <a:pt x="584111" y="2714626"/>
                  <a:pt x="578296" y="2714626"/>
                </a:cubicBezTo>
                <a:cubicBezTo>
                  <a:pt x="560851" y="2993232"/>
                  <a:pt x="255568" y="2925366"/>
                  <a:pt x="255568" y="2936081"/>
                </a:cubicBezTo>
                <a:cubicBezTo>
                  <a:pt x="229401" y="2953941"/>
                  <a:pt x="197419" y="2911079"/>
                  <a:pt x="165437" y="2953941"/>
                </a:cubicBezTo>
                <a:cubicBezTo>
                  <a:pt x="302087" y="3150394"/>
                  <a:pt x="511425" y="3196828"/>
                  <a:pt x="697501" y="3343275"/>
                </a:cubicBezTo>
                <a:cubicBezTo>
                  <a:pt x="543407" y="3393282"/>
                  <a:pt x="453275" y="3221832"/>
                  <a:pt x="339884" y="3243263"/>
                </a:cubicBezTo>
                <a:cubicBezTo>
                  <a:pt x="284643" y="3296842"/>
                  <a:pt x="450368" y="3382566"/>
                  <a:pt x="290458" y="3407569"/>
                </a:cubicBezTo>
                <a:cubicBezTo>
                  <a:pt x="360236" y="3454004"/>
                  <a:pt x="409664" y="3500439"/>
                  <a:pt x="459090" y="3554016"/>
                </a:cubicBezTo>
                <a:cubicBezTo>
                  <a:pt x="543407" y="3650457"/>
                  <a:pt x="560851" y="3714751"/>
                  <a:pt x="520147" y="3843338"/>
                </a:cubicBezTo>
                <a:cubicBezTo>
                  <a:pt x="493979" y="3929063"/>
                  <a:pt x="456183" y="4007645"/>
                  <a:pt x="491072" y="4107657"/>
                </a:cubicBezTo>
                <a:cubicBezTo>
                  <a:pt x="514332" y="4175522"/>
                  <a:pt x="505609" y="4221957"/>
                  <a:pt x="418386" y="4189810"/>
                </a:cubicBezTo>
                <a:cubicBezTo>
                  <a:pt x="325347" y="4157663"/>
                  <a:pt x="290458" y="4218386"/>
                  <a:pt x="313718" y="4339829"/>
                </a:cubicBezTo>
                <a:cubicBezTo>
                  <a:pt x="328254" y="4418410"/>
                  <a:pt x="313718" y="4443413"/>
                  <a:pt x="249753" y="4432698"/>
                </a:cubicBezTo>
                <a:cubicBezTo>
                  <a:pt x="179975" y="4421982"/>
                  <a:pt x="113103" y="4371976"/>
                  <a:pt x="25879" y="4396979"/>
                </a:cubicBezTo>
                <a:cubicBezTo>
                  <a:pt x="95658" y="4539854"/>
                  <a:pt x="243939" y="4496991"/>
                  <a:pt x="325347" y="4632722"/>
                </a:cubicBezTo>
                <a:cubicBezTo>
                  <a:pt x="229401" y="4632722"/>
                  <a:pt x="153807" y="4632722"/>
                  <a:pt x="84029" y="4604147"/>
                </a:cubicBezTo>
                <a:cubicBezTo>
                  <a:pt x="54954" y="4593433"/>
                  <a:pt x="22972" y="4579145"/>
                  <a:pt x="5527" y="4622007"/>
                </a:cubicBezTo>
                <a:cubicBezTo>
                  <a:pt x="-14826" y="4672014"/>
                  <a:pt x="25879" y="4689872"/>
                  <a:pt x="49139" y="4697016"/>
                </a:cubicBezTo>
                <a:cubicBezTo>
                  <a:pt x="116011" y="4722019"/>
                  <a:pt x="168344" y="4779170"/>
                  <a:pt x="226494" y="4825604"/>
                </a:cubicBezTo>
                <a:cubicBezTo>
                  <a:pt x="351514" y="4925616"/>
                  <a:pt x="488165" y="5011341"/>
                  <a:pt x="592833" y="5175647"/>
                </a:cubicBezTo>
                <a:cubicBezTo>
                  <a:pt x="461997" y="5132785"/>
                  <a:pt x="363144" y="5032772"/>
                  <a:pt x="238123" y="5014913"/>
                </a:cubicBezTo>
                <a:cubicBezTo>
                  <a:pt x="345700" y="5164932"/>
                  <a:pt x="482350" y="5264944"/>
                  <a:pt x="610278" y="5375673"/>
                </a:cubicBezTo>
                <a:cubicBezTo>
                  <a:pt x="648075" y="5407819"/>
                  <a:pt x="685872" y="5429250"/>
                  <a:pt x="691686" y="5497116"/>
                </a:cubicBezTo>
                <a:cubicBezTo>
                  <a:pt x="709132" y="5629276"/>
                  <a:pt x="755650" y="5736432"/>
                  <a:pt x="860319" y="5793582"/>
                </a:cubicBezTo>
                <a:cubicBezTo>
                  <a:pt x="860319" y="5793582"/>
                  <a:pt x="854504" y="5815013"/>
                  <a:pt x="851597" y="5825729"/>
                </a:cubicBezTo>
                <a:cubicBezTo>
                  <a:pt x="787632" y="5829301"/>
                  <a:pt x="738206" y="5750720"/>
                  <a:pt x="659704" y="5779295"/>
                </a:cubicBezTo>
                <a:cubicBezTo>
                  <a:pt x="738206" y="5886451"/>
                  <a:pt x="802169" y="5979319"/>
                  <a:pt x="909746" y="6029326"/>
                </a:cubicBezTo>
                <a:cubicBezTo>
                  <a:pt x="996969" y="6068616"/>
                  <a:pt x="1104545" y="6093620"/>
                  <a:pt x="1168509" y="6222207"/>
                </a:cubicBezTo>
                <a:cubicBezTo>
                  <a:pt x="1095822" y="6247210"/>
                  <a:pt x="1040581" y="6215063"/>
                  <a:pt x="985339" y="6193632"/>
                </a:cubicBezTo>
                <a:cubicBezTo>
                  <a:pt x="901023" y="6157913"/>
                  <a:pt x="816707" y="6118623"/>
                  <a:pt x="732391" y="6082904"/>
                </a:cubicBezTo>
                <a:cubicBezTo>
                  <a:pt x="700408" y="6068616"/>
                  <a:pt x="665519" y="6061472"/>
                  <a:pt x="645167" y="6125766"/>
                </a:cubicBezTo>
                <a:cubicBezTo>
                  <a:pt x="752743" y="6140053"/>
                  <a:pt x="816707" y="6225779"/>
                  <a:pt x="883579" y="6307932"/>
                </a:cubicBezTo>
                <a:cubicBezTo>
                  <a:pt x="921375" y="6354366"/>
                  <a:pt x="953358" y="6415088"/>
                  <a:pt x="1020229" y="6393657"/>
                </a:cubicBezTo>
                <a:cubicBezTo>
                  <a:pt x="1055118" y="6382942"/>
                  <a:pt x="1078378" y="6415088"/>
                  <a:pt x="1075471" y="6457950"/>
                </a:cubicBezTo>
                <a:cubicBezTo>
                  <a:pt x="1060933" y="6607970"/>
                  <a:pt x="1145250" y="6657976"/>
                  <a:pt x="1232473" y="6686551"/>
                </a:cubicBezTo>
                <a:cubicBezTo>
                  <a:pt x="1360401" y="6729413"/>
                  <a:pt x="1473792" y="6815138"/>
                  <a:pt x="1592997" y="6886576"/>
                </a:cubicBezTo>
                <a:lnTo>
                  <a:pt x="5511704" y="6886576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6446EF6-DAA8-FF1A-2E16-D493584B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3312"/>
            <a:ext cx="4038600" cy="5431376"/>
          </a:xfrm>
        </p:spPr>
        <p:txBody>
          <a:bodyPr>
            <a:normAutofit/>
          </a:bodyPr>
          <a:lstStyle/>
          <a:p>
            <a:r>
              <a:rPr lang="cs-CZ" dirty="0"/>
              <a:t>Zdroje ke studiu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D70E3A2-C63E-5BF6-E58E-12EF3197FF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713313"/>
            <a:ext cx="5257801" cy="5431376"/>
          </a:xfrm>
        </p:spPr>
        <p:txBody>
          <a:bodyPr anchor="ctr">
            <a:normAutofit/>
          </a:bodyPr>
          <a:lstStyle/>
          <a:p>
            <a:r>
              <a:rPr lang="cs-CZ" sz="2000"/>
              <a:t>Fišer, Zbyněk: </a:t>
            </a:r>
            <a:r>
              <a:rPr lang="cs-CZ" sz="2000" i="1"/>
              <a:t>Tvůrčí psaní. Malá učebnice technik tvůrčího psaní</a:t>
            </a:r>
            <a:r>
              <a:rPr lang="cs-CZ" sz="2000"/>
              <a:t>. Brno: Paido, 2001.</a:t>
            </a:r>
          </a:p>
          <a:p>
            <a:r>
              <a:rPr lang="cs-CZ" sz="2000"/>
              <a:t>Fišer, Z. a kol. </a:t>
            </a:r>
            <a:r>
              <a:rPr lang="cs-CZ" sz="2000" i="1"/>
              <a:t>Tvůrčí psaní v literární výchově jako nástroj poznávání</a:t>
            </a:r>
            <a:r>
              <a:rPr lang="cs-CZ" sz="2000"/>
              <a:t>. Dostupné on-line: </a:t>
            </a:r>
            <a:r>
              <a:rPr lang="cs-CZ" sz="2000">
                <a:hlinkClick r:id="rId2"/>
              </a:rPr>
              <a:t>https://munispace.muni.cz/library/catalog/book/873</a:t>
            </a:r>
            <a:r>
              <a:rPr lang="cs-CZ" sz="2000"/>
              <a:t> </a:t>
            </a:r>
          </a:p>
          <a:p>
            <a:r>
              <a:rPr lang="cs-CZ" sz="2000"/>
              <a:t>Kožmín, Zdeněk. </a:t>
            </a:r>
            <a:r>
              <a:rPr lang="cs-CZ" sz="2000" i="1"/>
              <a:t>Tvořivý sloh: malé traktáty a malé scénáře</a:t>
            </a:r>
            <a:r>
              <a:rPr lang="cs-CZ" sz="2000"/>
              <a:t>. Praha: Victoria Publishing, 1995.</a:t>
            </a:r>
          </a:p>
          <a:p>
            <a:r>
              <a:rPr lang="cs-CZ" sz="2000"/>
              <a:t>Nekuda, René. </a:t>
            </a:r>
            <a:r>
              <a:rPr lang="cs-CZ" sz="2000" i="1"/>
              <a:t>Příběhostroj</a:t>
            </a:r>
            <a:r>
              <a:rPr lang="cs-CZ" sz="2000"/>
              <a:t>. V Praze: Raketa, 2019.</a:t>
            </a:r>
          </a:p>
        </p:txBody>
      </p:sp>
    </p:spTree>
    <p:extLst>
      <p:ext uri="{BB962C8B-B14F-4D97-AF65-F5344CB8AC3E}">
        <p14:creationId xmlns:p14="http://schemas.microsoft.com/office/powerpoint/2010/main" val="4146509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73CBC30-0A57-F7AB-EC61-C39FEAC50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069" y="381935"/>
            <a:ext cx="4008583" cy="5974414"/>
          </a:xfrm>
        </p:spPr>
        <p:txBody>
          <a:bodyPr anchor="ctr">
            <a:normAutofit/>
          </a:bodyPr>
          <a:lstStyle/>
          <a:p>
            <a:r>
              <a:rPr lang="cs-CZ" sz="7400">
                <a:solidFill>
                  <a:srgbClr val="FFFFFF"/>
                </a:solidFill>
              </a:rPr>
              <a:t>Tvůrčí psaní ve výuce literatury: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74DF76-993E-44DE-AFB0-C416182AC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892" y="554152"/>
            <a:ext cx="574177" cy="1075866"/>
            <a:chOff x="613892" y="554152"/>
            <a:chExt cx="574177" cy="1075866"/>
          </a:xfrm>
          <a:solidFill>
            <a:srgbClr val="FFFFFF"/>
          </a:solidFill>
        </p:grpSpPr>
        <p:sp>
          <p:nvSpPr>
            <p:cNvPr id="13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3061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grpFill/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5643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grpFill/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3892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grpFill/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D5A5300-E869-E15B-CE31-61D6595D35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r>
              <a:rPr lang="cs-CZ" sz="2000">
                <a:solidFill>
                  <a:schemeClr val="tx1">
                    <a:alpha val="80000"/>
                  </a:schemeClr>
                </a:solidFill>
              </a:rPr>
              <a:t>rozvíjí: </a:t>
            </a:r>
          </a:p>
          <a:p>
            <a:pPr lvl="1"/>
            <a:r>
              <a:rPr lang="cs-CZ" sz="2000">
                <a:solidFill>
                  <a:schemeClr val="tx1">
                    <a:alpha val="80000"/>
                  </a:schemeClr>
                </a:solidFill>
              </a:rPr>
              <a:t>interpretaci </a:t>
            </a:r>
          </a:p>
          <a:p>
            <a:pPr lvl="1"/>
            <a:r>
              <a:rPr lang="cs-CZ" sz="2000">
                <a:solidFill>
                  <a:schemeClr val="tx1">
                    <a:alpha val="80000"/>
                  </a:schemeClr>
                </a:solidFill>
              </a:rPr>
              <a:t>imaginaci </a:t>
            </a:r>
          </a:p>
          <a:p>
            <a:pPr lvl="1"/>
            <a:r>
              <a:rPr lang="cs-CZ" sz="2000">
                <a:solidFill>
                  <a:schemeClr val="tx1">
                    <a:alpha val="80000"/>
                  </a:schemeClr>
                </a:solidFill>
              </a:rPr>
              <a:t>jazyk </a:t>
            </a:r>
          </a:p>
          <a:p>
            <a:r>
              <a:rPr lang="cs-CZ" sz="2000">
                <a:solidFill>
                  <a:schemeClr val="tx1">
                    <a:alpha val="80000"/>
                  </a:schemeClr>
                </a:solidFill>
              </a:rPr>
              <a:t>funguje jako: </a:t>
            </a:r>
          </a:p>
          <a:p>
            <a:pPr lvl="1"/>
            <a:r>
              <a:rPr lang="cs-CZ" sz="2000">
                <a:solidFill>
                  <a:schemeClr val="tx1">
                    <a:alpha val="80000"/>
                  </a:schemeClr>
                </a:solidFill>
              </a:rPr>
              <a:t>nástroj porozumění textu </a:t>
            </a:r>
          </a:p>
          <a:p>
            <a:r>
              <a:rPr lang="cs-CZ" sz="2000">
                <a:solidFill>
                  <a:schemeClr val="tx1">
                    <a:alpha val="80000"/>
                  </a:schemeClr>
                </a:solidFill>
              </a:rPr>
              <a:t>typy: </a:t>
            </a:r>
          </a:p>
          <a:p>
            <a:pPr lvl="1"/>
            <a:r>
              <a:rPr lang="cs-CZ" sz="2000">
                <a:solidFill>
                  <a:schemeClr val="tx1">
                    <a:alpha val="80000"/>
                  </a:schemeClr>
                </a:solidFill>
              </a:rPr>
              <a:t>imaginativní </a:t>
            </a:r>
          </a:p>
          <a:p>
            <a:pPr lvl="1"/>
            <a:r>
              <a:rPr lang="cs-CZ" sz="2000">
                <a:solidFill>
                  <a:schemeClr val="tx1">
                    <a:alpha val="80000"/>
                  </a:schemeClr>
                </a:solidFill>
              </a:rPr>
              <a:t>interpretační </a:t>
            </a:r>
          </a:p>
          <a:p>
            <a:pPr lvl="1"/>
            <a:r>
              <a:rPr lang="cs-CZ" sz="2000">
                <a:solidFill>
                  <a:schemeClr val="tx1">
                    <a:alpha val="80000"/>
                  </a:schemeClr>
                </a:solidFill>
              </a:rPr>
              <a:t>transformační </a:t>
            </a:r>
          </a:p>
          <a:p>
            <a:pPr lvl="1"/>
            <a:r>
              <a:rPr lang="cs-CZ" sz="2000">
                <a:solidFill>
                  <a:schemeClr val="tx1">
                    <a:alpha val="80000"/>
                  </a:schemeClr>
                </a:solidFill>
              </a:rPr>
              <a:t>jazykové </a:t>
            </a:r>
          </a:p>
          <a:p>
            <a:pPr lvl="1"/>
            <a:r>
              <a:rPr lang="cs-CZ" sz="2000">
                <a:solidFill>
                  <a:schemeClr val="tx1">
                    <a:alpha val="80000"/>
                  </a:schemeClr>
                </a:solidFill>
              </a:rPr>
              <a:t>experimentální </a:t>
            </a:r>
          </a:p>
          <a:p>
            <a:pPr lvl="1"/>
            <a:r>
              <a:rPr lang="cs-CZ" sz="2000">
                <a:solidFill>
                  <a:schemeClr val="tx1">
                    <a:alpha val="80000"/>
                  </a:schemeClr>
                </a:solidFill>
              </a:rPr>
              <a:t>reflektivní</a:t>
            </a:r>
          </a:p>
          <a:p>
            <a:endParaRPr lang="cs-CZ" sz="2000">
              <a:solidFill>
                <a:schemeClr val="tx1">
                  <a:alpha val="80000"/>
                </a:schemeClr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381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BFA0556F-739D-56FA-2681-5D722A5C7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4290" y="-1911"/>
            <a:ext cx="5091233" cy="6859911"/>
            <a:chOff x="-34290" y="-1911"/>
            <a:chExt cx="5091233" cy="6859911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03F14F8-AA60-0B2F-763E-CF3ECE8D26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-17214" y="-1911"/>
              <a:ext cx="5069040" cy="6859911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93000">
                  <a:schemeClr val="accent5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2333D23-8793-EF97-09BC-F864EDE23D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 flipH="1">
              <a:off x="-6313" y="-1"/>
              <a:ext cx="5063256" cy="6850839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alpha val="79000"/>
                  </a:schemeClr>
                </a:gs>
                <a:gs pos="32000">
                  <a:schemeClr val="accent5">
                    <a:alpha val="0"/>
                  </a:schemeClr>
                </a:gs>
              </a:gsLst>
              <a:lin ang="21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84100B9-C991-6C57-E603-1B408DC15B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33960" y="3227856"/>
              <a:ext cx="2154733" cy="5091233"/>
            </a:xfrm>
            <a:prstGeom prst="rect">
              <a:avLst/>
            </a:prstGeom>
            <a:gradFill>
              <a:gsLst>
                <a:gs pos="0">
                  <a:schemeClr val="accent5">
                    <a:lumMod val="75000"/>
                  </a:schemeClr>
                </a:gs>
                <a:gs pos="48000">
                  <a:schemeClr val="accent5">
                    <a:alpha val="0"/>
                  </a:scheme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2FDC6A7B-8935-4EAB-D805-0E586EAE7E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1155658" y="-1911"/>
              <a:ext cx="3890385" cy="6663013"/>
            </a:xfrm>
            <a:prstGeom prst="rect">
              <a:avLst/>
            </a:prstGeom>
            <a:gradFill flip="none" rotWithShape="1">
              <a:gsLst>
                <a:gs pos="2000">
                  <a:schemeClr val="accent5">
                    <a:lumMod val="60000"/>
                    <a:lumOff val="40000"/>
                    <a:alpha val="68000"/>
                  </a:schemeClr>
                </a:gs>
                <a:gs pos="26000">
                  <a:schemeClr val="accent5">
                    <a:lumMod val="60000"/>
                    <a:lumOff val="40000"/>
                    <a:alpha val="0"/>
                  </a:schemeClr>
                </a:gs>
              </a:gsLst>
              <a:lin ang="18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0D465055-CB39-2E00-66FE-1CD22E51C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704" y="1649691"/>
            <a:ext cx="3648526" cy="3596295"/>
          </a:xfrm>
        </p:spPr>
        <p:txBody>
          <a:bodyPr anchor="ctr">
            <a:normAutofit/>
          </a:bodyPr>
          <a:lstStyle/>
          <a:p>
            <a:r>
              <a:rPr lang="cs-CZ" sz="4000" b="1">
                <a:solidFill>
                  <a:srgbClr val="FFFFFF"/>
                </a:solidFill>
              </a:rPr>
              <a:t>1. Metody rozvíjející imaginaci (otevírání tématu)</a:t>
            </a:r>
            <a:endParaRPr lang="cs-CZ" sz="4000">
              <a:solidFill>
                <a:srgbClr val="FFFFFF"/>
              </a:solidFill>
            </a:endParaRP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59EBCCE-3217-D341-2ECD-FC407EB8B8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52820" y="680224"/>
            <a:ext cx="5500979" cy="5519369"/>
          </a:xfrm>
        </p:spPr>
        <p:txBody>
          <a:bodyPr anchor="ctr">
            <a:normAutofit/>
          </a:bodyPr>
          <a:lstStyle/>
          <a:p>
            <a:r>
              <a:rPr lang="cs-CZ" sz="2000" dirty="0"/>
              <a:t>cílem je „rozepsat se“, nastartovat představivost</a:t>
            </a:r>
          </a:p>
          <a:p>
            <a:r>
              <a:rPr lang="cs-CZ" sz="2000" b="1" dirty="0"/>
              <a:t>volné psaní (</a:t>
            </a:r>
            <a:r>
              <a:rPr lang="cs-CZ" sz="2000" b="1" dirty="0" err="1"/>
              <a:t>freewriting</a:t>
            </a:r>
            <a:r>
              <a:rPr lang="cs-CZ" sz="2000" b="1" dirty="0"/>
              <a:t>, automatické psaní)</a:t>
            </a:r>
            <a:endParaRPr lang="cs-CZ" sz="2000" dirty="0"/>
          </a:p>
          <a:p>
            <a:r>
              <a:rPr lang="cs-CZ" sz="2000" b="1" dirty="0"/>
              <a:t>psaní na podnět (slovo, obraz, věta)</a:t>
            </a:r>
            <a:r>
              <a:rPr lang="cs-CZ" sz="2000" dirty="0"/>
              <a:t> </a:t>
            </a:r>
          </a:p>
          <a:p>
            <a:r>
              <a:rPr lang="cs-CZ" sz="2000" b="1" dirty="0"/>
              <a:t>asociativní řetězení</a:t>
            </a:r>
            <a:r>
              <a:rPr lang="cs-CZ" sz="2000" dirty="0"/>
              <a:t> (jedno slovo → další → text) </a:t>
            </a:r>
          </a:p>
          <a:p>
            <a:r>
              <a:rPr lang="cs-CZ" sz="2000" b="1" dirty="0"/>
              <a:t>smyslové psaní</a:t>
            </a:r>
            <a:br>
              <a:rPr lang="cs-CZ" sz="2000" dirty="0"/>
            </a:br>
            <a:r>
              <a:rPr lang="cs-CZ" sz="2000" dirty="0"/>
              <a:t>→ např. „popiš místo jen pomocí zvuků / vůní“ </a:t>
            </a:r>
          </a:p>
          <a:p>
            <a:r>
              <a:rPr lang="cs-CZ" sz="2000" dirty="0"/>
              <a:t>dobré na začátek hodiny (</a:t>
            </a:r>
            <a:r>
              <a:rPr lang="cs-CZ" sz="2000" b="1" dirty="0"/>
              <a:t>evokace</a:t>
            </a:r>
            <a:r>
              <a:rPr lang="cs-CZ" sz="2000" dirty="0"/>
              <a:t>)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197727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13"/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rgbClr val="FAE2D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13"/>
          <p:cNvSpPr/>
          <p:nvPr/>
        </p:nvSpPr>
        <p:spPr>
          <a:xfrm>
            <a:off x="695514" y="685800"/>
            <a:ext cx="10800972" cy="5486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13"/>
          <p:cNvSpPr txBox="1">
            <a:spLocks noGrp="1"/>
          </p:cNvSpPr>
          <p:nvPr>
            <p:ph type="title"/>
          </p:nvPr>
        </p:nvSpPr>
        <p:spPr>
          <a:xfrm>
            <a:off x="1616054" y="1261137"/>
            <a:ext cx="8959893" cy="888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200"/>
              <a:buFont typeface="Play"/>
              <a:buNone/>
            </a:pPr>
            <a:r>
              <a:rPr lang="cs-CZ" sz="3200">
                <a:solidFill>
                  <a:srgbClr val="595959"/>
                </a:solidFill>
              </a:rPr>
              <a:t>Volné/ automatické psaní </a:t>
            </a:r>
            <a:endParaRPr/>
          </a:p>
        </p:txBody>
      </p:sp>
      <p:sp>
        <p:nvSpPr>
          <p:cNvPr id="223" name="Google Shape;223;p13"/>
          <p:cNvSpPr txBox="1">
            <a:spLocks noGrp="1"/>
          </p:cNvSpPr>
          <p:nvPr>
            <p:ph type="body" idx="1"/>
          </p:nvPr>
        </p:nvSpPr>
        <p:spPr>
          <a:xfrm>
            <a:off x="1616054" y="2427383"/>
            <a:ext cx="8959892" cy="3169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Char char="•"/>
            </a:pPr>
            <a:r>
              <a:rPr lang="cs-CZ" sz="2000">
                <a:solidFill>
                  <a:srgbClr val="595959"/>
                </a:solidFill>
              </a:rPr>
              <a:t>Kritéria úspěchu slovy žáka (hodnocení jako učení, kritéria jako vodítka) 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000"/>
              <a:buChar char="•"/>
            </a:pPr>
            <a:r>
              <a:rPr lang="cs-CZ" sz="2000">
                <a:solidFill>
                  <a:srgbClr val="595959"/>
                </a:solidFill>
              </a:rPr>
              <a:t>Psal/a jsem po celý stanovený čas. 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000"/>
              <a:buChar char="•"/>
            </a:pPr>
            <a:r>
              <a:rPr lang="cs-CZ" sz="2000">
                <a:solidFill>
                  <a:srgbClr val="595959"/>
                </a:solidFill>
              </a:rPr>
              <a:t>Psal/a jsem souvislý text. 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000"/>
              <a:buChar char="•"/>
            </a:pPr>
            <a:r>
              <a:rPr lang="cs-CZ" sz="2000">
                <a:solidFill>
                  <a:srgbClr val="595959"/>
                </a:solidFill>
              </a:rPr>
              <a:t>Když jsem nevěděl/a, jak dál, stále jsem psala, a k tématu jsem se snažil/a vrátit. 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000"/>
              <a:buChar char="•"/>
            </a:pPr>
            <a:r>
              <a:rPr lang="cs-CZ" sz="2000">
                <a:solidFill>
                  <a:srgbClr val="595959"/>
                </a:solidFill>
              </a:rPr>
              <a:t>Neplánoval/a jsem dopředu, co napíšu. 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000"/>
              <a:buChar char="•"/>
            </a:pPr>
            <a:r>
              <a:rPr lang="cs-CZ" sz="2000">
                <a:solidFill>
                  <a:srgbClr val="595959"/>
                </a:solidFill>
              </a:rPr>
              <a:t>Nevracela jsem se. 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000"/>
              <a:buChar char="•"/>
            </a:pPr>
            <a:r>
              <a:rPr lang="cs-CZ" sz="2000">
                <a:solidFill>
                  <a:srgbClr val="595959"/>
                </a:solidFill>
              </a:rPr>
              <a:t>Nepřemýšlela jsem o pravopise, vím, že chyby si mohu dodatečně opravit. 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000"/>
              <a:buChar char="•"/>
            </a:pPr>
            <a:r>
              <a:rPr lang="cs-CZ" sz="2000">
                <a:solidFill>
                  <a:srgbClr val="595959"/>
                </a:solidFill>
              </a:rPr>
              <a:t>Podařilo se mi zachytit důležitou, užitečnou myšlenku.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Slide Background Fill">
            <a:extLst>
              <a:ext uri="{FF2B5EF4-FFF2-40B4-BE49-F238E27FC236}">
                <a16:creationId xmlns:a16="http://schemas.microsoft.com/office/drawing/2014/main" id="{44D65982-4F00-4330-8DAA-DE6A9E4D6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lor Cover">
            <a:extLst>
              <a:ext uri="{FF2B5EF4-FFF2-40B4-BE49-F238E27FC236}">
                <a16:creationId xmlns:a16="http://schemas.microsoft.com/office/drawing/2014/main" id="{56AD21CA-472C-4EA1-A897-F639017AF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29A5F49-8CEE-44D2-A717-96965326A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88952" cy="6858000"/>
            <a:chOff x="651279" y="598259"/>
            <a:chExt cx="10889442" cy="5680742"/>
          </a:xfrm>
        </p:grpSpPr>
        <p:sp>
          <p:nvSpPr>
            <p:cNvPr id="13" name="Color">
              <a:extLst>
                <a:ext uri="{FF2B5EF4-FFF2-40B4-BE49-F238E27FC236}">
                  <a16:creationId xmlns:a16="http://schemas.microsoft.com/office/drawing/2014/main" id="{A4758941-095E-4760-9F3E-0E9F079AA2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9BA7B350-F1EB-47CD-8531-349F4BD68B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89C0C1A5-7B7B-ECB2-23A2-4547CC7BA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1325880" y="1947672"/>
            <a:ext cx="5961888" cy="2788920"/>
          </a:xfrm>
        </p:spPr>
        <p:txBody>
          <a:bodyPr anchor="ctr">
            <a:normAutofit/>
          </a:bodyPr>
          <a:lstStyle/>
          <a:p>
            <a:r>
              <a:rPr lang="cs-CZ" sz="4800">
                <a:solidFill>
                  <a:schemeClr val="bg1"/>
                </a:solidFill>
              </a:rPr>
              <a:t>Asociativní řetězení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05FE506-AB9A-470B-89C8-00826996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15300" y="252484"/>
            <a:ext cx="6244113" cy="6244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D292AAC-94AD-266E-58A4-85AF2875A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1584" y="540048"/>
            <a:ext cx="5652097" cy="5641293"/>
          </a:xfrm>
        </p:spPr>
        <p:txBody>
          <a:bodyPr anchor="ctr">
            <a:normAutofit/>
          </a:bodyPr>
          <a:lstStyle/>
          <a:p>
            <a:r>
              <a:rPr lang="cs-CZ" sz="1500" b="1">
                <a:solidFill>
                  <a:schemeClr val="tx2"/>
                </a:solidFill>
              </a:rPr>
              <a:t>Co to je: </a:t>
            </a:r>
            <a:r>
              <a:rPr lang="cs-CZ" sz="1500">
                <a:solidFill>
                  <a:schemeClr val="tx2"/>
                </a:solidFill>
              </a:rPr>
              <a:t>Metoda tvůrčího psaní, při níž text vzniká postupně z volných asociací: </a:t>
            </a:r>
            <a:r>
              <a:rPr lang="cs-CZ" sz="1500" b="1">
                <a:solidFill>
                  <a:schemeClr val="tx2"/>
                </a:solidFill>
              </a:rPr>
              <a:t>jedno slovo → další → řetězec → text</a:t>
            </a:r>
            <a:br>
              <a:rPr lang="cs-CZ" sz="1500">
                <a:solidFill>
                  <a:schemeClr val="tx2"/>
                </a:solidFill>
              </a:rPr>
            </a:br>
            <a:endParaRPr lang="cs-CZ" sz="1500">
              <a:solidFill>
                <a:schemeClr val="tx2"/>
              </a:solidFill>
            </a:endParaRPr>
          </a:p>
          <a:p>
            <a:r>
              <a:rPr lang="cs-CZ" sz="1500" b="1">
                <a:solidFill>
                  <a:schemeClr val="tx2"/>
                </a:solidFill>
              </a:rPr>
              <a:t>Smysl metody: </a:t>
            </a:r>
            <a:r>
              <a:rPr lang="cs-CZ" sz="1500">
                <a:solidFill>
                  <a:schemeClr val="tx2"/>
                </a:solidFill>
              </a:rPr>
              <a:t>překonání „nevím, co psát“, rozvoj imaginace a práce s jazykem, vznik nečekaných obrazů a metafor, psaní jako proces objevování, ne plánování </a:t>
            </a:r>
            <a:br>
              <a:rPr lang="cs-CZ" sz="1500">
                <a:solidFill>
                  <a:schemeClr val="tx2"/>
                </a:solidFill>
              </a:rPr>
            </a:br>
            <a:endParaRPr lang="cs-CZ" sz="1500">
              <a:solidFill>
                <a:schemeClr val="tx2"/>
              </a:solidFill>
            </a:endParaRPr>
          </a:p>
          <a:p>
            <a:r>
              <a:rPr lang="cs-CZ" sz="1500" b="1">
                <a:solidFill>
                  <a:schemeClr val="tx2"/>
                </a:solidFill>
              </a:rPr>
              <a:t>Zadání pro žáky:</a:t>
            </a:r>
          </a:p>
          <a:p>
            <a:pPr lvl="1"/>
            <a:r>
              <a:rPr lang="cs-CZ" sz="1500">
                <a:solidFill>
                  <a:schemeClr val="tx2"/>
                </a:solidFill>
              </a:rPr>
              <a:t>Napiš výchozí slovo (např. </a:t>
            </a:r>
            <a:r>
              <a:rPr lang="cs-CZ" sz="1500" i="1">
                <a:solidFill>
                  <a:schemeClr val="tx2"/>
                </a:solidFill>
              </a:rPr>
              <a:t>noc</a:t>
            </a:r>
            <a:r>
              <a:rPr lang="cs-CZ" sz="1500">
                <a:solidFill>
                  <a:schemeClr val="tx2"/>
                </a:solidFill>
              </a:rPr>
              <a:t>). </a:t>
            </a:r>
          </a:p>
          <a:p>
            <a:pPr lvl="1"/>
            <a:r>
              <a:rPr lang="cs-CZ" sz="1500">
                <a:solidFill>
                  <a:schemeClr val="tx2"/>
                </a:solidFill>
              </a:rPr>
              <a:t>Připoj 5–8 slov podle toho, co tě postupně napadá. </a:t>
            </a:r>
          </a:p>
          <a:p>
            <a:pPr lvl="1"/>
            <a:r>
              <a:rPr lang="cs-CZ" sz="1500">
                <a:solidFill>
                  <a:schemeClr val="tx2"/>
                </a:solidFill>
              </a:rPr>
              <a:t>Z těchto slov vytvoř krátký text (2–4 věty, nebo verše). </a:t>
            </a:r>
            <a:br>
              <a:rPr lang="cs-CZ" sz="1500">
                <a:solidFill>
                  <a:schemeClr val="tx2"/>
                </a:solidFill>
              </a:rPr>
            </a:br>
            <a:endParaRPr lang="cs-CZ" sz="1500">
              <a:solidFill>
                <a:schemeClr val="tx2"/>
              </a:solidFill>
            </a:endParaRPr>
          </a:p>
          <a:p>
            <a:r>
              <a:rPr lang="cs-CZ" sz="1500" b="1">
                <a:solidFill>
                  <a:schemeClr val="tx2"/>
                </a:solidFill>
              </a:rPr>
              <a:t>Příklad řešení</a:t>
            </a:r>
          </a:p>
          <a:p>
            <a:r>
              <a:rPr lang="cs-CZ" sz="1500" b="1">
                <a:solidFill>
                  <a:schemeClr val="tx2"/>
                </a:solidFill>
              </a:rPr>
              <a:t>Řetězec: </a:t>
            </a:r>
            <a:r>
              <a:rPr lang="cs-CZ" sz="1500">
                <a:solidFill>
                  <a:schemeClr val="tx2"/>
                </a:solidFill>
              </a:rPr>
              <a:t>noc → ticho → praskání → dřevo → oheň → světlo → oči</a:t>
            </a:r>
          </a:p>
          <a:p>
            <a:r>
              <a:rPr lang="cs-CZ" sz="1500" b="1">
                <a:solidFill>
                  <a:schemeClr val="tx2"/>
                </a:solidFill>
              </a:rPr>
              <a:t>Text:</a:t>
            </a:r>
            <a:br>
              <a:rPr lang="cs-CZ" sz="1500">
                <a:solidFill>
                  <a:schemeClr val="tx2"/>
                </a:solidFill>
              </a:rPr>
            </a:br>
            <a:r>
              <a:rPr lang="cs-CZ" sz="1500">
                <a:solidFill>
                  <a:schemeClr val="tx2"/>
                </a:solidFill>
              </a:rPr>
              <a:t>V noci bylo ticho.</a:t>
            </a:r>
            <a:br>
              <a:rPr lang="cs-CZ" sz="1500">
                <a:solidFill>
                  <a:schemeClr val="tx2"/>
                </a:solidFill>
              </a:rPr>
            </a:br>
            <a:r>
              <a:rPr lang="cs-CZ" sz="1500">
                <a:solidFill>
                  <a:schemeClr val="tx2"/>
                </a:solidFill>
              </a:rPr>
              <a:t>Jen praskání dřeva v ohni.</a:t>
            </a:r>
            <a:br>
              <a:rPr lang="cs-CZ" sz="1500">
                <a:solidFill>
                  <a:schemeClr val="tx2"/>
                </a:solidFill>
              </a:rPr>
            </a:br>
            <a:r>
              <a:rPr lang="cs-CZ" sz="1500">
                <a:solidFill>
                  <a:schemeClr val="tx2"/>
                </a:solidFill>
              </a:rPr>
              <a:t>Světlo se odráželo v očích.</a:t>
            </a:r>
          </a:p>
          <a:p>
            <a:endParaRPr lang="cs-CZ" sz="1500" b="1">
              <a:solidFill>
                <a:schemeClr val="tx2"/>
              </a:solidFill>
            </a:endParaRPr>
          </a:p>
          <a:p>
            <a:r>
              <a:rPr lang="cs-CZ" sz="1500" b="1">
                <a:solidFill>
                  <a:schemeClr val="tx2"/>
                </a:solidFill>
              </a:rPr>
              <a:t>Klíčová myšlenka: Význam vzniká z jazyka a asociací – ne z předem daného plánu.</a:t>
            </a:r>
            <a:endParaRPr lang="cs-CZ" sz="1500">
              <a:solidFill>
                <a:schemeClr val="tx2"/>
              </a:solidFill>
            </a:endParaRPr>
          </a:p>
          <a:p>
            <a:endParaRPr lang="cs-CZ" sz="15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015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FA0556F-739D-56FA-2681-5D722A5C7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4290" y="-1911"/>
            <a:ext cx="5091233" cy="6859911"/>
            <a:chOff x="-34290" y="-1911"/>
            <a:chExt cx="5091233" cy="685991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03F14F8-AA60-0B2F-763E-CF3ECE8D26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-17214" y="-1911"/>
              <a:ext cx="5069040" cy="6859911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93000">
                  <a:schemeClr val="accent5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2333D23-8793-EF97-09BC-F864EDE23D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 flipH="1">
              <a:off x="-6313" y="-1"/>
              <a:ext cx="5063256" cy="6850839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alpha val="79000"/>
                  </a:schemeClr>
                </a:gs>
                <a:gs pos="32000">
                  <a:schemeClr val="accent5">
                    <a:alpha val="0"/>
                  </a:schemeClr>
                </a:gs>
              </a:gsLst>
              <a:lin ang="21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84100B9-C991-6C57-E603-1B408DC15B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33960" y="3227856"/>
              <a:ext cx="2154733" cy="5091233"/>
            </a:xfrm>
            <a:prstGeom prst="rect">
              <a:avLst/>
            </a:prstGeom>
            <a:gradFill>
              <a:gsLst>
                <a:gs pos="0">
                  <a:schemeClr val="accent5">
                    <a:lumMod val="75000"/>
                  </a:schemeClr>
                </a:gs>
                <a:gs pos="48000">
                  <a:schemeClr val="accent5">
                    <a:alpha val="0"/>
                  </a:scheme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FDC6A7B-8935-4EAB-D805-0E586EAE7E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1155658" y="-1911"/>
              <a:ext cx="3890385" cy="6663013"/>
            </a:xfrm>
            <a:prstGeom prst="rect">
              <a:avLst/>
            </a:prstGeom>
            <a:gradFill flip="none" rotWithShape="1">
              <a:gsLst>
                <a:gs pos="2000">
                  <a:schemeClr val="accent5">
                    <a:lumMod val="60000"/>
                    <a:lumOff val="40000"/>
                    <a:alpha val="68000"/>
                  </a:schemeClr>
                </a:gs>
                <a:gs pos="26000">
                  <a:schemeClr val="accent5">
                    <a:lumMod val="60000"/>
                    <a:lumOff val="40000"/>
                    <a:alpha val="0"/>
                  </a:schemeClr>
                </a:gs>
              </a:gsLst>
              <a:lin ang="18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23DB7C8F-4317-4A9B-C912-F72A71D56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704" y="1649691"/>
            <a:ext cx="3648526" cy="3596295"/>
          </a:xfrm>
        </p:spPr>
        <p:txBody>
          <a:bodyPr anchor="ctr">
            <a:normAutofit/>
          </a:bodyPr>
          <a:lstStyle/>
          <a:p>
            <a:r>
              <a:rPr lang="cs-CZ" sz="4000" b="1">
                <a:solidFill>
                  <a:srgbClr val="FFFFFF"/>
                </a:solidFill>
              </a:rPr>
              <a:t>2. Metody práce s literárním textem (reakční psaní)</a:t>
            </a:r>
            <a:endParaRPr lang="cs-CZ" sz="4000">
              <a:solidFill>
                <a:srgbClr val="FFFFFF"/>
              </a:solidFill>
            </a:endParaRP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57F3C9C-3EC3-1159-04CE-B768B341F9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52820" y="680224"/>
            <a:ext cx="5500979" cy="5519369"/>
          </a:xfrm>
        </p:spPr>
        <p:txBody>
          <a:bodyPr anchor="ctr">
            <a:normAutofit/>
          </a:bodyPr>
          <a:lstStyle/>
          <a:p>
            <a:r>
              <a:rPr lang="cs-CZ" sz="2000"/>
              <a:t>propojení čtení a psaní</a:t>
            </a:r>
          </a:p>
          <a:p>
            <a:r>
              <a:rPr lang="cs-CZ" sz="2000" b="1"/>
              <a:t>dopsání textu: </a:t>
            </a:r>
            <a:r>
              <a:rPr lang="cs-CZ" sz="2000"/>
              <a:t>co se stane dál? </a:t>
            </a:r>
          </a:p>
          <a:p>
            <a:r>
              <a:rPr lang="cs-CZ" sz="2000" b="1"/>
              <a:t>změna perspektivy:</a:t>
            </a:r>
            <a:r>
              <a:rPr lang="cs-CZ" sz="2000"/>
              <a:t> přepiš scénu očima jiné postavy </a:t>
            </a:r>
          </a:p>
          <a:p>
            <a:r>
              <a:rPr lang="cs-CZ" sz="2000" b="1"/>
              <a:t>vnitřní monolog postavy</a:t>
            </a:r>
            <a:r>
              <a:rPr lang="cs-CZ" sz="2000"/>
              <a:t> </a:t>
            </a:r>
          </a:p>
          <a:p>
            <a:r>
              <a:rPr lang="cs-CZ" sz="2000" b="1"/>
              <a:t>deníkový záznam postavy</a:t>
            </a:r>
            <a:r>
              <a:rPr lang="cs-CZ" sz="2000"/>
              <a:t> </a:t>
            </a:r>
          </a:p>
          <a:p>
            <a:r>
              <a:rPr lang="cs-CZ" sz="2000" b="1"/>
              <a:t>dopisy mezi postavami</a:t>
            </a:r>
            <a:r>
              <a:rPr lang="cs-CZ" sz="2000"/>
              <a:t> </a:t>
            </a:r>
          </a:p>
          <a:p>
            <a:r>
              <a:rPr lang="cs-CZ" sz="2000"/>
              <a:t>klíčové pro literární výchovu </a:t>
            </a:r>
            <a:r>
              <a:rPr lang="cs-CZ" sz="2000">
                <a:sym typeface="Wingdings" panose="05000000000000000000" pitchFamily="2" charset="2"/>
              </a:rPr>
              <a:t></a:t>
            </a:r>
            <a:r>
              <a:rPr lang="cs-CZ" sz="2000"/>
              <a:t> vede k interpretaci</a:t>
            </a:r>
          </a:p>
          <a:p>
            <a:endParaRPr lang="cs-CZ" sz="2000"/>
          </a:p>
        </p:txBody>
      </p:sp>
    </p:spTree>
    <p:extLst>
      <p:ext uri="{BB962C8B-B14F-4D97-AF65-F5344CB8AC3E}">
        <p14:creationId xmlns:p14="http://schemas.microsoft.com/office/powerpoint/2010/main" val="87267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FA0556F-739D-56FA-2681-5D722A5C7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4290" y="-1911"/>
            <a:ext cx="5091233" cy="6859911"/>
            <a:chOff x="-34290" y="-1911"/>
            <a:chExt cx="5091233" cy="685991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03F14F8-AA60-0B2F-763E-CF3ECE8D26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-17214" y="-1911"/>
              <a:ext cx="5069040" cy="6859911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93000">
                  <a:schemeClr val="accent5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2333D23-8793-EF97-09BC-F864EDE23D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 flipH="1">
              <a:off x="-6313" y="-1"/>
              <a:ext cx="5063256" cy="6850839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alpha val="79000"/>
                  </a:schemeClr>
                </a:gs>
                <a:gs pos="32000">
                  <a:schemeClr val="accent5">
                    <a:alpha val="0"/>
                  </a:schemeClr>
                </a:gs>
              </a:gsLst>
              <a:lin ang="21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84100B9-C991-6C57-E603-1B408DC15B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33960" y="3227856"/>
              <a:ext cx="2154733" cy="5091233"/>
            </a:xfrm>
            <a:prstGeom prst="rect">
              <a:avLst/>
            </a:prstGeom>
            <a:gradFill>
              <a:gsLst>
                <a:gs pos="0">
                  <a:schemeClr val="accent5">
                    <a:lumMod val="75000"/>
                  </a:schemeClr>
                </a:gs>
                <a:gs pos="48000">
                  <a:schemeClr val="accent5">
                    <a:alpha val="0"/>
                  </a:scheme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FDC6A7B-8935-4EAB-D805-0E586EAE7E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1155658" y="-1911"/>
              <a:ext cx="3890385" cy="6663013"/>
            </a:xfrm>
            <a:prstGeom prst="rect">
              <a:avLst/>
            </a:prstGeom>
            <a:gradFill flip="none" rotWithShape="1">
              <a:gsLst>
                <a:gs pos="2000">
                  <a:schemeClr val="accent5">
                    <a:lumMod val="60000"/>
                    <a:lumOff val="40000"/>
                    <a:alpha val="68000"/>
                  </a:schemeClr>
                </a:gs>
                <a:gs pos="26000">
                  <a:schemeClr val="accent5">
                    <a:lumMod val="60000"/>
                    <a:lumOff val="40000"/>
                    <a:alpha val="0"/>
                  </a:schemeClr>
                </a:gs>
              </a:gsLst>
              <a:lin ang="18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00750161-D3B4-6F10-6FFE-43EC44C2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704" y="1649691"/>
            <a:ext cx="3648526" cy="3596295"/>
          </a:xfrm>
        </p:spPr>
        <p:txBody>
          <a:bodyPr anchor="ctr">
            <a:normAutofit/>
          </a:bodyPr>
          <a:lstStyle/>
          <a:p>
            <a:r>
              <a:rPr lang="cs-CZ" sz="4000" b="1">
                <a:solidFill>
                  <a:srgbClr val="FFFFFF"/>
                </a:solidFill>
              </a:rPr>
              <a:t>3. Metody transformace textu</a:t>
            </a:r>
            <a:endParaRPr lang="cs-CZ" sz="4000">
              <a:solidFill>
                <a:srgbClr val="FFFFFF"/>
              </a:solidFill>
            </a:endParaRP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49FD426-4F3D-61BE-BCB4-8F0C4D9F8E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52820" y="680224"/>
            <a:ext cx="5500979" cy="5519369"/>
          </a:xfrm>
        </p:spPr>
        <p:txBody>
          <a:bodyPr anchor="ctr">
            <a:normAutofit/>
          </a:bodyPr>
          <a:lstStyle/>
          <a:p>
            <a:r>
              <a:rPr lang="cs-CZ" sz="2000" dirty="0"/>
              <a:t> žáci „přetvářejí“ existující text</a:t>
            </a:r>
          </a:p>
          <a:p>
            <a:r>
              <a:rPr lang="cs-CZ" sz="2000" b="1" dirty="0"/>
              <a:t>Parafráze:</a:t>
            </a:r>
            <a:r>
              <a:rPr lang="cs-CZ" sz="2000" dirty="0"/>
              <a:t> převyprávění jiným jazykem </a:t>
            </a:r>
          </a:p>
          <a:p>
            <a:r>
              <a:rPr lang="cs-CZ" sz="2000" b="1" dirty="0"/>
              <a:t>přepis do jiného žánru</a:t>
            </a:r>
            <a:r>
              <a:rPr lang="cs-CZ" sz="2000" dirty="0"/>
              <a:t> (báseň → zpráva / dialog) </a:t>
            </a:r>
          </a:p>
          <a:p>
            <a:r>
              <a:rPr lang="cs-CZ" sz="2000" b="1" dirty="0"/>
              <a:t>modernizace textu</a:t>
            </a:r>
            <a:r>
              <a:rPr lang="cs-CZ" sz="2000" dirty="0"/>
              <a:t> </a:t>
            </a:r>
          </a:p>
          <a:p>
            <a:r>
              <a:rPr lang="cs-CZ" sz="2000" b="1" dirty="0"/>
              <a:t>zkrácení / rozšíření textu</a:t>
            </a:r>
            <a:r>
              <a:rPr lang="cs-CZ" sz="2000" dirty="0"/>
              <a:t> </a:t>
            </a:r>
          </a:p>
          <a:p>
            <a:r>
              <a:rPr lang="cs-CZ" sz="2000" b="1" dirty="0"/>
              <a:t>koláž (</a:t>
            </a:r>
            <a:r>
              <a:rPr lang="cs-CZ" sz="2000" b="1" dirty="0" err="1"/>
              <a:t>cut</a:t>
            </a:r>
            <a:r>
              <a:rPr lang="cs-CZ" sz="2000" b="1" dirty="0"/>
              <a:t>-up technika)</a:t>
            </a:r>
            <a:r>
              <a:rPr lang="cs-CZ" sz="2000" dirty="0"/>
              <a:t> </a:t>
            </a:r>
          </a:p>
          <a:p>
            <a:r>
              <a:rPr lang="cs-CZ" sz="2000" dirty="0"/>
              <a:t>rozvíjí porozumění formě i významu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257999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FA0556F-739D-56FA-2681-5D722A5C7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4290" y="-1911"/>
            <a:ext cx="5091233" cy="6859911"/>
            <a:chOff x="-34290" y="-1911"/>
            <a:chExt cx="5091233" cy="685991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03F14F8-AA60-0B2F-763E-CF3ECE8D26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-17214" y="-1911"/>
              <a:ext cx="5069040" cy="6859911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93000">
                  <a:schemeClr val="accent5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2333D23-8793-EF97-09BC-F864EDE23D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 flipH="1">
              <a:off x="-6313" y="-1"/>
              <a:ext cx="5063256" cy="6850839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alpha val="79000"/>
                  </a:schemeClr>
                </a:gs>
                <a:gs pos="32000">
                  <a:schemeClr val="accent5">
                    <a:alpha val="0"/>
                  </a:schemeClr>
                </a:gs>
              </a:gsLst>
              <a:lin ang="21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84100B9-C991-6C57-E603-1B408DC15B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33960" y="3227856"/>
              <a:ext cx="2154733" cy="5091233"/>
            </a:xfrm>
            <a:prstGeom prst="rect">
              <a:avLst/>
            </a:prstGeom>
            <a:gradFill>
              <a:gsLst>
                <a:gs pos="0">
                  <a:schemeClr val="accent5">
                    <a:lumMod val="75000"/>
                  </a:schemeClr>
                </a:gs>
                <a:gs pos="48000">
                  <a:schemeClr val="accent5">
                    <a:alpha val="0"/>
                  </a:scheme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FDC6A7B-8935-4EAB-D805-0E586EAE7E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1155658" y="-1911"/>
              <a:ext cx="3890385" cy="6663013"/>
            </a:xfrm>
            <a:prstGeom prst="rect">
              <a:avLst/>
            </a:prstGeom>
            <a:gradFill flip="none" rotWithShape="1">
              <a:gsLst>
                <a:gs pos="2000">
                  <a:schemeClr val="accent5">
                    <a:lumMod val="60000"/>
                    <a:lumOff val="40000"/>
                    <a:alpha val="68000"/>
                  </a:schemeClr>
                </a:gs>
                <a:gs pos="26000">
                  <a:schemeClr val="accent5">
                    <a:lumMod val="60000"/>
                    <a:lumOff val="40000"/>
                    <a:alpha val="0"/>
                  </a:schemeClr>
                </a:gs>
              </a:gsLst>
              <a:lin ang="18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7C3462BC-63FD-05F0-DC55-0F9890F02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704" y="1649691"/>
            <a:ext cx="3648526" cy="3596295"/>
          </a:xfrm>
        </p:spPr>
        <p:txBody>
          <a:bodyPr anchor="ctr">
            <a:normAutofit/>
          </a:bodyPr>
          <a:lstStyle/>
          <a:p>
            <a:r>
              <a:rPr lang="cs-CZ" sz="4000" b="1">
                <a:solidFill>
                  <a:srgbClr val="FFFFFF"/>
                </a:solidFill>
              </a:rPr>
              <a:t>4. Metody zaměřené na jazyk a styl</a:t>
            </a:r>
            <a:endParaRPr lang="cs-CZ" sz="4000">
              <a:solidFill>
                <a:srgbClr val="FFFFFF"/>
              </a:solidFill>
            </a:endParaRP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601FA3B-9909-885D-3656-B7C8F13536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52820" y="680224"/>
            <a:ext cx="5500979" cy="5519369"/>
          </a:xfrm>
        </p:spPr>
        <p:txBody>
          <a:bodyPr anchor="ctr">
            <a:normAutofit/>
          </a:bodyPr>
          <a:lstStyle/>
          <a:p>
            <a:r>
              <a:rPr lang="cs-CZ" sz="2000" dirty="0"/>
              <a:t>práce s jazykem jako materiálem</a:t>
            </a:r>
          </a:p>
          <a:p>
            <a:r>
              <a:rPr lang="cs-CZ" sz="2000" b="1" dirty="0"/>
              <a:t>hra s metaforou</a:t>
            </a:r>
            <a:r>
              <a:rPr lang="cs-CZ" sz="2000" dirty="0"/>
              <a:t> </a:t>
            </a:r>
          </a:p>
          <a:p>
            <a:r>
              <a:rPr lang="cs-CZ" sz="2000" b="1" dirty="0"/>
              <a:t>variace jedné věty </a:t>
            </a:r>
            <a:r>
              <a:rPr lang="cs-CZ" sz="2000" dirty="0"/>
              <a:t>→ napiš ji 5 různými způsoby </a:t>
            </a:r>
          </a:p>
          <a:p>
            <a:r>
              <a:rPr lang="cs-CZ" sz="2000" b="1" dirty="0"/>
              <a:t>omezené psaní </a:t>
            </a:r>
            <a:r>
              <a:rPr lang="cs-CZ" sz="2000" dirty="0"/>
              <a:t>→ bez určitého písmene / jen krátké věty </a:t>
            </a:r>
          </a:p>
          <a:p>
            <a:r>
              <a:rPr lang="cs-CZ" sz="2000" b="1" dirty="0"/>
              <a:t>rytmické psaní / veršování</a:t>
            </a:r>
            <a:r>
              <a:rPr lang="cs-CZ" sz="2000" dirty="0"/>
              <a:t> </a:t>
            </a:r>
          </a:p>
          <a:p>
            <a:r>
              <a:rPr lang="cs-CZ" sz="2000" b="1" dirty="0"/>
              <a:t>napodobení stylu autora</a:t>
            </a:r>
            <a:r>
              <a:rPr lang="cs-CZ" sz="2000" dirty="0"/>
              <a:t> 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928207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FA0556F-739D-56FA-2681-5D722A5C7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4290" y="-1911"/>
            <a:ext cx="5091233" cy="6859911"/>
            <a:chOff x="-34290" y="-1911"/>
            <a:chExt cx="5091233" cy="685991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03F14F8-AA60-0B2F-763E-CF3ECE8D26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-17214" y="-1911"/>
              <a:ext cx="5069040" cy="6859911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93000">
                  <a:schemeClr val="accent5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2333D23-8793-EF97-09BC-F864EDE23D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 flipH="1">
              <a:off x="-6313" y="-1"/>
              <a:ext cx="5063256" cy="6850839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alpha val="79000"/>
                  </a:schemeClr>
                </a:gs>
                <a:gs pos="32000">
                  <a:schemeClr val="accent5">
                    <a:alpha val="0"/>
                  </a:schemeClr>
                </a:gs>
              </a:gsLst>
              <a:lin ang="21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84100B9-C991-6C57-E603-1B408DC15B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33960" y="3227856"/>
              <a:ext cx="2154733" cy="5091233"/>
            </a:xfrm>
            <a:prstGeom prst="rect">
              <a:avLst/>
            </a:prstGeom>
            <a:gradFill>
              <a:gsLst>
                <a:gs pos="0">
                  <a:schemeClr val="accent5">
                    <a:lumMod val="75000"/>
                  </a:schemeClr>
                </a:gs>
                <a:gs pos="48000">
                  <a:schemeClr val="accent5">
                    <a:alpha val="0"/>
                  </a:scheme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FDC6A7B-8935-4EAB-D805-0E586EAE7E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1155658" y="-1911"/>
              <a:ext cx="3890385" cy="6663013"/>
            </a:xfrm>
            <a:prstGeom prst="rect">
              <a:avLst/>
            </a:prstGeom>
            <a:gradFill flip="none" rotWithShape="1">
              <a:gsLst>
                <a:gs pos="2000">
                  <a:schemeClr val="accent5">
                    <a:lumMod val="60000"/>
                    <a:lumOff val="40000"/>
                    <a:alpha val="68000"/>
                  </a:schemeClr>
                </a:gs>
                <a:gs pos="26000">
                  <a:schemeClr val="accent5">
                    <a:lumMod val="60000"/>
                    <a:lumOff val="40000"/>
                    <a:alpha val="0"/>
                  </a:schemeClr>
                </a:gs>
              </a:gsLst>
              <a:lin ang="18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0CC468B5-D548-0D33-CC5B-6BEAC2E32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704" y="1649691"/>
            <a:ext cx="3648526" cy="3596295"/>
          </a:xfrm>
        </p:spPr>
        <p:txBody>
          <a:bodyPr anchor="ctr">
            <a:normAutofit/>
          </a:bodyPr>
          <a:lstStyle/>
          <a:p>
            <a:r>
              <a:rPr lang="cs-CZ" sz="4000" b="1">
                <a:solidFill>
                  <a:srgbClr val="FFFFFF"/>
                </a:solidFill>
              </a:rPr>
              <a:t>5. Experimentální a hravé metody</a:t>
            </a:r>
            <a:endParaRPr lang="cs-CZ" sz="4000">
              <a:solidFill>
                <a:srgbClr val="FFFFFF"/>
              </a:solidFill>
            </a:endParaRP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B1DBD7A-1FAC-E720-0807-E81FDB4459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52820" y="680224"/>
            <a:ext cx="5500979" cy="5519369"/>
          </a:xfrm>
        </p:spPr>
        <p:txBody>
          <a:bodyPr anchor="ctr">
            <a:normAutofit/>
          </a:bodyPr>
          <a:lstStyle/>
          <a:p>
            <a:r>
              <a:rPr lang="cs-CZ" sz="2000"/>
              <a:t>bourají stereotypy</a:t>
            </a:r>
          </a:p>
          <a:p>
            <a:r>
              <a:rPr lang="cs-CZ" sz="2000" b="1"/>
              <a:t>dadaistická báseň</a:t>
            </a:r>
            <a:r>
              <a:rPr lang="cs-CZ" sz="2000"/>
              <a:t> (náhodná slova) </a:t>
            </a:r>
          </a:p>
          <a:p>
            <a:r>
              <a:rPr lang="cs-CZ" sz="2000" b="1"/>
              <a:t>typogram / vizuální poezie</a:t>
            </a:r>
            <a:r>
              <a:rPr lang="cs-CZ" sz="2000"/>
              <a:t> </a:t>
            </a:r>
          </a:p>
          <a:p>
            <a:r>
              <a:rPr lang="cs-CZ" sz="2000" b="1"/>
              <a:t>nonsensová tvorba</a:t>
            </a:r>
            <a:r>
              <a:rPr lang="cs-CZ" sz="2000"/>
              <a:t> </a:t>
            </a:r>
          </a:p>
          <a:p>
            <a:r>
              <a:rPr lang="cs-CZ" sz="2000" b="1"/>
              <a:t>automatické psaní</a:t>
            </a:r>
            <a:r>
              <a:rPr lang="cs-CZ" sz="2000"/>
              <a:t> </a:t>
            </a:r>
          </a:p>
          <a:p>
            <a:r>
              <a:rPr lang="cs-CZ" sz="2000" b="1"/>
              <a:t>text z generovaných slov (AI / losování)</a:t>
            </a:r>
            <a:r>
              <a:rPr lang="cs-CZ" sz="2000"/>
              <a:t> </a:t>
            </a:r>
          </a:p>
          <a:p>
            <a:r>
              <a:rPr lang="cs-CZ" sz="2000"/>
              <a:t>podporují kreativitu bez tlaku na „správnost“</a:t>
            </a:r>
          </a:p>
          <a:p>
            <a:endParaRPr lang="cs-CZ" sz="2000"/>
          </a:p>
        </p:txBody>
      </p:sp>
    </p:spTree>
    <p:extLst>
      <p:ext uri="{BB962C8B-B14F-4D97-AF65-F5344CB8AC3E}">
        <p14:creationId xmlns:p14="http://schemas.microsoft.com/office/powerpoint/2010/main" val="177172289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2513</TotalTime>
  <Words>1441</Words>
  <Application>Microsoft Office PowerPoint</Application>
  <PresentationFormat>Širokoúhlá obrazovka</PresentationFormat>
  <Paragraphs>165</Paragraphs>
  <Slides>18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5" baseType="lpstr">
      <vt:lpstr>Aptos</vt:lpstr>
      <vt:lpstr>Aptos Display</vt:lpstr>
      <vt:lpstr>Arial</vt:lpstr>
      <vt:lpstr>Calibri</vt:lpstr>
      <vt:lpstr>Play</vt:lpstr>
      <vt:lpstr>Wingdings</vt:lpstr>
      <vt:lpstr>Motiv Office</vt:lpstr>
      <vt:lpstr>Tvůrčí psaní ve výuce literatury</vt:lpstr>
      <vt:lpstr>Tvůrčí psaní ve výuce literatury:</vt:lpstr>
      <vt:lpstr>1. Metody rozvíjející imaginaci (otevírání tématu)</vt:lpstr>
      <vt:lpstr>Volné/ automatické psaní </vt:lpstr>
      <vt:lpstr>Asociativní řetězení</vt:lpstr>
      <vt:lpstr>2. Metody práce s literárním textem (reakční psaní)</vt:lpstr>
      <vt:lpstr>3. Metody transformace textu</vt:lpstr>
      <vt:lpstr>4. Metody zaměřené na jazyk a styl</vt:lpstr>
      <vt:lpstr>5. Experimentální a hravé metody</vt:lpstr>
      <vt:lpstr>6. Metody osobního a reflektivního psaní</vt:lpstr>
      <vt:lpstr>7. Strukturované tvůrčí psaní (s oporou)</vt:lpstr>
      <vt:lpstr>Psaní podle modelu (příklad)</vt:lpstr>
      <vt:lpstr>Psaní podle modelu: s literárním textem </vt:lpstr>
      <vt:lpstr>Tvůrčí psaní jako nástroj poznávání</vt:lpstr>
      <vt:lpstr>Zdeněk Kožmín: Tvořivý sloh</vt:lpstr>
      <vt:lpstr>Prezentace aplikace PowerPoint</vt:lpstr>
      <vt:lpstr>Pisatelské kostky – inspirace naratologií a propojení s vlastním psaním (Čtenářské kluby)</vt:lpstr>
      <vt:lpstr>Zdroje ke studiu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Filip Komberec</dc:creator>
  <cp:lastModifiedBy>Filip Komberec</cp:lastModifiedBy>
  <cp:revision>9</cp:revision>
  <dcterms:created xsi:type="dcterms:W3CDTF">2026-05-01T14:39:13Z</dcterms:created>
  <dcterms:modified xsi:type="dcterms:W3CDTF">2026-05-03T08:32:53Z</dcterms:modified>
</cp:coreProperties>
</file>