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6056" y="3789040"/>
            <a:ext cx="8458200" cy="1296144"/>
          </a:xfrm>
        </p:spPr>
        <p:txBody>
          <a:bodyPr/>
          <a:lstStyle/>
          <a:p>
            <a:r>
              <a:rPr lang="cs-CZ" dirty="0"/>
              <a:t>Techniky slaňování (opakování)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opakování a nácvik nejsložitějších technik slaňování.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Metoda HOI.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ve společném závěsu s převěšením – na více délek.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Slanění s </a:t>
            </a:r>
            <a:r>
              <a:rPr lang="cs-CZ"/>
              <a:t>odříznutím raněného.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0B2925-053B-4B0E-89BB-C15D3AE88E73}"/>
</file>

<file path=customXml/itemProps2.xml><?xml version="1.0" encoding="utf-8"?>
<ds:datastoreItem xmlns:ds="http://schemas.openxmlformats.org/officeDocument/2006/customXml" ds:itemID="{BDA3BB8F-36C9-4212-BF8D-0331AE1B7F1C}"/>
</file>

<file path=customXml/itemProps3.xml><?xml version="1.0" encoding="utf-8"?>
<ds:datastoreItem xmlns:ds="http://schemas.openxmlformats.org/officeDocument/2006/customXml" ds:itemID="{37887506-ED40-4612-8561-A04E638A894C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230</Words>
  <Application>Microsoft Office PowerPoint</Application>
  <PresentationFormat>Předvádění na obrazovce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41</cp:revision>
  <dcterms:modified xsi:type="dcterms:W3CDTF">2021-12-14T09:27:39Z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