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57" r:id="rId5"/>
    <p:sldId id="263" r:id="rId6"/>
    <p:sldId id="262" r:id="rId7"/>
    <p:sldId id="260" r:id="rId8"/>
    <p:sldId id="261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7" d="100"/>
          <a:sy n="57" d="100"/>
        </p:scale>
        <p:origin x="34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B05FCD-53BA-4880-86F3-1800A035B5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9B4DEED-9C61-4977-B68B-32C6283B70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4C0E6BC-6B3A-4E10-92DA-79F32C598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3A64A-6AFC-42B3-B934-39B661B27AF2}" type="datetimeFigureOut">
              <a:rPr lang="cs-CZ" smtClean="0"/>
              <a:t>09.01.2019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0E887B-8EA5-46D8-B9B0-4B167CF5A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27E656-2295-410B-ACF9-3C6AB14F9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2E13-43EC-48DB-B6F3-BC145646AE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961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509F7E-ADCC-4D55-A54E-E4A282640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6C38120-51F2-41DD-AF02-356411AE10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B8597E-27E5-435D-8FB4-26FD145F7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3A64A-6AFC-42B3-B934-39B661B27AF2}" type="datetimeFigureOut">
              <a:rPr lang="cs-CZ" smtClean="0"/>
              <a:t>09.01.2019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26D89C-E04A-4BE2-BC60-203798A7B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D0A9AF-8ABF-494D-8381-FF8923E76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2E13-43EC-48DB-B6F3-BC145646AE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916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DD929A3-4AB1-406E-8ABA-4231BAB94A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D94FDCE-2215-49E9-9C48-E5A18CE937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4510B0-A093-4767-BB44-4B0C3EB97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3A64A-6AFC-42B3-B934-39B661B27AF2}" type="datetimeFigureOut">
              <a:rPr lang="cs-CZ" smtClean="0"/>
              <a:t>09.01.2019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19B4BB-88E7-4386-9D5D-D4C938410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2CE035-9572-41A1-AEC2-A9AD79BA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2E13-43EC-48DB-B6F3-BC145646AE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9231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0E384F-157D-43C9-BA21-9190FE039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201E55F-E1A4-4C38-B989-C8FBE9FB3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3A13AE-1BD2-4B75-87EE-3A17CB5BB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3A64A-6AFC-42B3-B934-39B661B27AF2}" type="datetimeFigureOut">
              <a:rPr lang="cs-CZ" smtClean="0"/>
              <a:t>09.01.2019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9FD638-53C4-4298-BA23-C9AD4C1F5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B39129-808B-476B-92E4-9FE3A77F9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2E13-43EC-48DB-B6F3-BC145646AE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319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5F2AE0-928D-46E3-97FE-F38659573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C82C36C-EEB9-48BD-AD23-11CE31F9F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FB90C3B-BF58-4850-99D9-3020F1D73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3A64A-6AFC-42B3-B934-39B661B27AF2}" type="datetimeFigureOut">
              <a:rPr lang="cs-CZ" smtClean="0"/>
              <a:t>09.01.2019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CF77DB-951C-4CB4-ABFA-298FC17FB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2B95610-8DA7-4C64-B2BF-F32BD91E6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2E13-43EC-48DB-B6F3-BC145646AE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9522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969521-6AEB-4955-BBFE-1B46CF904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EF9FC31-8C6C-4965-892B-3B8C7ABF11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29D1E77-0F67-4CE4-B092-7B3E1FA8C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52CFE00-576B-4F05-AB1E-C4470E187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3A64A-6AFC-42B3-B934-39B661B27AF2}" type="datetimeFigureOut">
              <a:rPr lang="cs-CZ" smtClean="0"/>
              <a:t>09.01.2019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ED903A9-3F01-4309-B680-696203E72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E8B7BAF-EBCD-4423-8FD4-1E0C22B1C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2E13-43EC-48DB-B6F3-BC145646AE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4922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B23E73-7545-43ED-853E-2F21F67E8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6C8453-BAA7-4734-8572-99201FBB2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25A4E6-925F-4499-A417-976F6C0A1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F311FF5E-A9BC-46FF-8F53-2530B4AF06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9FDF4BF-2FFE-425D-ABAC-E0C404E9A4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433C456-95DB-46C4-98C8-2E46698FB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3A64A-6AFC-42B3-B934-39B661B27AF2}" type="datetimeFigureOut">
              <a:rPr lang="cs-CZ" smtClean="0"/>
              <a:t>09.01.2019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6B63857-4F77-429F-992A-11344029B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5DF9FE6-521E-4F1D-8ABF-351D72DB4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2E13-43EC-48DB-B6F3-BC145646AE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408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3B8F68-80A8-4B41-A53D-3969E5F1F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72EC3DB-7F59-40E9-8DA1-AEFDD872D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3A64A-6AFC-42B3-B934-39B661B27AF2}" type="datetimeFigureOut">
              <a:rPr lang="cs-CZ" smtClean="0"/>
              <a:t>09.01.2019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8398171-17A4-4B9F-AE93-49326EE4E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4AECAB2-9C79-45C9-BC58-E2858451B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2E13-43EC-48DB-B6F3-BC145646AE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0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55BAF2F-624C-4CF8-9F78-F6163E7BC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3A64A-6AFC-42B3-B934-39B661B27AF2}" type="datetimeFigureOut">
              <a:rPr lang="cs-CZ" smtClean="0"/>
              <a:t>09.01.2019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61E845A-F8E7-403E-A1D7-2E2F0D150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9B7472A-D8C2-4A13-AFEE-509D1E15C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2E13-43EC-48DB-B6F3-BC145646AE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2806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2E102E-8442-4B44-A3EB-6F37799B6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56C7087-B957-4642-8CB1-31E95A3F2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D303B65-FCC1-4B74-AE10-35AE54975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EEF7CF6-B97B-4D39-9EB8-1C3B1288D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3A64A-6AFC-42B3-B934-39B661B27AF2}" type="datetimeFigureOut">
              <a:rPr lang="cs-CZ" smtClean="0"/>
              <a:t>09.01.2019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C8223C9-B399-43D1-968D-DE1152C0B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B063A55-1F40-402C-8459-F20E2065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2E13-43EC-48DB-B6F3-BC145646AE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2490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DA4842-4CF1-4D77-BD58-4B77C8467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3FF6CD4-8B26-4CCF-941F-B9BB1ACFC9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23E18BE-978B-47F8-85EF-04DC637C86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420D9A0-7A21-4AED-8D15-F4B81E42F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3A64A-6AFC-42B3-B934-39B661B27AF2}" type="datetimeFigureOut">
              <a:rPr lang="cs-CZ" smtClean="0"/>
              <a:t>09.01.2019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8D5BA2D-9036-4156-9761-6088427B5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FEBAA00-2EA1-4C16-91CB-6F8A63A47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82E13-43EC-48DB-B6F3-BC145646AE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4548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D4FB2DE-E8D3-4BCA-9A6C-4AD7C05C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773BE70-E43A-44D4-8B04-54CBB2798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9A3904-5AD5-49BA-A328-233FD44D29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3A64A-6AFC-42B3-B934-39B661B27AF2}" type="datetimeFigureOut">
              <a:rPr lang="cs-CZ" smtClean="0"/>
              <a:t>09.01.2019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22E264-22C1-4211-A9AE-8DBB8F52E2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C5767D-D658-42E9-A3ED-8AFFD80E39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82E13-43EC-48DB-B6F3-BC145646AE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1907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AAD352-EF56-4CA3-84D5-6BEC2D4A71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SVALY HLAVY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C9F014A-2378-4689-81CF-472B3AFC16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525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VÃ½sledek obrÃ¡zku pro mimic muscles">
            <a:extLst>
              <a:ext uri="{FF2B5EF4-FFF2-40B4-BE49-F238E27FC236}">
                <a16:creationId xmlns:a16="http://schemas.microsoft.com/office/drawing/2014/main" id="{7469F381-4761-4958-BD7D-F92F7ED01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3" y="64741"/>
            <a:ext cx="9056914" cy="679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394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ouvisejÃ­cÃ­ obrÃ¡zek">
            <a:extLst>
              <a:ext uri="{FF2B5EF4-FFF2-40B4-BE49-F238E27FC236}">
                <a16:creationId xmlns:a16="http://schemas.microsoft.com/office/drawing/2014/main" id="{5208CFD5-193A-4676-87D0-91F759884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951" y="151290"/>
            <a:ext cx="7008262" cy="6555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22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Ã½sledek obrÃ¡zku pro mimic muscles">
            <a:extLst>
              <a:ext uri="{FF2B5EF4-FFF2-40B4-BE49-F238E27FC236}">
                <a16:creationId xmlns:a16="http://schemas.microsoft.com/office/drawing/2014/main" id="{27DFF0F3-2E9F-4A6F-B6BC-FB2125ACE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278" y="118696"/>
            <a:ext cx="9673444" cy="662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978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C6BF8375-ABE6-406E-A3E2-1325220960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071" y="183732"/>
            <a:ext cx="8849858" cy="6674268"/>
          </a:xfrm>
        </p:spPr>
      </p:pic>
    </p:spTree>
    <p:extLst>
      <p:ext uri="{BB962C8B-B14F-4D97-AF65-F5344CB8AC3E}">
        <p14:creationId xmlns:p14="http://schemas.microsoft.com/office/powerpoint/2010/main" val="1032817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VÃ½sledek obrÃ¡zku pro facial muscles and actions">
            <a:extLst>
              <a:ext uri="{FF2B5EF4-FFF2-40B4-BE49-F238E27FC236}">
                <a16:creationId xmlns:a16="http://schemas.microsoft.com/office/drawing/2014/main" id="{A0B9098F-10A8-4A85-8B7A-0429B1F36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914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ouvisejÃ­cÃ­ obrÃ¡zek">
            <a:extLst>
              <a:ext uri="{FF2B5EF4-FFF2-40B4-BE49-F238E27FC236}">
                <a16:creationId xmlns:a16="http://schemas.microsoft.com/office/drawing/2014/main" id="{E05D7655-04AC-4098-B9EB-39B7FF064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75" y="0"/>
            <a:ext cx="7486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425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ouvisejÃ­cÃ­ obrÃ¡zek">
            <a:extLst>
              <a:ext uri="{FF2B5EF4-FFF2-40B4-BE49-F238E27FC236}">
                <a16:creationId xmlns:a16="http://schemas.microsoft.com/office/drawing/2014/main" id="{3CDD10C0-3A95-4347-AFB4-FAF1DEA04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649" y="30518"/>
            <a:ext cx="7458702" cy="682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2440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1666</TotalTime>
  <Words>2</Words>
  <Application>Microsoft Office PowerPoint</Application>
  <PresentationFormat>Širokoúhlá obrazovka</PresentationFormat>
  <Paragraphs>1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SVALY HLAVY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Jana Vaněčková</dc:creator>
  <cp:lastModifiedBy>Jana Vaněčková</cp:lastModifiedBy>
  <cp:revision>6</cp:revision>
  <dcterms:created xsi:type="dcterms:W3CDTF">2019-01-08T21:16:40Z</dcterms:created>
  <dcterms:modified xsi:type="dcterms:W3CDTF">2019-01-10T16:26:19Z</dcterms:modified>
</cp:coreProperties>
</file>