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2"/>
  </p:notesMasterIdLst>
  <p:sldIdLst>
    <p:sldId id="270" r:id="rId2"/>
    <p:sldId id="275" r:id="rId3"/>
    <p:sldId id="276" r:id="rId4"/>
    <p:sldId id="279" r:id="rId5"/>
    <p:sldId id="278" r:id="rId6"/>
    <p:sldId id="277" r:id="rId7"/>
    <p:sldId id="281" r:id="rId8"/>
    <p:sldId id="280" r:id="rId9"/>
    <p:sldId id="282" r:id="rId10"/>
    <p:sldId id="28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99"/>
    <a:srgbClr val="FF6600"/>
    <a:srgbClr val="FF9933"/>
    <a:srgbClr val="00CC00"/>
    <a:srgbClr val="FFCC00"/>
    <a:srgbClr val="CC0000"/>
    <a:srgbClr val="3BE343"/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60"/>
  </p:normalViewPr>
  <p:slideViewPr>
    <p:cSldViewPr>
      <p:cViewPr varScale="1">
        <p:scale>
          <a:sx n="108" d="100"/>
          <a:sy n="108" d="100"/>
        </p:scale>
        <p:origin x="17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1578F-62D7-47D3-B8BB-D709688600A6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087ED-DCDE-41EF-9999-9E6BD557052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9F1D2-0034-49C8-8E31-FE810677B747}" type="datetimeFigureOut">
              <a:rPr lang="cs-CZ" smtClean="0"/>
              <a:pPr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279B1-08CC-4879-BA52-7514A180F42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7.jpeg"/><Relationship Id="rId18" Type="http://schemas.openxmlformats.org/officeDocument/2006/relationships/image" Target="../media/image4.jpeg"/><Relationship Id="rId26" Type="http://schemas.openxmlformats.org/officeDocument/2006/relationships/image" Target="../media/image26.jpeg"/><Relationship Id="rId3" Type="http://schemas.openxmlformats.org/officeDocument/2006/relationships/image" Target="../media/image10.jpeg"/><Relationship Id="rId21" Type="http://schemas.openxmlformats.org/officeDocument/2006/relationships/image" Target="../media/image21.jpeg"/><Relationship Id="rId7" Type="http://schemas.openxmlformats.org/officeDocument/2006/relationships/image" Target="../media/image14.jpeg"/><Relationship Id="rId12" Type="http://schemas.openxmlformats.org/officeDocument/2006/relationships/image" Target="../media/image19.jpeg"/><Relationship Id="rId17" Type="http://schemas.openxmlformats.org/officeDocument/2006/relationships/image" Target="../media/image8.jpeg"/><Relationship Id="rId25" Type="http://schemas.openxmlformats.org/officeDocument/2006/relationships/image" Target="../media/image25.jpeg"/><Relationship Id="rId2" Type="http://schemas.openxmlformats.org/officeDocument/2006/relationships/image" Target="../media/image9.jpeg"/><Relationship Id="rId16" Type="http://schemas.openxmlformats.org/officeDocument/2006/relationships/image" Target="../media/image3.jpeg"/><Relationship Id="rId20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11" Type="http://schemas.openxmlformats.org/officeDocument/2006/relationships/image" Target="../media/image18.jpeg"/><Relationship Id="rId24" Type="http://schemas.openxmlformats.org/officeDocument/2006/relationships/image" Target="../media/image24.jpeg"/><Relationship Id="rId5" Type="http://schemas.openxmlformats.org/officeDocument/2006/relationships/image" Target="../media/image12.jpeg"/><Relationship Id="rId15" Type="http://schemas.openxmlformats.org/officeDocument/2006/relationships/image" Target="../media/image2.jpeg"/><Relationship Id="rId23" Type="http://schemas.openxmlformats.org/officeDocument/2006/relationships/image" Target="../media/image23.jpeg"/><Relationship Id="rId10" Type="http://schemas.openxmlformats.org/officeDocument/2006/relationships/image" Target="../media/image17.jpeg"/><Relationship Id="rId19" Type="http://schemas.openxmlformats.org/officeDocument/2006/relationships/image" Target="../media/image6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Relationship Id="rId14" Type="http://schemas.openxmlformats.org/officeDocument/2006/relationships/image" Target="../media/image1.jpeg"/><Relationship Id="rId22" Type="http://schemas.openxmlformats.org/officeDocument/2006/relationships/image" Target="../media/image22.jpeg"/><Relationship Id="rId27" Type="http://schemas.openxmlformats.org/officeDocument/2006/relationships/image" Target="../media/image2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2276872"/>
            <a:ext cx="9144000" cy="33239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SLOVESA – typ IV.</a:t>
            </a:r>
          </a:p>
          <a:p>
            <a:pPr algn="ctr"/>
            <a:endParaRPr lang="cs-CZ" sz="28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8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ČKZK - 5. LEKCE</a:t>
            </a:r>
          </a:p>
          <a:p>
            <a:pPr algn="ctr"/>
            <a:endParaRPr lang="cs-CZ" sz="28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28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nová slova</a:t>
            </a:r>
          </a:p>
          <a:p>
            <a:pPr algn="ctr"/>
            <a:endParaRPr lang="cs-CZ" sz="28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16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Zuzana </a:t>
            </a:r>
            <a:r>
              <a:rPr lang="cs-CZ" sz="1600" b="1" dirty="0" err="1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Lehoučková</a:t>
            </a:r>
            <a:r>
              <a:rPr lang="cs-CZ" sz="16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 (ÚJOP – Voršilská)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pracov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49486" y="1556792"/>
            <a:ext cx="1818228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Obrázek 5" descr="nakupova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2852936"/>
            <a:ext cx="1621844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Obrázek 8" descr="fotografovat.jpg"/>
          <p:cNvPicPr>
            <a:picLocks noChangeAspect="1"/>
          </p:cNvPicPr>
          <p:nvPr/>
        </p:nvPicPr>
        <p:blipFill>
          <a:blip r:embed="rId4" cstate="print"/>
          <a:srcRect l="3464"/>
          <a:stretch>
            <a:fillRect/>
          </a:stretch>
        </p:blipFill>
        <p:spPr>
          <a:xfrm>
            <a:off x="2192798" y="4149080"/>
            <a:ext cx="1308692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Obrázek 9" descr="studova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29710" y="2852937"/>
            <a:ext cx="1513540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Obrázek 10" descr="telefonovat.jpg"/>
          <p:cNvPicPr>
            <a:picLocks noChangeAspect="1"/>
          </p:cNvPicPr>
          <p:nvPr/>
        </p:nvPicPr>
        <p:blipFill>
          <a:blip r:embed="rId6" cstate="print"/>
          <a:srcRect l="22699"/>
          <a:stretch>
            <a:fillRect/>
          </a:stretch>
        </p:blipFill>
        <p:spPr>
          <a:xfrm>
            <a:off x="179512" y="5517352"/>
            <a:ext cx="1250981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Obrázek 12" descr="tancova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201128" y="2852937"/>
            <a:ext cx="1794049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Obrázek 14" descr="jíst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9512" y="1556792"/>
            <a:ext cx="1622951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Obrázek 15" descr="mluvit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945621" y="188641"/>
            <a:ext cx="1488078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Obrázek 17" descr="spát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372226" y="1556792"/>
            <a:ext cx="1622951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Obrázek 18" descr="uklízet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615063" y="5517352"/>
            <a:ext cx="1618242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Obrázek 20" descr="večeřet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179512" y="4149081"/>
            <a:ext cx="1621623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3" name="Obrázek 22" descr="psát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3759648" y="188640"/>
            <a:ext cx="1621671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Obrázek 23" descr="číst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893153" y="4149080"/>
            <a:ext cx="1608511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5" name="Obrázek 24" descr="hrát tenis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5552586" y="2852937"/>
            <a:ext cx="1439207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" name="Obrázek 25" descr="jet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3914737" y="1556792"/>
            <a:ext cx="1623867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7" name="Obrázek 26" descr="jít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2010692" y="2852937"/>
            <a:ext cx="1609682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8" name="Obrázek 27" descr="pít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4285590" y="5517352"/>
            <a:ext cx="1622950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9" name="Obrázek 28" descr="plavat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7364989" y="188641"/>
            <a:ext cx="1630188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7" name="Obrázek 36" descr="vstávat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7364989" y="4149081"/>
            <a:ext cx="1630188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8" name="Obrázek 37" descr="snídat.jp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5893327" y="4149080"/>
            <a:ext cx="1080000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9" name="Obrázek 38" descr="odpočívat.jpg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5685627" y="1556792"/>
            <a:ext cx="1539575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" name="Obrázek 39" descr="poslouchat.jpg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1482778" y="5517352"/>
            <a:ext cx="1080000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" name="Obrázek 40" descr="dívat se na TV.jpg"/>
          <p:cNvPicPr>
            <a:picLocks noChangeAspect="1"/>
          </p:cNvPicPr>
          <p:nvPr/>
        </p:nvPicPr>
        <p:blipFill>
          <a:blip r:embed="rId24" cstate="print"/>
          <a:srcRect r="31961"/>
          <a:stretch>
            <a:fillRect/>
          </a:stretch>
        </p:blipFill>
        <p:spPr>
          <a:xfrm>
            <a:off x="7452320" y="5517352"/>
            <a:ext cx="1542857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3" name="Obrázek 42" descr="oběd.jpg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5960825" y="5517352"/>
            <a:ext cx="1439208" cy="10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" name="Obrázek 29" descr="sportovat.jpg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179512" y="186746"/>
            <a:ext cx="1440160" cy="1080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1" name="Obrázek 30" descr="cvičit.jpg"/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5707268" y="188640"/>
            <a:ext cx="1331771" cy="10631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číst</a:t>
            </a:r>
          </a:p>
        </p:txBody>
      </p:sp>
      <p:pic>
        <p:nvPicPr>
          <p:cNvPr id="8" name="Obrázek 7" descr="čí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54324" y="548680"/>
            <a:ext cx="5835352" cy="39180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ovéPole 3"/>
          <p:cNvSpPr txBox="1"/>
          <p:nvPr/>
        </p:nvSpPr>
        <p:spPr>
          <a:xfrm>
            <a:off x="36512" y="5653697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já čt</a:t>
            </a:r>
            <a:r>
              <a:rPr lang="cs-CZ" sz="6000" b="1" dirty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rát ten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7203" y="404664"/>
            <a:ext cx="5469594" cy="41044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ovéPole 6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hrát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6512" y="5653697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já hraj</a:t>
            </a:r>
            <a:r>
              <a:rPr lang="cs-CZ" sz="6000" b="1" dirty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j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86312" y="620688"/>
            <a:ext cx="6171377" cy="41044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ovéPole 5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jet (autem)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6512" y="5653697"/>
            <a:ext cx="914400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já jed</a:t>
            </a:r>
            <a:r>
              <a:rPr lang="cs-CZ" sz="6000" b="1" dirty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(autem)</a:t>
            </a:r>
          </a:p>
          <a:p>
            <a:pPr algn="ctr"/>
            <a:endParaRPr lang="cs-CZ" sz="6000" b="1" dirty="0">
              <a:solidFill>
                <a:srgbClr val="FF99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í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61191" y="692696"/>
            <a:ext cx="5421619" cy="36078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ovéPole 5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pít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6512" y="5653697"/>
            <a:ext cx="914400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já pij</a:t>
            </a:r>
            <a:r>
              <a:rPr lang="cs-CZ" sz="6000" b="1" dirty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u</a:t>
            </a:r>
            <a:endParaRPr lang="cs-CZ" sz="60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cs-CZ" sz="6000" b="1" dirty="0">
              <a:solidFill>
                <a:srgbClr val="FF99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jí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476672"/>
            <a:ext cx="5904656" cy="39616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ovéPole 5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jít (pěšky)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6512" y="5653697"/>
            <a:ext cx="914400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já jd</a:t>
            </a:r>
            <a:r>
              <a:rPr lang="cs-CZ" sz="6000" b="1" dirty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(pěšky)</a:t>
            </a:r>
          </a:p>
          <a:p>
            <a:pPr algn="ctr"/>
            <a:endParaRPr lang="cs-CZ" sz="6000" b="1" dirty="0">
              <a:solidFill>
                <a:srgbClr val="FF99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plavat</a:t>
            </a:r>
          </a:p>
        </p:txBody>
      </p:sp>
      <p:pic>
        <p:nvPicPr>
          <p:cNvPr id="5" name="Obrázek 4" descr="plava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3556" y="836712"/>
            <a:ext cx="5436888" cy="36019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ovéPole 3"/>
          <p:cNvSpPr txBox="1"/>
          <p:nvPr/>
        </p:nvSpPr>
        <p:spPr>
          <a:xfrm>
            <a:off x="36512" y="5653697"/>
            <a:ext cx="914400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já plav</a:t>
            </a:r>
            <a:r>
              <a:rPr lang="cs-CZ" sz="6000" b="1" dirty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u</a:t>
            </a:r>
            <a:endParaRPr lang="cs-CZ" sz="6000" b="1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cs-CZ" sz="6000" b="1" dirty="0">
              <a:solidFill>
                <a:srgbClr val="FF99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psá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692696"/>
            <a:ext cx="5904656" cy="39323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ovéPole 7"/>
          <p:cNvSpPr txBox="1"/>
          <p:nvPr/>
        </p:nvSpPr>
        <p:spPr>
          <a:xfrm>
            <a:off x="0" y="4797152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psát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6512" y="5653697"/>
            <a:ext cx="91440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já píš</a:t>
            </a:r>
            <a:r>
              <a:rPr lang="cs-CZ" sz="6000" b="1" dirty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u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sá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2482207"/>
            <a:ext cx="2448272" cy="16304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Obrázek 4" descr="čí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4690169"/>
            <a:ext cx="2304256" cy="15471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Obrázek 6" descr="hrát teni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2482207"/>
            <a:ext cx="2221273" cy="16668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Obrázek 8" descr="je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26898" y="2482207"/>
            <a:ext cx="2490205" cy="16561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Obrázek 9" descr="jí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56176" y="332656"/>
            <a:ext cx="2448272" cy="1642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Obrázek 10" descr="pí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383869" y="332657"/>
            <a:ext cx="2376263" cy="15812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Obrázek 11" descr="plavat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67544" y="332656"/>
            <a:ext cx="2304256" cy="15265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TextovéPole 12"/>
          <p:cNvSpPr txBox="1"/>
          <p:nvPr/>
        </p:nvSpPr>
        <p:spPr>
          <a:xfrm>
            <a:off x="0" y="1959223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David	  		 Daniela		Vendula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0" y="4149080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Petra	  		 Patrik	  	Eliška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0" y="6237312"/>
            <a:ext cx="914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Julie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</TotalTime>
  <Words>75</Words>
  <Application>Microsoft Office PowerPoint</Application>
  <PresentationFormat>Předvádění na obrazovce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rodrovaj</cp:lastModifiedBy>
  <cp:revision>56</cp:revision>
  <dcterms:created xsi:type="dcterms:W3CDTF">2015-02-19T15:28:43Z</dcterms:created>
  <dcterms:modified xsi:type="dcterms:W3CDTF">2022-09-19T06:56:28Z</dcterms:modified>
</cp:coreProperties>
</file>