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diagrams/colors1.xml" ContentType="application/vnd.openxmlformats-officedocument.drawingml.diagramColors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Default Extension="tiff" ContentType="image/tiff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9" r:id="rId3"/>
    <p:sldId id="262" r:id="rId4"/>
    <p:sldId id="259" r:id="rId5"/>
    <p:sldId id="263" r:id="rId6"/>
    <p:sldId id="261" r:id="rId7"/>
    <p:sldId id="264" r:id="rId8"/>
    <p:sldId id="265" r:id="rId9"/>
    <p:sldId id="266" r:id="rId10"/>
    <p:sldId id="267" r:id="rId11"/>
    <p:sldId id="268" r:id="rId12"/>
    <p:sldId id="260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1FD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9916" autoAdjust="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544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90AFE58-5D0E-4CF7-A452-79738733905D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</dgm:pt>
    <dgm:pt modelId="{F3E43ADC-C88A-4F7C-BEFC-2C3194476E7C}">
      <dgm:prSet phldrT="[Text]"/>
      <dgm:spPr/>
      <dgm:t>
        <a:bodyPr/>
        <a:lstStyle/>
        <a:p>
          <a:r>
            <a:rPr lang="cs-CZ" b="1" dirty="0" smtClean="0"/>
            <a:t>Manipulační</a:t>
          </a:r>
          <a:r>
            <a:rPr lang="cs-CZ" dirty="0" smtClean="0"/>
            <a:t> </a:t>
          </a:r>
          <a:r>
            <a:rPr lang="cs-CZ" b="1" dirty="0" smtClean="0"/>
            <a:t>kniha</a:t>
          </a:r>
          <a:endParaRPr lang="cs-CZ" b="1" dirty="0"/>
        </a:p>
      </dgm:t>
    </dgm:pt>
    <dgm:pt modelId="{A47531DB-49F3-4A93-B151-D0B800A42BD6}" type="parTrans" cxnId="{328756B8-9269-4203-BA7E-A13EDE6F00CA}">
      <dgm:prSet/>
      <dgm:spPr/>
      <dgm:t>
        <a:bodyPr/>
        <a:lstStyle/>
        <a:p>
          <a:endParaRPr lang="cs-CZ"/>
        </a:p>
      </dgm:t>
    </dgm:pt>
    <dgm:pt modelId="{84E2EF2D-1209-4BD2-B5B6-6B4D7CB69259}" type="sibTrans" cxnId="{328756B8-9269-4203-BA7E-A13EDE6F00CA}">
      <dgm:prSet/>
      <dgm:spPr/>
      <dgm:t>
        <a:bodyPr/>
        <a:lstStyle/>
        <a:p>
          <a:endParaRPr lang="cs-CZ"/>
        </a:p>
      </dgm:t>
    </dgm:pt>
    <dgm:pt modelId="{ACC1DFA2-1555-4DF3-8949-39ADF1E7889D}">
      <dgm:prSet phldrT="[Text]"/>
      <dgm:spPr/>
      <dgm:t>
        <a:bodyPr/>
        <a:lstStyle/>
        <a:p>
          <a:r>
            <a:rPr lang="cs-CZ" b="1" dirty="0" smtClean="0"/>
            <a:t>Sběrný</a:t>
          </a:r>
          <a:r>
            <a:rPr lang="cs-CZ" dirty="0" smtClean="0"/>
            <a:t> </a:t>
          </a:r>
          <a:r>
            <a:rPr lang="cs-CZ" b="1" dirty="0" smtClean="0"/>
            <a:t>arch</a:t>
          </a:r>
          <a:endParaRPr lang="cs-CZ" b="1" dirty="0"/>
        </a:p>
      </dgm:t>
    </dgm:pt>
    <dgm:pt modelId="{145980D4-9561-461B-9F1B-7908513E5B72}" type="parTrans" cxnId="{99720716-59DD-4353-AB35-B6DDB5B5FFCA}">
      <dgm:prSet/>
      <dgm:spPr/>
      <dgm:t>
        <a:bodyPr/>
        <a:lstStyle/>
        <a:p>
          <a:endParaRPr lang="cs-CZ"/>
        </a:p>
      </dgm:t>
    </dgm:pt>
    <dgm:pt modelId="{29CBA64A-E5EA-4FCC-A401-22167E148967}" type="sibTrans" cxnId="{99720716-59DD-4353-AB35-B6DDB5B5FFCA}">
      <dgm:prSet/>
      <dgm:spPr/>
      <dgm:t>
        <a:bodyPr/>
        <a:lstStyle/>
        <a:p>
          <a:endParaRPr lang="cs-CZ"/>
        </a:p>
      </dgm:t>
    </dgm:pt>
    <dgm:pt modelId="{40F7677D-E049-490E-861E-A35D5F627C93}">
      <dgm:prSet phldrT="[Text]"/>
      <dgm:spPr/>
      <dgm:t>
        <a:bodyPr/>
        <a:lstStyle/>
        <a:p>
          <a:r>
            <a:rPr lang="cs-CZ" b="1" dirty="0" smtClean="0"/>
            <a:t>Dokument</a:t>
          </a:r>
          <a:endParaRPr lang="cs-CZ" b="1" dirty="0"/>
        </a:p>
      </dgm:t>
    </dgm:pt>
    <dgm:pt modelId="{64A8567B-E65F-49CB-9D6F-EEC907E4B65F}" type="parTrans" cxnId="{8666A9C4-5885-49A4-BEC0-F2326DF54380}">
      <dgm:prSet/>
      <dgm:spPr/>
      <dgm:t>
        <a:bodyPr/>
        <a:lstStyle/>
        <a:p>
          <a:endParaRPr lang="cs-CZ"/>
        </a:p>
      </dgm:t>
    </dgm:pt>
    <dgm:pt modelId="{303E7DD4-321F-4C14-8283-C88627E4D72D}" type="sibTrans" cxnId="{8666A9C4-5885-49A4-BEC0-F2326DF54380}">
      <dgm:prSet/>
      <dgm:spPr/>
      <dgm:t>
        <a:bodyPr/>
        <a:lstStyle/>
        <a:p>
          <a:endParaRPr lang="cs-CZ"/>
        </a:p>
      </dgm:t>
    </dgm:pt>
    <dgm:pt modelId="{A6EB400C-86D5-4E45-9866-AEF07A2CFC4A}">
      <dgm:prSet/>
      <dgm:spPr/>
      <dgm:t>
        <a:bodyPr/>
        <a:lstStyle/>
        <a:p>
          <a:r>
            <a:rPr lang="cs-CZ" dirty="0" smtClean="0"/>
            <a:t>Evidovaná na POI </a:t>
          </a:r>
          <a:r>
            <a:rPr lang="cs-CZ" i="1" dirty="0" smtClean="0"/>
            <a:t>(Pracoviště ochrany informací)</a:t>
          </a:r>
          <a:endParaRPr lang="cs-CZ" i="1" dirty="0"/>
        </a:p>
      </dgm:t>
    </dgm:pt>
    <dgm:pt modelId="{D1BFDDD2-7D85-44A7-8EED-3145EAC8E971}" type="parTrans" cxnId="{BF56DD19-4833-4D41-BB2B-1249CF456577}">
      <dgm:prSet/>
      <dgm:spPr/>
      <dgm:t>
        <a:bodyPr/>
        <a:lstStyle/>
        <a:p>
          <a:endParaRPr lang="cs-CZ"/>
        </a:p>
      </dgm:t>
    </dgm:pt>
    <dgm:pt modelId="{836B7D60-3CF7-4DED-BAA3-17487F1F5D77}" type="sibTrans" cxnId="{BF56DD19-4833-4D41-BB2B-1249CF456577}">
      <dgm:prSet/>
      <dgm:spPr/>
      <dgm:t>
        <a:bodyPr/>
        <a:lstStyle/>
        <a:p>
          <a:endParaRPr lang="cs-CZ"/>
        </a:p>
      </dgm:t>
    </dgm:pt>
    <dgm:pt modelId="{CDAA1430-473F-4162-A6AC-73EC431E83FA}">
      <dgm:prSet/>
      <dgm:spPr/>
      <dgm:t>
        <a:bodyPr/>
        <a:lstStyle/>
        <a:p>
          <a:r>
            <a:rPr lang="cs-CZ" dirty="0" smtClean="0"/>
            <a:t>Pravidelné kontroly</a:t>
          </a:r>
          <a:endParaRPr lang="cs-CZ" dirty="0"/>
        </a:p>
      </dgm:t>
    </dgm:pt>
    <dgm:pt modelId="{3B4215F7-5220-42A0-8B6C-35CA83A18D98}" type="parTrans" cxnId="{AD74874F-0E63-40D8-82BD-5CAF5C2200A2}">
      <dgm:prSet/>
      <dgm:spPr/>
      <dgm:t>
        <a:bodyPr/>
        <a:lstStyle/>
        <a:p>
          <a:endParaRPr lang="cs-CZ"/>
        </a:p>
      </dgm:t>
    </dgm:pt>
    <dgm:pt modelId="{4E91AA86-82D2-4EF9-8FD4-56CE06D2353E}" type="sibTrans" cxnId="{AD74874F-0E63-40D8-82BD-5CAF5C2200A2}">
      <dgm:prSet/>
      <dgm:spPr/>
      <dgm:t>
        <a:bodyPr/>
        <a:lstStyle/>
        <a:p>
          <a:endParaRPr lang="cs-CZ"/>
        </a:p>
      </dgm:t>
    </dgm:pt>
    <dgm:pt modelId="{3BB7C51E-9E1C-4E60-8057-10A5DB93266D}">
      <dgm:prSet/>
      <dgm:spPr/>
      <dgm:t>
        <a:bodyPr/>
        <a:lstStyle/>
        <a:p>
          <a:r>
            <a:rPr lang="cs-CZ" dirty="0" smtClean="0"/>
            <a:t>Evidujete do ní obecné a dlouhodobě platné, např. NVMO č. 12/2011 nebo SA</a:t>
          </a:r>
          <a:endParaRPr lang="cs-CZ" dirty="0"/>
        </a:p>
      </dgm:t>
    </dgm:pt>
    <dgm:pt modelId="{F487BBDB-AAB2-4CDE-8963-BFE6A20FED7B}" type="parTrans" cxnId="{FF5B0B43-DDF6-49D4-9D0C-72055DD9A037}">
      <dgm:prSet/>
      <dgm:spPr/>
      <dgm:t>
        <a:bodyPr/>
        <a:lstStyle/>
        <a:p>
          <a:endParaRPr lang="cs-CZ"/>
        </a:p>
      </dgm:t>
    </dgm:pt>
    <dgm:pt modelId="{AFA5DFBF-1386-40DB-A8EB-478FEC178E32}" type="sibTrans" cxnId="{FF5B0B43-DDF6-49D4-9D0C-72055DD9A037}">
      <dgm:prSet/>
      <dgm:spPr/>
      <dgm:t>
        <a:bodyPr/>
        <a:lstStyle/>
        <a:p>
          <a:endParaRPr lang="cs-CZ"/>
        </a:p>
      </dgm:t>
    </dgm:pt>
    <dgm:pt modelId="{7C855C39-09D9-4E8C-B8FF-83E37A0794DF}">
      <dgm:prSet/>
      <dgm:spPr/>
      <dgm:t>
        <a:bodyPr/>
        <a:lstStyle/>
        <a:p>
          <a:r>
            <a:rPr lang="cs-CZ" dirty="0" smtClean="0"/>
            <a:t>„Služební tělovýchova Vojenského útvaru 8407 Praha-Kbely“</a:t>
          </a:r>
          <a:endParaRPr lang="cs-CZ" dirty="0"/>
        </a:p>
      </dgm:t>
    </dgm:pt>
    <dgm:pt modelId="{A33DA30D-5BDD-47B4-A569-854BDBAA6E1C}" type="parTrans" cxnId="{7A14EE87-9CD9-4151-94BD-C2F612060619}">
      <dgm:prSet/>
      <dgm:spPr/>
      <dgm:t>
        <a:bodyPr/>
        <a:lstStyle/>
        <a:p>
          <a:endParaRPr lang="cs-CZ"/>
        </a:p>
      </dgm:t>
    </dgm:pt>
    <dgm:pt modelId="{561BA507-FAC7-44CB-8C23-B7EA1655ED8A}" type="sibTrans" cxnId="{7A14EE87-9CD9-4151-94BD-C2F612060619}">
      <dgm:prSet/>
      <dgm:spPr/>
      <dgm:t>
        <a:bodyPr/>
        <a:lstStyle/>
        <a:p>
          <a:endParaRPr lang="cs-CZ"/>
        </a:p>
      </dgm:t>
    </dgm:pt>
    <dgm:pt modelId="{E4A305F8-C5A8-41B7-9DF8-62BBD004D2FF}">
      <dgm:prSet/>
      <dgm:spPr/>
      <dgm:t>
        <a:bodyPr/>
        <a:lstStyle/>
        <a:p>
          <a:r>
            <a:rPr lang="cs-CZ" dirty="0" smtClean="0"/>
            <a:t>„Tělesná příprava štábu“</a:t>
          </a:r>
          <a:endParaRPr lang="cs-CZ" dirty="0"/>
        </a:p>
      </dgm:t>
    </dgm:pt>
    <dgm:pt modelId="{09FEDF8B-41C6-486F-9C1C-724B3FB6AE63}" type="parTrans" cxnId="{F5E25AE8-5B99-47B6-873A-0A662E4575A7}">
      <dgm:prSet/>
      <dgm:spPr/>
      <dgm:t>
        <a:bodyPr/>
        <a:lstStyle/>
        <a:p>
          <a:endParaRPr lang="cs-CZ"/>
        </a:p>
      </dgm:t>
    </dgm:pt>
    <dgm:pt modelId="{0FD9557E-363B-4B2F-A28C-5FBA4FF64AD9}" type="sibTrans" cxnId="{F5E25AE8-5B99-47B6-873A-0A662E4575A7}">
      <dgm:prSet/>
      <dgm:spPr/>
      <dgm:t>
        <a:bodyPr/>
        <a:lstStyle/>
        <a:p>
          <a:endParaRPr lang="cs-CZ"/>
        </a:p>
      </dgm:t>
    </dgm:pt>
    <dgm:pt modelId="{833EE675-9233-4336-A4A4-45BD64916FDE}">
      <dgm:prSet/>
      <dgm:spPr/>
      <dgm:t>
        <a:bodyPr/>
        <a:lstStyle/>
        <a:p>
          <a:r>
            <a:rPr lang="cs-CZ" dirty="0" smtClean="0"/>
            <a:t>28/1/2013-8407</a:t>
          </a:r>
          <a:endParaRPr lang="cs-CZ" dirty="0"/>
        </a:p>
      </dgm:t>
    </dgm:pt>
    <dgm:pt modelId="{EFD86A59-9DCC-43D9-B32E-462EB1423316}" type="parTrans" cxnId="{CBB456EF-3545-4632-9B91-D08E78C822DC}">
      <dgm:prSet/>
      <dgm:spPr/>
      <dgm:t>
        <a:bodyPr/>
        <a:lstStyle/>
        <a:p>
          <a:endParaRPr lang="cs-CZ"/>
        </a:p>
      </dgm:t>
    </dgm:pt>
    <dgm:pt modelId="{242550E9-84E1-4DD3-BFCB-6CE1CFD489F1}" type="sibTrans" cxnId="{CBB456EF-3545-4632-9B91-D08E78C822DC}">
      <dgm:prSet/>
      <dgm:spPr/>
      <dgm:t>
        <a:bodyPr/>
        <a:lstStyle/>
        <a:p>
          <a:endParaRPr lang="cs-CZ"/>
        </a:p>
      </dgm:t>
    </dgm:pt>
    <dgm:pt modelId="{DE8185F6-22AD-4190-8D23-0DE8D0DED6C4}">
      <dgm:prSet/>
      <dgm:spPr/>
      <dgm:t>
        <a:bodyPr/>
        <a:lstStyle/>
        <a:p>
          <a:r>
            <a:rPr lang="cs-CZ" dirty="0" smtClean="0"/>
            <a:t>28/3/2013-8407</a:t>
          </a:r>
          <a:endParaRPr lang="cs-CZ" dirty="0"/>
        </a:p>
      </dgm:t>
    </dgm:pt>
    <dgm:pt modelId="{F065CE0F-2E07-4AA5-AB47-E822A08F1B13}" type="parTrans" cxnId="{C4829DC5-C2EE-4C92-A2A9-88261206211E}">
      <dgm:prSet/>
      <dgm:spPr/>
      <dgm:t>
        <a:bodyPr/>
        <a:lstStyle/>
        <a:p>
          <a:endParaRPr lang="cs-CZ"/>
        </a:p>
      </dgm:t>
    </dgm:pt>
    <dgm:pt modelId="{5C6902B9-632C-449D-9633-6B3DE1BA0B0E}" type="sibTrans" cxnId="{C4829DC5-C2EE-4C92-A2A9-88261206211E}">
      <dgm:prSet/>
      <dgm:spPr/>
      <dgm:t>
        <a:bodyPr/>
        <a:lstStyle/>
        <a:p>
          <a:endParaRPr lang="cs-CZ"/>
        </a:p>
      </dgm:t>
    </dgm:pt>
    <dgm:pt modelId="{08B56866-DB5B-402F-81D4-3B9431698F3C}">
      <dgm:prSet/>
      <dgm:spPr/>
      <dgm:t>
        <a:bodyPr/>
        <a:lstStyle/>
        <a:p>
          <a:r>
            <a:rPr lang="cs-CZ" dirty="0" smtClean="0"/>
            <a:t>Platí téměř pořád</a:t>
          </a:r>
          <a:endParaRPr lang="cs-CZ" dirty="0"/>
        </a:p>
      </dgm:t>
    </dgm:pt>
    <dgm:pt modelId="{76EF1C82-350D-4A77-92FC-B715D40E81AC}" type="parTrans" cxnId="{BAAD96CE-6860-426F-A9B9-27A7CED010E3}">
      <dgm:prSet/>
      <dgm:spPr/>
      <dgm:t>
        <a:bodyPr/>
        <a:lstStyle/>
        <a:p>
          <a:endParaRPr lang="cs-CZ"/>
        </a:p>
      </dgm:t>
    </dgm:pt>
    <dgm:pt modelId="{1F15806C-4EA1-448E-8795-E75FCF5D4513}" type="sibTrans" cxnId="{BAAD96CE-6860-426F-A9B9-27A7CED010E3}">
      <dgm:prSet/>
      <dgm:spPr/>
      <dgm:t>
        <a:bodyPr/>
        <a:lstStyle/>
        <a:p>
          <a:endParaRPr lang="cs-CZ"/>
        </a:p>
      </dgm:t>
    </dgm:pt>
    <dgm:pt modelId="{95E24863-0D33-40D3-BFBB-2FFF1FC9A6E4}">
      <dgm:prSet/>
      <dgm:spPr/>
      <dgm:t>
        <a:bodyPr/>
        <a:lstStyle/>
        <a:p>
          <a:r>
            <a:rPr lang="cs-CZ" dirty="0" smtClean="0"/>
            <a:t>„Příchozí a odchozí pošta“</a:t>
          </a:r>
          <a:endParaRPr lang="cs-CZ" dirty="0"/>
        </a:p>
      </dgm:t>
    </dgm:pt>
    <dgm:pt modelId="{B4E14E47-3039-42AA-9CD4-6BEE2CBABF02}" type="parTrans" cxnId="{05A1A644-B93B-45E2-8D22-EB706AD7D725}">
      <dgm:prSet/>
      <dgm:spPr/>
      <dgm:t>
        <a:bodyPr/>
        <a:lstStyle/>
        <a:p>
          <a:endParaRPr lang="cs-CZ"/>
        </a:p>
      </dgm:t>
    </dgm:pt>
    <dgm:pt modelId="{82F78255-B9C3-49C8-9EA9-FD60BF6BAE8E}" type="sibTrans" cxnId="{05A1A644-B93B-45E2-8D22-EB706AD7D725}">
      <dgm:prSet/>
      <dgm:spPr/>
      <dgm:t>
        <a:bodyPr/>
        <a:lstStyle/>
        <a:p>
          <a:endParaRPr lang="cs-CZ"/>
        </a:p>
      </dgm:t>
    </dgm:pt>
    <dgm:pt modelId="{E82FBE83-29FA-41CB-9F16-44464F91C2A1}">
      <dgm:prSet/>
      <dgm:spPr/>
      <dgm:t>
        <a:bodyPr/>
        <a:lstStyle/>
        <a:p>
          <a:r>
            <a:rPr lang="cs-CZ" dirty="0" smtClean="0"/>
            <a:t>Platí převážně na jeden rok = výhody i nevýhody</a:t>
          </a:r>
          <a:endParaRPr lang="cs-CZ" dirty="0"/>
        </a:p>
      </dgm:t>
    </dgm:pt>
    <dgm:pt modelId="{68EC4ECA-1153-454A-90CA-56F40218804F}" type="parTrans" cxnId="{CB67B784-1C19-4D35-8F79-729B49288160}">
      <dgm:prSet/>
      <dgm:spPr/>
      <dgm:t>
        <a:bodyPr/>
        <a:lstStyle/>
        <a:p>
          <a:endParaRPr lang="cs-CZ"/>
        </a:p>
      </dgm:t>
    </dgm:pt>
    <dgm:pt modelId="{11104111-542E-443F-8287-61AF7A715367}" type="sibTrans" cxnId="{CB67B784-1C19-4D35-8F79-729B49288160}">
      <dgm:prSet/>
      <dgm:spPr/>
      <dgm:t>
        <a:bodyPr/>
        <a:lstStyle/>
        <a:p>
          <a:endParaRPr lang="cs-CZ"/>
        </a:p>
      </dgm:t>
    </dgm:pt>
    <dgm:pt modelId="{1B48D849-F59E-44CF-A92C-6E3384E5E090}">
      <dgm:prSet/>
      <dgm:spPr/>
      <dgm:t>
        <a:bodyPr/>
        <a:lstStyle/>
        <a:p>
          <a:r>
            <a:rPr lang="cs-CZ" dirty="0" smtClean="0"/>
            <a:t>Třídní kniha</a:t>
          </a:r>
          <a:endParaRPr lang="cs-CZ" dirty="0"/>
        </a:p>
      </dgm:t>
    </dgm:pt>
    <dgm:pt modelId="{AF800646-F5B8-45B3-832F-C88B97783D48}" type="parTrans" cxnId="{2383EB14-14E6-4C2E-9858-BF1D4FDDDC94}">
      <dgm:prSet/>
      <dgm:spPr/>
      <dgm:t>
        <a:bodyPr/>
        <a:lstStyle/>
        <a:p>
          <a:endParaRPr lang="cs-CZ"/>
        </a:p>
      </dgm:t>
    </dgm:pt>
    <dgm:pt modelId="{70ED27D5-C541-48A0-AF11-184475E02403}" type="sibTrans" cxnId="{2383EB14-14E6-4C2E-9858-BF1D4FDDDC94}">
      <dgm:prSet/>
      <dgm:spPr/>
      <dgm:t>
        <a:bodyPr/>
        <a:lstStyle/>
        <a:p>
          <a:endParaRPr lang="cs-CZ"/>
        </a:p>
      </dgm:t>
    </dgm:pt>
    <dgm:pt modelId="{2E439403-4F87-4075-9388-83034E896E0C}">
      <dgm:prSet/>
      <dgm:spPr/>
      <dgm:t>
        <a:bodyPr/>
        <a:lstStyle/>
        <a:p>
          <a:r>
            <a:rPr lang="cs-CZ" dirty="0" smtClean="0"/>
            <a:t>Písemná příprava</a:t>
          </a:r>
          <a:endParaRPr lang="cs-CZ" dirty="0"/>
        </a:p>
      </dgm:t>
    </dgm:pt>
    <dgm:pt modelId="{2C58FD44-CFD4-4CFC-B21C-D6F416E67D43}" type="parTrans" cxnId="{9048D583-63A4-4CF5-93CC-9DA071A32935}">
      <dgm:prSet/>
      <dgm:spPr/>
      <dgm:t>
        <a:bodyPr/>
        <a:lstStyle/>
        <a:p>
          <a:endParaRPr lang="cs-CZ"/>
        </a:p>
      </dgm:t>
    </dgm:pt>
    <dgm:pt modelId="{81B76DDC-BA46-448D-94FD-62F00C86A5D8}" type="sibTrans" cxnId="{9048D583-63A4-4CF5-93CC-9DA071A32935}">
      <dgm:prSet/>
      <dgm:spPr/>
      <dgm:t>
        <a:bodyPr/>
        <a:lstStyle/>
        <a:p>
          <a:endParaRPr lang="cs-CZ"/>
        </a:p>
      </dgm:t>
    </dgm:pt>
    <dgm:pt modelId="{846FE3E4-71CC-4681-8069-A3FE61DECEA5}">
      <dgm:prSet/>
      <dgm:spPr/>
      <dgm:t>
        <a:bodyPr/>
        <a:lstStyle/>
        <a:p>
          <a:r>
            <a:rPr lang="cs-CZ" dirty="0" smtClean="0"/>
            <a:t>Hlášení nadřízenému</a:t>
          </a:r>
          <a:endParaRPr lang="cs-CZ" dirty="0"/>
        </a:p>
      </dgm:t>
    </dgm:pt>
    <dgm:pt modelId="{833D631F-4A49-4F0D-83A5-7E2497343FF9}" type="parTrans" cxnId="{9CE51440-BD80-4797-98A4-8E87A6B8489B}">
      <dgm:prSet/>
      <dgm:spPr/>
      <dgm:t>
        <a:bodyPr/>
        <a:lstStyle/>
        <a:p>
          <a:endParaRPr lang="cs-CZ"/>
        </a:p>
      </dgm:t>
    </dgm:pt>
    <dgm:pt modelId="{A5369054-BB24-432B-929D-1CD0D27EF336}" type="sibTrans" cxnId="{9CE51440-BD80-4797-98A4-8E87A6B8489B}">
      <dgm:prSet/>
      <dgm:spPr/>
      <dgm:t>
        <a:bodyPr/>
        <a:lstStyle/>
        <a:p>
          <a:endParaRPr lang="cs-CZ"/>
        </a:p>
      </dgm:t>
    </dgm:pt>
    <dgm:pt modelId="{4A51CA42-6312-4625-82D7-63D41A12AF8F}">
      <dgm:prSet/>
      <dgm:spPr/>
      <dgm:t>
        <a:bodyPr/>
        <a:lstStyle/>
        <a:p>
          <a:r>
            <a:rPr lang="cs-CZ" dirty="0" smtClean="0"/>
            <a:t>Řešení problémů s jinými subjekty</a:t>
          </a:r>
          <a:endParaRPr lang="cs-CZ" dirty="0"/>
        </a:p>
      </dgm:t>
    </dgm:pt>
    <dgm:pt modelId="{260DE254-21E2-4767-AF6B-DA9C9850D2B5}" type="parTrans" cxnId="{874570D8-5FBB-4C22-8DA8-9A7D9CE36F8C}">
      <dgm:prSet/>
      <dgm:spPr/>
      <dgm:t>
        <a:bodyPr/>
        <a:lstStyle/>
        <a:p>
          <a:endParaRPr lang="cs-CZ"/>
        </a:p>
      </dgm:t>
    </dgm:pt>
    <dgm:pt modelId="{13875EE0-EAF0-48E6-9876-5348C6C12D84}" type="sibTrans" cxnId="{874570D8-5FBB-4C22-8DA8-9A7D9CE36F8C}">
      <dgm:prSet/>
      <dgm:spPr/>
      <dgm:t>
        <a:bodyPr/>
        <a:lstStyle/>
        <a:p>
          <a:endParaRPr lang="cs-CZ"/>
        </a:p>
      </dgm:t>
    </dgm:pt>
    <dgm:pt modelId="{9099C0DE-6987-495D-AB8E-2A53DF6BFA93}">
      <dgm:prSet/>
      <dgm:spPr/>
      <dgm:t>
        <a:bodyPr/>
        <a:lstStyle/>
        <a:p>
          <a:r>
            <a:rPr lang="cs-CZ" dirty="0" smtClean="0"/>
            <a:t>28/3/XY/2013-8407</a:t>
          </a:r>
          <a:endParaRPr lang="cs-CZ" dirty="0"/>
        </a:p>
      </dgm:t>
    </dgm:pt>
    <dgm:pt modelId="{FBA5B499-A223-44AB-8F71-BD016B18107F}" type="parTrans" cxnId="{A02782AF-FA34-4994-AFD3-F37CEEF5A4C9}">
      <dgm:prSet/>
      <dgm:spPr/>
      <dgm:t>
        <a:bodyPr/>
        <a:lstStyle/>
        <a:p>
          <a:endParaRPr lang="cs-CZ"/>
        </a:p>
      </dgm:t>
    </dgm:pt>
    <dgm:pt modelId="{0C316560-D9F3-42F1-968B-80D121C1CDB9}" type="sibTrans" cxnId="{A02782AF-FA34-4994-AFD3-F37CEEF5A4C9}">
      <dgm:prSet/>
      <dgm:spPr/>
      <dgm:t>
        <a:bodyPr/>
        <a:lstStyle/>
        <a:p>
          <a:endParaRPr lang="cs-CZ"/>
        </a:p>
      </dgm:t>
    </dgm:pt>
    <dgm:pt modelId="{F40A1442-91D6-428C-AF77-B94D296BA5C3}" type="pres">
      <dgm:prSet presAssocID="{D90AFE58-5D0E-4CF7-A452-79738733905D}" presName="linearFlow" presStyleCnt="0">
        <dgm:presLayoutVars>
          <dgm:dir/>
          <dgm:animLvl val="lvl"/>
          <dgm:resizeHandles val="exact"/>
        </dgm:presLayoutVars>
      </dgm:prSet>
      <dgm:spPr/>
    </dgm:pt>
    <dgm:pt modelId="{024A6089-269D-4065-BAE1-CE95CD851552}" type="pres">
      <dgm:prSet presAssocID="{F3E43ADC-C88A-4F7C-BEFC-2C3194476E7C}" presName="composite" presStyleCnt="0"/>
      <dgm:spPr/>
    </dgm:pt>
    <dgm:pt modelId="{4B184378-9BEB-4B92-965C-03CFD497403B}" type="pres">
      <dgm:prSet presAssocID="{F3E43ADC-C88A-4F7C-BEFC-2C3194476E7C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6A35D87-0EFF-4F06-9BEF-B4D1F881D40D}" type="pres">
      <dgm:prSet presAssocID="{F3E43ADC-C88A-4F7C-BEFC-2C3194476E7C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6636269-C809-4BDA-91FB-08BC60E83785}" type="pres">
      <dgm:prSet presAssocID="{84E2EF2D-1209-4BD2-B5B6-6B4D7CB69259}" presName="sp" presStyleCnt="0"/>
      <dgm:spPr/>
    </dgm:pt>
    <dgm:pt modelId="{86DA015D-80C6-4756-A034-D66FCEFE9AF4}" type="pres">
      <dgm:prSet presAssocID="{ACC1DFA2-1555-4DF3-8949-39ADF1E7889D}" presName="composite" presStyleCnt="0"/>
      <dgm:spPr/>
    </dgm:pt>
    <dgm:pt modelId="{0A0EC8EF-156A-4AB6-A6EF-D9E3F368EBD1}" type="pres">
      <dgm:prSet presAssocID="{ACC1DFA2-1555-4DF3-8949-39ADF1E7889D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7602DE5-1634-4041-A530-8854911A7881}" type="pres">
      <dgm:prSet presAssocID="{ACC1DFA2-1555-4DF3-8949-39ADF1E7889D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6A00F4F-A4CC-4C7C-BDC4-39ECD2521AFE}" type="pres">
      <dgm:prSet presAssocID="{29CBA64A-E5EA-4FCC-A401-22167E148967}" presName="sp" presStyleCnt="0"/>
      <dgm:spPr/>
    </dgm:pt>
    <dgm:pt modelId="{45AD57BA-9DAA-4343-8F0B-DE7C3AC36506}" type="pres">
      <dgm:prSet presAssocID="{40F7677D-E049-490E-861E-A35D5F627C93}" presName="composite" presStyleCnt="0"/>
      <dgm:spPr/>
    </dgm:pt>
    <dgm:pt modelId="{C5ED4BF6-12DB-4B7C-8074-EFFFAE5DE4A6}" type="pres">
      <dgm:prSet presAssocID="{40F7677D-E049-490E-861E-A35D5F627C93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ECC2C99-7F58-493E-B2E1-B8007DDFEC51}" type="pres">
      <dgm:prSet presAssocID="{40F7677D-E049-490E-861E-A35D5F627C93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B67B784-1C19-4D35-8F79-729B49288160}" srcId="{ACC1DFA2-1555-4DF3-8949-39ADF1E7889D}" destId="{E82FBE83-29FA-41CB-9F16-44464F91C2A1}" srcOrd="4" destOrd="0" parTransId="{68EC4ECA-1153-454A-90CA-56F40218804F}" sibTransId="{11104111-542E-443F-8287-61AF7A715367}"/>
    <dgm:cxn modelId="{2865B3A9-9CB8-49E4-936B-970E1298A577}" type="presOf" srcId="{CDAA1430-473F-4162-A6AC-73EC431E83FA}" destId="{66A35D87-0EFF-4F06-9BEF-B4D1F881D40D}" srcOrd="0" destOrd="2" presId="urn:microsoft.com/office/officeart/2005/8/layout/chevron2"/>
    <dgm:cxn modelId="{B9BBC779-92CE-4F9D-BD67-D8ED02360922}" type="presOf" srcId="{1B48D849-F59E-44CF-A92C-6E3384E5E090}" destId="{4ECC2C99-7F58-493E-B2E1-B8007DDFEC51}" srcOrd="0" destOrd="1" presId="urn:microsoft.com/office/officeart/2005/8/layout/chevron2"/>
    <dgm:cxn modelId="{FF5B0B43-DDF6-49D4-9D0C-72055DD9A037}" srcId="{F3E43ADC-C88A-4F7C-BEFC-2C3194476E7C}" destId="{3BB7C51E-9E1C-4E60-8057-10A5DB93266D}" srcOrd="3" destOrd="0" parTransId="{F487BBDB-AAB2-4CDE-8963-BFE6A20FED7B}" sibTransId="{AFA5DFBF-1386-40DB-A8EB-478FEC178E32}"/>
    <dgm:cxn modelId="{973EFEF0-C874-435B-A1E5-095B50E83CA1}" type="presOf" srcId="{4A51CA42-6312-4625-82D7-63D41A12AF8F}" destId="{4ECC2C99-7F58-493E-B2E1-B8007DDFEC51}" srcOrd="0" destOrd="4" presId="urn:microsoft.com/office/officeart/2005/8/layout/chevron2"/>
    <dgm:cxn modelId="{AD74874F-0E63-40D8-82BD-5CAF5C2200A2}" srcId="{F3E43ADC-C88A-4F7C-BEFC-2C3194476E7C}" destId="{CDAA1430-473F-4162-A6AC-73EC431E83FA}" srcOrd="2" destOrd="0" parTransId="{3B4215F7-5220-42A0-8B6C-35CA83A18D98}" sibTransId="{4E91AA86-82D2-4EF9-8FD4-56CE06D2353E}"/>
    <dgm:cxn modelId="{328756B8-9269-4203-BA7E-A13EDE6F00CA}" srcId="{D90AFE58-5D0E-4CF7-A452-79738733905D}" destId="{F3E43ADC-C88A-4F7C-BEFC-2C3194476E7C}" srcOrd="0" destOrd="0" parTransId="{A47531DB-49F3-4A93-B151-D0B800A42BD6}" sibTransId="{84E2EF2D-1209-4BD2-B5B6-6B4D7CB69259}"/>
    <dgm:cxn modelId="{C4829DC5-C2EE-4C92-A2A9-88261206211E}" srcId="{ACC1DFA2-1555-4DF3-8949-39ADF1E7889D}" destId="{DE8185F6-22AD-4190-8D23-0DE8D0DED6C4}" srcOrd="0" destOrd="0" parTransId="{F065CE0F-2E07-4AA5-AB47-E822A08F1B13}" sibTransId="{5C6902B9-632C-449D-9633-6B3DE1BA0B0E}"/>
    <dgm:cxn modelId="{CCE5DFB6-184E-49E2-9307-E1205DB9FBC3}" type="presOf" srcId="{F3E43ADC-C88A-4F7C-BEFC-2C3194476E7C}" destId="{4B184378-9BEB-4B92-965C-03CFD497403B}" srcOrd="0" destOrd="0" presId="urn:microsoft.com/office/officeart/2005/8/layout/chevron2"/>
    <dgm:cxn modelId="{C95A1C15-8CA0-4F45-B3B7-57A8E85E7B7B}" type="presOf" srcId="{40F7677D-E049-490E-861E-A35D5F627C93}" destId="{C5ED4BF6-12DB-4B7C-8074-EFFFAE5DE4A6}" srcOrd="0" destOrd="0" presId="urn:microsoft.com/office/officeart/2005/8/layout/chevron2"/>
    <dgm:cxn modelId="{462BE172-C119-453E-84E4-D556F1842521}" type="presOf" srcId="{846FE3E4-71CC-4681-8069-A3FE61DECEA5}" destId="{4ECC2C99-7F58-493E-B2E1-B8007DDFEC51}" srcOrd="0" destOrd="3" presId="urn:microsoft.com/office/officeart/2005/8/layout/chevron2"/>
    <dgm:cxn modelId="{0150901E-7801-4AA0-AF9B-7291575DD5F9}" type="presOf" srcId="{E4A305F8-C5A8-41B7-9DF8-62BBD004D2FF}" destId="{27602DE5-1634-4041-A530-8854911A7881}" srcOrd="0" destOrd="2" presId="urn:microsoft.com/office/officeart/2005/8/layout/chevron2"/>
    <dgm:cxn modelId="{A02782AF-FA34-4994-AFD3-F37CEEF5A4C9}" srcId="{40F7677D-E049-490E-861E-A35D5F627C93}" destId="{9099C0DE-6987-495D-AB8E-2A53DF6BFA93}" srcOrd="0" destOrd="0" parTransId="{FBA5B499-A223-44AB-8F71-BD016B18107F}" sibTransId="{0C316560-D9F3-42F1-968B-80D121C1CDB9}"/>
    <dgm:cxn modelId="{F5E8DBE7-5707-4F2A-A449-4961E0D623C4}" type="presOf" srcId="{7C855C39-09D9-4E8C-B8FF-83E37A0794DF}" destId="{27602DE5-1634-4041-A530-8854911A7881}" srcOrd="0" destOrd="1" presId="urn:microsoft.com/office/officeart/2005/8/layout/chevron2"/>
    <dgm:cxn modelId="{99720716-59DD-4353-AB35-B6DDB5B5FFCA}" srcId="{D90AFE58-5D0E-4CF7-A452-79738733905D}" destId="{ACC1DFA2-1555-4DF3-8949-39ADF1E7889D}" srcOrd="1" destOrd="0" parTransId="{145980D4-9561-461B-9F1B-7908513E5B72}" sibTransId="{29CBA64A-E5EA-4FCC-A401-22167E148967}"/>
    <dgm:cxn modelId="{7F3E8CC4-6FB6-4ECE-A554-A096E89C9CD5}" type="presOf" srcId="{833EE675-9233-4336-A4A4-45BD64916FDE}" destId="{66A35D87-0EFF-4F06-9BEF-B4D1F881D40D}" srcOrd="0" destOrd="0" presId="urn:microsoft.com/office/officeart/2005/8/layout/chevron2"/>
    <dgm:cxn modelId="{874570D8-5FBB-4C22-8DA8-9A7D9CE36F8C}" srcId="{40F7677D-E049-490E-861E-A35D5F627C93}" destId="{4A51CA42-6312-4625-82D7-63D41A12AF8F}" srcOrd="4" destOrd="0" parTransId="{260DE254-21E2-4767-AF6B-DA9C9850D2B5}" sibTransId="{13875EE0-EAF0-48E6-9876-5348C6C12D84}"/>
    <dgm:cxn modelId="{BAAD96CE-6860-426F-A9B9-27A7CED010E3}" srcId="{F3E43ADC-C88A-4F7C-BEFC-2C3194476E7C}" destId="{08B56866-DB5B-402F-81D4-3B9431698F3C}" srcOrd="4" destOrd="0" parTransId="{76EF1C82-350D-4A77-92FC-B715D40E81AC}" sibTransId="{1F15806C-4EA1-448E-8795-E75FCF5D4513}"/>
    <dgm:cxn modelId="{8666A9C4-5885-49A4-BEC0-F2326DF54380}" srcId="{D90AFE58-5D0E-4CF7-A452-79738733905D}" destId="{40F7677D-E049-490E-861E-A35D5F627C93}" srcOrd="2" destOrd="0" parTransId="{64A8567B-E65F-49CB-9D6F-EEC907E4B65F}" sibTransId="{303E7DD4-321F-4C14-8283-C88627E4D72D}"/>
    <dgm:cxn modelId="{BF56DD19-4833-4D41-BB2B-1249CF456577}" srcId="{F3E43ADC-C88A-4F7C-BEFC-2C3194476E7C}" destId="{A6EB400C-86D5-4E45-9866-AEF07A2CFC4A}" srcOrd="1" destOrd="0" parTransId="{D1BFDDD2-7D85-44A7-8EED-3145EAC8E971}" sibTransId="{836B7D60-3CF7-4DED-BAA3-17487F1F5D77}"/>
    <dgm:cxn modelId="{32D95751-D58A-46BB-B185-84A73EAB15C8}" type="presOf" srcId="{95E24863-0D33-40D3-BFBB-2FFF1FC9A6E4}" destId="{27602DE5-1634-4041-A530-8854911A7881}" srcOrd="0" destOrd="3" presId="urn:microsoft.com/office/officeart/2005/8/layout/chevron2"/>
    <dgm:cxn modelId="{F11F0099-9A9A-4C7C-AE81-292E1C939273}" type="presOf" srcId="{08B56866-DB5B-402F-81D4-3B9431698F3C}" destId="{66A35D87-0EFF-4F06-9BEF-B4D1F881D40D}" srcOrd="0" destOrd="4" presId="urn:microsoft.com/office/officeart/2005/8/layout/chevron2"/>
    <dgm:cxn modelId="{E5A30967-B807-4D19-A4A2-012D4B87D2F2}" type="presOf" srcId="{9099C0DE-6987-495D-AB8E-2A53DF6BFA93}" destId="{4ECC2C99-7F58-493E-B2E1-B8007DDFEC51}" srcOrd="0" destOrd="0" presId="urn:microsoft.com/office/officeart/2005/8/layout/chevron2"/>
    <dgm:cxn modelId="{7CDC17E4-1ABF-4EA3-8E0E-7DE1B3AFA87D}" type="presOf" srcId="{ACC1DFA2-1555-4DF3-8949-39ADF1E7889D}" destId="{0A0EC8EF-156A-4AB6-A6EF-D9E3F368EBD1}" srcOrd="0" destOrd="0" presId="urn:microsoft.com/office/officeart/2005/8/layout/chevron2"/>
    <dgm:cxn modelId="{DF6C2B64-0AD8-478A-88B2-F4A3E875626A}" type="presOf" srcId="{A6EB400C-86D5-4E45-9866-AEF07A2CFC4A}" destId="{66A35D87-0EFF-4F06-9BEF-B4D1F881D40D}" srcOrd="0" destOrd="1" presId="urn:microsoft.com/office/officeart/2005/8/layout/chevron2"/>
    <dgm:cxn modelId="{6948C25F-E8F2-412D-9148-B75FC8E11DB6}" type="presOf" srcId="{DE8185F6-22AD-4190-8D23-0DE8D0DED6C4}" destId="{27602DE5-1634-4041-A530-8854911A7881}" srcOrd="0" destOrd="0" presId="urn:microsoft.com/office/officeart/2005/8/layout/chevron2"/>
    <dgm:cxn modelId="{28E7C2BD-310B-4130-B9DC-8182202D9591}" type="presOf" srcId="{E82FBE83-29FA-41CB-9F16-44464F91C2A1}" destId="{27602DE5-1634-4041-A530-8854911A7881}" srcOrd="0" destOrd="4" presId="urn:microsoft.com/office/officeart/2005/8/layout/chevron2"/>
    <dgm:cxn modelId="{49C0F8A6-7F65-479A-B283-7CC05F161B9F}" type="presOf" srcId="{D90AFE58-5D0E-4CF7-A452-79738733905D}" destId="{F40A1442-91D6-428C-AF77-B94D296BA5C3}" srcOrd="0" destOrd="0" presId="urn:microsoft.com/office/officeart/2005/8/layout/chevron2"/>
    <dgm:cxn modelId="{2383EB14-14E6-4C2E-9858-BF1D4FDDDC94}" srcId="{40F7677D-E049-490E-861E-A35D5F627C93}" destId="{1B48D849-F59E-44CF-A92C-6E3384E5E090}" srcOrd="1" destOrd="0" parTransId="{AF800646-F5B8-45B3-832F-C88B97783D48}" sibTransId="{70ED27D5-C541-48A0-AF11-184475E02403}"/>
    <dgm:cxn modelId="{05A1A644-B93B-45E2-8D22-EB706AD7D725}" srcId="{ACC1DFA2-1555-4DF3-8949-39ADF1E7889D}" destId="{95E24863-0D33-40D3-BFBB-2FFF1FC9A6E4}" srcOrd="3" destOrd="0" parTransId="{B4E14E47-3039-42AA-9CD4-6BEE2CBABF02}" sibTransId="{82F78255-B9C3-49C8-9EA9-FD60BF6BAE8E}"/>
    <dgm:cxn modelId="{09B9FCE7-EF98-4646-95DF-65B962D0A8D8}" type="presOf" srcId="{2E439403-4F87-4075-9388-83034E896E0C}" destId="{4ECC2C99-7F58-493E-B2E1-B8007DDFEC51}" srcOrd="0" destOrd="2" presId="urn:microsoft.com/office/officeart/2005/8/layout/chevron2"/>
    <dgm:cxn modelId="{7A14EE87-9CD9-4151-94BD-C2F612060619}" srcId="{ACC1DFA2-1555-4DF3-8949-39ADF1E7889D}" destId="{7C855C39-09D9-4E8C-B8FF-83E37A0794DF}" srcOrd="1" destOrd="0" parTransId="{A33DA30D-5BDD-47B4-A569-854BDBAA6E1C}" sibTransId="{561BA507-FAC7-44CB-8C23-B7EA1655ED8A}"/>
    <dgm:cxn modelId="{C3A32688-58F6-49E4-98FC-3511FB6B7B09}" type="presOf" srcId="{3BB7C51E-9E1C-4E60-8057-10A5DB93266D}" destId="{66A35D87-0EFF-4F06-9BEF-B4D1F881D40D}" srcOrd="0" destOrd="3" presId="urn:microsoft.com/office/officeart/2005/8/layout/chevron2"/>
    <dgm:cxn modelId="{9CE51440-BD80-4797-98A4-8E87A6B8489B}" srcId="{40F7677D-E049-490E-861E-A35D5F627C93}" destId="{846FE3E4-71CC-4681-8069-A3FE61DECEA5}" srcOrd="3" destOrd="0" parTransId="{833D631F-4A49-4F0D-83A5-7E2497343FF9}" sibTransId="{A5369054-BB24-432B-929D-1CD0D27EF336}"/>
    <dgm:cxn modelId="{CBB456EF-3545-4632-9B91-D08E78C822DC}" srcId="{F3E43ADC-C88A-4F7C-BEFC-2C3194476E7C}" destId="{833EE675-9233-4336-A4A4-45BD64916FDE}" srcOrd="0" destOrd="0" parTransId="{EFD86A59-9DCC-43D9-B32E-462EB1423316}" sibTransId="{242550E9-84E1-4DD3-BFCB-6CE1CFD489F1}"/>
    <dgm:cxn modelId="{F5E25AE8-5B99-47B6-873A-0A662E4575A7}" srcId="{ACC1DFA2-1555-4DF3-8949-39ADF1E7889D}" destId="{E4A305F8-C5A8-41B7-9DF8-62BBD004D2FF}" srcOrd="2" destOrd="0" parTransId="{09FEDF8B-41C6-486F-9C1C-724B3FB6AE63}" sibTransId="{0FD9557E-363B-4B2F-A28C-5FBA4FF64AD9}"/>
    <dgm:cxn modelId="{9048D583-63A4-4CF5-93CC-9DA071A32935}" srcId="{40F7677D-E049-490E-861E-A35D5F627C93}" destId="{2E439403-4F87-4075-9388-83034E896E0C}" srcOrd="2" destOrd="0" parTransId="{2C58FD44-CFD4-4CFC-B21C-D6F416E67D43}" sibTransId="{81B76DDC-BA46-448D-94FD-62F00C86A5D8}"/>
    <dgm:cxn modelId="{AF31399E-AED4-49C7-9C16-0F75C0D7B6F9}" type="presParOf" srcId="{F40A1442-91D6-428C-AF77-B94D296BA5C3}" destId="{024A6089-269D-4065-BAE1-CE95CD851552}" srcOrd="0" destOrd="0" presId="urn:microsoft.com/office/officeart/2005/8/layout/chevron2"/>
    <dgm:cxn modelId="{9FF60D75-22E0-4E21-AA4E-E4C3DA1DF831}" type="presParOf" srcId="{024A6089-269D-4065-BAE1-CE95CD851552}" destId="{4B184378-9BEB-4B92-965C-03CFD497403B}" srcOrd="0" destOrd="0" presId="urn:microsoft.com/office/officeart/2005/8/layout/chevron2"/>
    <dgm:cxn modelId="{298D8704-BC12-4D96-9FEA-879F999ADDF9}" type="presParOf" srcId="{024A6089-269D-4065-BAE1-CE95CD851552}" destId="{66A35D87-0EFF-4F06-9BEF-B4D1F881D40D}" srcOrd="1" destOrd="0" presId="urn:microsoft.com/office/officeart/2005/8/layout/chevron2"/>
    <dgm:cxn modelId="{BA2F4B06-F80B-4B7D-808D-6D193FFAD6F1}" type="presParOf" srcId="{F40A1442-91D6-428C-AF77-B94D296BA5C3}" destId="{36636269-C809-4BDA-91FB-08BC60E83785}" srcOrd="1" destOrd="0" presId="urn:microsoft.com/office/officeart/2005/8/layout/chevron2"/>
    <dgm:cxn modelId="{BA3026F9-3E49-43C6-98A2-7F15ABEC3CAE}" type="presParOf" srcId="{F40A1442-91D6-428C-AF77-B94D296BA5C3}" destId="{86DA015D-80C6-4756-A034-D66FCEFE9AF4}" srcOrd="2" destOrd="0" presId="urn:microsoft.com/office/officeart/2005/8/layout/chevron2"/>
    <dgm:cxn modelId="{3CD45B5A-F53D-42F3-BED8-40A0A58475D6}" type="presParOf" srcId="{86DA015D-80C6-4756-A034-D66FCEFE9AF4}" destId="{0A0EC8EF-156A-4AB6-A6EF-D9E3F368EBD1}" srcOrd="0" destOrd="0" presId="urn:microsoft.com/office/officeart/2005/8/layout/chevron2"/>
    <dgm:cxn modelId="{2B8C6A94-B1A1-4425-9475-6DC7CEC918E6}" type="presParOf" srcId="{86DA015D-80C6-4756-A034-D66FCEFE9AF4}" destId="{27602DE5-1634-4041-A530-8854911A7881}" srcOrd="1" destOrd="0" presId="urn:microsoft.com/office/officeart/2005/8/layout/chevron2"/>
    <dgm:cxn modelId="{CF2C1255-686F-4B49-A415-BE7ADEE97C31}" type="presParOf" srcId="{F40A1442-91D6-428C-AF77-B94D296BA5C3}" destId="{66A00F4F-A4CC-4C7C-BDC4-39ECD2521AFE}" srcOrd="3" destOrd="0" presId="urn:microsoft.com/office/officeart/2005/8/layout/chevron2"/>
    <dgm:cxn modelId="{21E9762F-71B1-4BBD-B856-1AB12E1DE22A}" type="presParOf" srcId="{F40A1442-91D6-428C-AF77-B94D296BA5C3}" destId="{45AD57BA-9DAA-4343-8F0B-DE7C3AC36506}" srcOrd="4" destOrd="0" presId="urn:microsoft.com/office/officeart/2005/8/layout/chevron2"/>
    <dgm:cxn modelId="{B7EABC53-6476-4018-9BFE-A07C6C125B7C}" type="presParOf" srcId="{45AD57BA-9DAA-4343-8F0B-DE7C3AC36506}" destId="{C5ED4BF6-12DB-4B7C-8074-EFFFAE5DE4A6}" srcOrd="0" destOrd="0" presId="urn:microsoft.com/office/officeart/2005/8/layout/chevron2"/>
    <dgm:cxn modelId="{358C4770-F200-4DB9-AE46-5976E5C2FE0A}" type="presParOf" srcId="{45AD57BA-9DAA-4343-8F0B-DE7C3AC36506}" destId="{4ECC2C99-7F58-493E-B2E1-B8007DDFEC5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FF448DC-5AC6-4D04-BCFA-23064062B38E}" type="doc">
      <dgm:prSet loTypeId="urn:microsoft.com/office/officeart/2005/8/layout/h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BAFE2FE4-545B-4C20-B5B9-9DC699B9CB79}">
      <dgm:prSet phldrT="[Text]"/>
      <dgm:spPr/>
      <dgm:t>
        <a:bodyPr/>
        <a:lstStyle/>
        <a:p>
          <a:r>
            <a:rPr lang="cs-CZ" dirty="0" smtClean="0"/>
            <a:t>Oborová</a:t>
          </a:r>
          <a:endParaRPr lang="cs-CZ" dirty="0"/>
        </a:p>
      </dgm:t>
    </dgm:pt>
    <dgm:pt modelId="{EEA39E24-0B96-465A-A902-274AFAC9858D}" type="parTrans" cxnId="{B8784075-DBE0-413E-A926-BD6449BC31A3}">
      <dgm:prSet/>
      <dgm:spPr/>
      <dgm:t>
        <a:bodyPr/>
        <a:lstStyle/>
        <a:p>
          <a:endParaRPr lang="cs-CZ"/>
        </a:p>
      </dgm:t>
    </dgm:pt>
    <dgm:pt modelId="{44DDB333-F9F6-4589-A175-5DD9FBC32AE9}" type="sibTrans" cxnId="{B8784075-DBE0-413E-A926-BD6449BC31A3}">
      <dgm:prSet/>
      <dgm:spPr/>
      <dgm:t>
        <a:bodyPr/>
        <a:lstStyle/>
        <a:p>
          <a:endParaRPr lang="cs-CZ"/>
        </a:p>
      </dgm:t>
    </dgm:pt>
    <dgm:pt modelId="{4F2FD2F6-664C-40F3-A718-E84CFC2CC47B}">
      <dgm:prSet phldrT="[Text]"/>
      <dgm:spPr/>
      <dgm:t>
        <a:bodyPr/>
        <a:lstStyle/>
        <a:p>
          <a:r>
            <a:rPr lang="cs-CZ" dirty="0" smtClean="0"/>
            <a:t>Plánovací</a:t>
          </a:r>
          <a:endParaRPr lang="cs-CZ" dirty="0"/>
        </a:p>
      </dgm:t>
    </dgm:pt>
    <dgm:pt modelId="{4477B3F1-A2F7-4604-8CE3-6FFF1839836B}" type="parTrans" cxnId="{162CCAB2-42FE-413D-A961-7754E8344530}">
      <dgm:prSet/>
      <dgm:spPr/>
      <dgm:t>
        <a:bodyPr/>
        <a:lstStyle/>
        <a:p>
          <a:endParaRPr lang="cs-CZ"/>
        </a:p>
      </dgm:t>
    </dgm:pt>
    <dgm:pt modelId="{915F01B1-1307-410C-B7EB-BFA1F338489B}" type="sibTrans" cxnId="{162CCAB2-42FE-413D-A961-7754E8344530}">
      <dgm:prSet/>
      <dgm:spPr/>
      <dgm:t>
        <a:bodyPr/>
        <a:lstStyle/>
        <a:p>
          <a:endParaRPr lang="cs-CZ"/>
        </a:p>
      </dgm:t>
    </dgm:pt>
    <dgm:pt modelId="{3B38ABFB-F7B9-4ACE-8703-6D992630CA23}">
      <dgm:prSet phldrT="[Text]"/>
      <dgm:spPr/>
      <dgm:t>
        <a:bodyPr/>
        <a:lstStyle/>
        <a:p>
          <a:r>
            <a:rPr lang="cs-CZ" dirty="0" smtClean="0"/>
            <a:t>Výcviková</a:t>
          </a:r>
          <a:endParaRPr lang="cs-CZ" dirty="0"/>
        </a:p>
      </dgm:t>
    </dgm:pt>
    <dgm:pt modelId="{0CD596B5-2578-4A6B-A382-4256EDD85E14}" type="parTrans" cxnId="{915EB6EA-F4CE-4EA1-9978-1372DF5EC784}">
      <dgm:prSet/>
      <dgm:spPr/>
      <dgm:t>
        <a:bodyPr/>
        <a:lstStyle/>
        <a:p>
          <a:endParaRPr lang="cs-CZ"/>
        </a:p>
      </dgm:t>
    </dgm:pt>
    <dgm:pt modelId="{B11E5848-1544-4D33-BB22-546B85EF8965}" type="sibTrans" cxnId="{915EB6EA-F4CE-4EA1-9978-1372DF5EC784}">
      <dgm:prSet/>
      <dgm:spPr/>
      <dgm:t>
        <a:bodyPr/>
        <a:lstStyle/>
        <a:p>
          <a:endParaRPr lang="cs-CZ"/>
        </a:p>
      </dgm:t>
    </dgm:pt>
    <dgm:pt modelId="{0077F3F7-B30F-462B-956E-E7BD48F49157}">
      <dgm:prSet phldrT="[Text]"/>
      <dgm:spPr/>
      <dgm:t>
        <a:bodyPr/>
        <a:lstStyle/>
        <a:p>
          <a:r>
            <a:rPr lang="cs-CZ" dirty="0" smtClean="0"/>
            <a:t>Logistická a finanční</a:t>
          </a:r>
          <a:endParaRPr lang="cs-CZ" dirty="0"/>
        </a:p>
      </dgm:t>
    </dgm:pt>
    <dgm:pt modelId="{39A46022-933D-4D5A-8300-57B15669DF31}" type="parTrans" cxnId="{7DFFC2F2-7742-475D-9381-9ABBB72A29F5}">
      <dgm:prSet/>
      <dgm:spPr/>
      <dgm:t>
        <a:bodyPr/>
        <a:lstStyle/>
        <a:p>
          <a:endParaRPr lang="cs-CZ"/>
        </a:p>
      </dgm:t>
    </dgm:pt>
    <dgm:pt modelId="{A2F1631A-2853-46B2-9E17-6A3FC5E47D1B}" type="sibTrans" cxnId="{7DFFC2F2-7742-475D-9381-9ABBB72A29F5}">
      <dgm:prSet/>
      <dgm:spPr/>
      <dgm:t>
        <a:bodyPr/>
        <a:lstStyle/>
        <a:p>
          <a:endParaRPr lang="cs-CZ"/>
        </a:p>
      </dgm:t>
    </dgm:pt>
    <dgm:pt modelId="{9F042B18-0037-40CA-B87D-21A27C56D42B}">
      <dgm:prSet phldrT="[Text]"/>
      <dgm:spPr/>
      <dgm:t>
        <a:bodyPr/>
        <a:lstStyle/>
        <a:p>
          <a:r>
            <a:rPr lang="cs-CZ" dirty="0" smtClean="0"/>
            <a:t>Kniha </a:t>
          </a:r>
          <a:r>
            <a:rPr lang="cs-CZ" dirty="0" err="1" smtClean="0"/>
            <a:t>vz</a:t>
          </a:r>
          <a:r>
            <a:rPr lang="cs-CZ" dirty="0" smtClean="0"/>
            <a:t>. 1</a:t>
          </a:r>
          <a:endParaRPr lang="cs-CZ" dirty="0"/>
        </a:p>
      </dgm:t>
    </dgm:pt>
    <dgm:pt modelId="{AA08B27D-D4FA-4AC5-8B1A-DEAE0326EC0F}" type="parTrans" cxnId="{2680B5C0-2CAA-4F3E-A74A-CFE9D983104A}">
      <dgm:prSet/>
      <dgm:spPr/>
      <dgm:t>
        <a:bodyPr/>
        <a:lstStyle/>
        <a:p>
          <a:endParaRPr lang="cs-CZ"/>
        </a:p>
      </dgm:t>
    </dgm:pt>
    <dgm:pt modelId="{931B5682-A4E6-47C5-9800-7CB39A9FF626}" type="sibTrans" cxnId="{2680B5C0-2CAA-4F3E-A74A-CFE9D983104A}">
      <dgm:prSet/>
      <dgm:spPr/>
      <dgm:t>
        <a:bodyPr/>
        <a:lstStyle/>
        <a:p>
          <a:endParaRPr lang="cs-CZ"/>
        </a:p>
      </dgm:t>
    </dgm:pt>
    <dgm:pt modelId="{B55BB011-0A85-46A8-9281-DF3926A57477}">
      <dgm:prSet phldrT="[Text]"/>
      <dgm:spPr/>
      <dgm:t>
        <a:bodyPr/>
        <a:lstStyle/>
        <a:p>
          <a:r>
            <a:rPr lang="cs-CZ" dirty="0" smtClean="0"/>
            <a:t>Revize a obnova</a:t>
          </a:r>
          <a:endParaRPr lang="cs-CZ" dirty="0"/>
        </a:p>
      </dgm:t>
    </dgm:pt>
    <dgm:pt modelId="{4162118A-4DA1-4FEB-AAB0-EE4FA51554A3}" type="parTrans" cxnId="{510ABC6B-D236-402D-B511-1F4783FC4001}">
      <dgm:prSet/>
      <dgm:spPr/>
      <dgm:t>
        <a:bodyPr/>
        <a:lstStyle/>
        <a:p>
          <a:endParaRPr lang="cs-CZ"/>
        </a:p>
      </dgm:t>
    </dgm:pt>
    <dgm:pt modelId="{00B2FC94-594E-4883-8B75-BEA8780CA545}" type="sibTrans" cxnId="{510ABC6B-D236-402D-B511-1F4783FC4001}">
      <dgm:prSet/>
      <dgm:spPr/>
      <dgm:t>
        <a:bodyPr/>
        <a:lstStyle/>
        <a:p>
          <a:endParaRPr lang="cs-CZ"/>
        </a:p>
      </dgm:t>
    </dgm:pt>
    <dgm:pt modelId="{AA0C2554-AD65-414D-899E-23943ABE8CBD}">
      <dgm:prSet phldrT="[Text]"/>
      <dgm:spPr/>
      <dgm:t>
        <a:bodyPr/>
        <a:lstStyle/>
        <a:p>
          <a:r>
            <a:rPr lang="cs-CZ" dirty="0" smtClean="0"/>
            <a:t>Částečně oborová</a:t>
          </a:r>
          <a:endParaRPr lang="cs-CZ" dirty="0"/>
        </a:p>
      </dgm:t>
    </dgm:pt>
    <dgm:pt modelId="{BFAA99EC-47B3-4C02-8E25-D20322965A58}" type="parTrans" cxnId="{81BFAD5F-3F9E-487B-9429-7136EF834FAF}">
      <dgm:prSet/>
      <dgm:spPr/>
      <dgm:t>
        <a:bodyPr/>
        <a:lstStyle/>
        <a:p>
          <a:endParaRPr lang="cs-CZ"/>
        </a:p>
      </dgm:t>
    </dgm:pt>
    <dgm:pt modelId="{FC4F3436-7083-4C06-BA37-6814CED57CE3}" type="sibTrans" cxnId="{81BFAD5F-3F9E-487B-9429-7136EF834FAF}">
      <dgm:prSet/>
      <dgm:spPr/>
      <dgm:t>
        <a:bodyPr/>
        <a:lstStyle/>
        <a:p>
          <a:endParaRPr lang="cs-CZ"/>
        </a:p>
      </dgm:t>
    </dgm:pt>
    <dgm:pt modelId="{F9000A33-64F0-450B-9C91-7DCBB78EBAED}">
      <dgm:prSet phldrT="[Text]"/>
      <dgm:spPr/>
      <dgm:t>
        <a:bodyPr/>
        <a:lstStyle/>
        <a:p>
          <a:r>
            <a:rPr lang="cs-CZ" dirty="0" smtClean="0"/>
            <a:t>FKSP</a:t>
          </a:r>
          <a:endParaRPr lang="cs-CZ" dirty="0"/>
        </a:p>
      </dgm:t>
    </dgm:pt>
    <dgm:pt modelId="{35F78581-0082-4C94-8853-AA086E93A1EC}" type="parTrans" cxnId="{90995B24-F995-42B2-855C-EA2349B49994}">
      <dgm:prSet/>
      <dgm:spPr/>
      <dgm:t>
        <a:bodyPr/>
        <a:lstStyle/>
        <a:p>
          <a:endParaRPr lang="cs-CZ"/>
        </a:p>
      </dgm:t>
    </dgm:pt>
    <dgm:pt modelId="{485CA67F-7F95-4308-98F1-55A6A5218E5E}" type="sibTrans" cxnId="{90995B24-F995-42B2-855C-EA2349B49994}">
      <dgm:prSet/>
      <dgm:spPr/>
      <dgm:t>
        <a:bodyPr/>
        <a:lstStyle/>
        <a:p>
          <a:endParaRPr lang="cs-CZ"/>
        </a:p>
      </dgm:t>
    </dgm:pt>
    <dgm:pt modelId="{291CCB7F-9FDA-4298-A87C-3B95D8194283}">
      <dgm:prSet phldrT="[Text]"/>
      <dgm:spPr/>
      <dgm:t>
        <a:bodyPr/>
        <a:lstStyle/>
        <a:p>
          <a:r>
            <a:rPr lang="cs-CZ" dirty="0" smtClean="0"/>
            <a:t>PRCH</a:t>
          </a:r>
          <a:endParaRPr lang="cs-CZ" dirty="0"/>
        </a:p>
      </dgm:t>
    </dgm:pt>
    <dgm:pt modelId="{FC6A2AAF-51A5-4005-86FF-C98ED121F1E7}" type="parTrans" cxnId="{5AAD9204-8786-467C-AF0E-B5E24769F019}">
      <dgm:prSet/>
      <dgm:spPr/>
      <dgm:t>
        <a:bodyPr/>
        <a:lstStyle/>
        <a:p>
          <a:endParaRPr lang="cs-CZ"/>
        </a:p>
      </dgm:t>
    </dgm:pt>
    <dgm:pt modelId="{D70E845A-AC78-464E-B6D3-22F5A6075C72}" type="sibTrans" cxnId="{5AAD9204-8786-467C-AF0E-B5E24769F019}">
      <dgm:prSet/>
      <dgm:spPr/>
      <dgm:t>
        <a:bodyPr/>
        <a:lstStyle/>
        <a:p>
          <a:endParaRPr lang="cs-CZ"/>
        </a:p>
      </dgm:t>
    </dgm:pt>
    <dgm:pt modelId="{5B748015-A132-42AC-B435-9058589EE3BB}">
      <dgm:prSet/>
      <dgm:spPr/>
      <dgm:t>
        <a:bodyPr/>
        <a:lstStyle/>
        <a:p>
          <a:r>
            <a:rPr lang="cs-CZ" dirty="0" smtClean="0"/>
            <a:t>Vojenská</a:t>
          </a:r>
          <a:endParaRPr lang="cs-CZ" dirty="0"/>
        </a:p>
      </dgm:t>
    </dgm:pt>
    <dgm:pt modelId="{C1458F76-9639-41FE-9478-94AFC664B196}" type="parTrans" cxnId="{F0187458-3CD0-4166-BF62-AE35631F27B0}">
      <dgm:prSet/>
      <dgm:spPr/>
      <dgm:t>
        <a:bodyPr/>
        <a:lstStyle/>
        <a:p>
          <a:endParaRPr lang="cs-CZ"/>
        </a:p>
      </dgm:t>
    </dgm:pt>
    <dgm:pt modelId="{2BC6DA2C-9256-4FED-8F35-7071FD4DEE24}" type="sibTrans" cxnId="{F0187458-3CD0-4166-BF62-AE35631F27B0}">
      <dgm:prSet/>
      <dgm:spPr/>
      <dgm:t>
        <a:bodyPr/>
        <a:lstStyle/>
        <a:p>
          <a:endParaRPr lang="cs-CZ"/>
        </a:p>
      </dgm:t>
    </dgm:pt>
    <dgm:pt modelId="{3822AC60-596A-42CF-AAEB-958404676B73}">
      <dgm:prSet/>
      <dgm:spPr/>
      <dgm:t>
        <a:bodyPr/>
        <a:lstStyle/>
        <a:p>
          <a:r>
            <a:rPr lang="cs-CZ" dirty="0" smtClean="0"/>
            <a:t>Evidence pracovní doby</a:t>
          </a:r>
          <a:endParaRPr lang="cs-CZ" dirty="0"/>
        </a:p>
      </dgm:t>
    </dgm:pt>
    <dgm:pt modelId="{980FD654-80E6-4372-96B6-15BE9E6863C9}" type="parTrans" cxnId="{0187FACF-3F2B-4841-9D4F-D0B83A6D8CF5}">
      <dgm:prSet/>
      <dgm:spPr/>
      <dgm:t>
        <a:bodyPr/>
        <a:lstStyle/>
        <a:p>
          <a:endParaRPr lang="cs-CZ"/>
        </a:p>
      </dgm:t>
    </dgm:pt>
    <dgm:pt modelId="{CA6EBA9E-FA46-47AE-B416-19CFD6456796}" type="sibTrans" cxnId="{0187FACF-3F2B-4841-9D4F-D0B83A6D8CF5}">
      <dgm:prSet/>
      <dgm:spPr/>
      <dgm:t>
        <a:bodyPr/>
        <a:lstStyle/>
        <a:p>
          <a:endParaRPr lang="cs-CZ"/>
        </a:p>
      </dgm:t>
    </dgm:pt>
    <dgm:pt modelId="{5B961560-0978-4209-B193-0B617C78E14A}">
      <dgm:prSet/>
      <dgm:spPr/>
      <dgm:t>
        <a:bodyPr/>
        <a:lstStyle/>
        <a:p>
          <a:r>
            <a:rPr lang="cs-CZ" dirty="0" smtClean="0"/>
            <a:t>atp.</a:t>
          </a:r>
          <a:endParaRPr lang="cs-CZ" dirty="0"/>
        </a:p>
      </dgm:t>
    </dgm:pt>
    <dgm:pt modelId="{DFD5D689-C5D5-4CB5-9E61-BA2F1717DAF1}" type="parTrans" cxnId="{5427B30F-8DA1-4D61-828A-D40A7488B158}">
      <dgm:prSet/>
      <dgm:spPr/>
      <dgm:t>
        <a:bodyPr/>
        <a:lstStyle/>
        <a:p>
          <a:endParaRPr lang="cs-CZ"/>
        </a:p>
      </dgm:t>
    </dgm:pt>
    <dgm:pt modelId="{FC1E8FAB-F365-4DD5-9E7B-498BA8C3ECBB}" type="sibTrans" cxnId="{5427B30F-8DA1-4D61-828A-D40A7488B158}">
      <dgm:prSet/>
      <dgm:spPr/>
      <dgm:t>
        <a:bodyPr/>
        <a:lstStyle/>
        <a:p>
          <a:endParaRPr lang="cs-CZ"/>
        </a:p>
      </dgm:t>
    </dgm:pt>
    <dgm:pt modelId="{E01D5B28-3AD2-42F7-8CCE-8D41190F8253}">
      <dgm:prSet phldrT="[Text]"/>
      <dgm:spPr/>
      <dgm:t>
        <a:bodyPr/>
        <a:lstStyle/>
        <a:p>
          <a:r>
            <a:rPr lang="cs-CZ" dirty="0" smtClean="0"/>
            <a:t>Kontrolní</a:t>
          </a:r>
          <a:endParaRPr lang="cs-CZ" dirty="0"/>
        </a:p>
      </dgm:t>
    </dgm:pt>
    <dgm:pt modelId="{28D7B1D1-56FD-4057-B9D5-C3D02077F9F8}" type="parTrans" cxnId="{EF838F59-0137-44FA-AE1A-9AE1C64DFFF0}">
      <dgm:prSet/>
      <dgm:spPr/>
      <dgm:t>
        <a:bodyPr/>
        <a:lstStyle/>
        <a:p>
          <a:endParaRPr lang="cs-CZ"/>
        </a:p>
      </dgm:t>
    </dgm:pt>
    <dgm:pt modelId="{0399BD97-5488-4093-A9DC-9E0BC4EFE51B}" type="sibTrans" cxnId="{EF838F59-0137-44FA-AE1A-9AE1C64DFFF0}">
      <dgm:prSet/>
      <dgm:spPr/>
      <dgm:t>
        <a:bodyPr/>
        <a:lstStyle/>
        <a:p>
          <a:endParaRPr lang="cs-CZ"/>
        </a:p>
      </dgm:t>
    </dgm:pt>
    <dgm:pt modelId="{80A2852C-BBA3-44A4-B808-FFFB7B6DDBC5}">
      <dgm:prSet/>
      <dgm:spPr/>
      <dgm:t>
        <a:bodyPr/>
        <a:lstStyle/>
        <a:p>
          <a:r>
            <a:rPr lang="cs-CZ" dirty="0" smtClean="0"/>
            <a:t>Rozvrhy zaměstnání</a:t>
          </a:r>
          <a:endParaRPr lang="cs-CZ" dirty="0"/>
        </a:p>
      </dgm:t>
    </dgm:pt>
    <dgm:pt modelId="{A909332E-3CED-42C0-A83B-92CFDF09168E}" type="parTrans" cxnId="{3B5A3C39-BF7F-4773-B077-0E9ADE1EC82B}">
      <dgm:prSet/>
      <dgm:spPr/>
      <dgm:t>
        <a:bodyPr/>
        <a:lstStyle/>
        <a:p>
          <a:endParaRPr lang="cs-CZ"/>
        </a:p>
      </dgm:t>
    </dgm:pt>
    <dgm:pt modelId="{3C91C046-EB4B-48D8-BD0C-BACE521B4FBF}" type="sibTrans" cxnId="{3B5A3C39-BF7F-4773-B077-0E9ADE1EC82B}">
      <dgm:prSet/>
      <dgm:spPr/>
      <dgm:t>
        <a:bodyPr/>
        <a:lstStyle/>
        <a:p>
          <a:endParaRPr lang="cs-CZ"/>
        </a:p>
      </dgm:t>
    </dgm:pt>
    <dgm:pt modelId="{47AEF03C-EA5F-45E1-B8C6-CDD65D6B27C0}">
      <dgm:prSet phldrT="[Text]"/>
      <dgm:spPr/>
      <dgm:t>
        <a:bodyPr/>
        <a:lstStyle/>
        <a:p>
          <a:r>
            <a:rPr lang="cs-CZ" dirty="0" smtClean="0"/>
            <a:t>atp.</a:t>
          </a:r>
          <a:endParaRPr lang="cs-CZ" dirty="0"/>
        </a:p>
      </dgm:t>
    </dgm:pt>
    <dgm:pt modelId="{A31CE2CA-B327-45B2-8B1A-2FDBB27DC1D3}" type="parTrans" cxnId="{A747EBCB-FDA0-4C7C-B3DF-F74E2D93CD03}">
      <dgm:prSet/>
      <dgm:spPr/>
      <dgm:t>
        <a:bodyPr/>
        <a:lstStyle/>
        <a:p>
          <a:endParaRPr lang="cs-CZ"/>
        </a:p>
      </dgm:t>
    </dgm:pt>
    <dgm:pt modelId="{A0BCCD74-46C9-437F-A801-96B75C7E74A0}" type="sibTrans" cxnId="{A747EBCB-FDA0-4C7C-B3DF-F74E2D93CD03}">
      <dgm:prSet/>
      <dgm:spPr/>
      <dgm:t>
        <a:bodyPr/>
        <a:lstStyle/>
        <a:p>
          <a:endParaRPr lang="cs-CZ"/>
        </a:p>
      </dgm:t>
    </dgm:pt>
    <dgm:pt modelId="{B16EA9DC-4407-4AF6-9C9A-ED1E53DDC123}">
      <dgm:prSet phldrT="[Text]"/>
      <dgm:spPr/>
      <dgm:t>
        <a:bodyPr/>
        <a:lstStyle/>
        <a:p>
          <a:r>
            <a:rPr lang="cs-CZ" dirty="0" smtClean="0"/>
            <a:t>atp.</a:t>
          </a:r>
          <a:endParaRPr lang="cs-CZ" dirty="0"/>
        </a:p>
      </dgm:t>
    </dgm:pt>
    <dgm:pt modelId="{FE5EDEB1-8752-4530-8862-F0CA7A157A1F}" type="parTrans" cxnId="{D14A69E6-1F97-449E-83C1-DD1EB35E6FCA}">
      <dgm:prSet/>
      <dgm:spPr/>
      <dgm:t>
        <a:bodyPr/>
        <a:lstStyle/>
        <a:p>
          <a:endParaRPr lang="cs-CZ"/>
        </a:p>
      </dgm:t>
    </dgm:pt>
    <dgm:pt modelId="{32CA377A-9F16-4C06-9626-915AF33ABC40}" type="sibTrans" cxnId="{D14A69E6-1F97-449E-83C1-DD1EB35E6FCA}">
      <dgm:prSet/>
      <dgm:spPr/>
      <dgm:t>
        <a:bodyPr/>
        <a:lstStyle/>
        <a:p>
          <a:endParaRPr lang="cs-CZ"/>
        </a:p>
      </dgm:t>
    </dgm:pt>
    <dgm:pt modelId="{9D45D22B-AD58-4D59-B87E-A5FF1A9D107B}">
      <dgm:prSet phldrT="[Text]"/>
      <dgm:spPr/>
      <dgm:t>
        <a:bodyPr/>
        <a:lstStyle/>
        <a:p>
          <a:r>
            <a:rPr lang="cs-CZ" dirty="0" smtClean="0"/>
            <a:t>atd.</a:t>
          </a:r>
          <a:endParaRPr lang="cs-CZ" dirty="0"/>
        </a:p>
      </dgm:t>
    </dgm:pt>
    <dgm:pt modelId="{F9C63BA7-67C8-4115-B2AE-EFCFB74351D5}" type="parTrans" cxnId="{3B30A528-F5CD-44CC-8E24-A1FDC5A8AAFC}">
      <dgm:prSet/>
      <dgm:spPr/>
    </dgm:pt>
    <dgm:pt modelId="{8D70F5A5-211A-4C95-861B-0108E079FCB2}" type="sibTrans" cxnId="{3B30A528-F5CD-44CC-8E24-A1FDC5A8AAFC}">
      <dgm:prSet/>
      <dgm:spPr/>
    </dgm:pt>
    <dgm:pt modelId="{D05C2CCB-FAF7-425B-98B7-124AB5220BC5}">
      <dgm:prSet phldrT="[Text]"/>
      <dgm:spPr/>
      <dgm:t>
        <a:bodyPr/>
        <a:lstStyle/>
        <a:p>
          <a:r>
            <a:rPr lang="cs-CZ" dirty="0" smtClean="0"/>
            <a:t>Výpisy z RVÚ</a:t>
          </a:r>
          <a:endParaRPr lang="cs-CZ" dirty="0"/>
        </a:p>
      </dgm:t>
    </dgm:pt>
    <dgm:pt modelId="{F27E8AAC-95C3-49AD-A410-9A4FA1FF3FED}" type="parTrans" cxnId="{6F675863-BDCE-43F3-9C2B-2AA24AFBD6B6}">
      <dgm:prSet/>
      <dgm:spPr/>
    </dgm:pt>
    <dgm:pt modelId="{660A9E78-9688-4694-B6A3-1ACE4F8B6937}" type="sibTrans" cxnId="{6F675863-BDCE-43F3-9C2B-2AA24AFBD6B6}">
      <dgm:prSet/>
      <dgm:spPr/>
    </dgm:pt>
    <dgm:pt modelId="{2AA82A5E-5E68-403C-A942-5ACF40AD690A}" type="pres">
      <dgm:prSet presAssocID="{2FF448DC-5AC6-4D04-BCFA-23064062B38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22A369FD-7B08-4C55-9C1A-0532E2D7770F}" type="pres">
      <dgm:prSet presAssocID="{BAFE2FE4-545B-4C20-B5B9-9DC699B9CB79}" presName="composite" presStyleCnt="0"/>
      <dgm:spPr/>
    </dgm:pt>
    <dgm:pt modelId="{EEDF8308-ED82-4B29-ADA7-923D6C2747E2}" type="pres">
      <dgm:prSet presAssocID="{BAFE2FE4-545B-4C20-B5B9-9DC699B9CB79}" presName="parTx" presStyleLbl="alignNode1" presStyleIdx="0" presStyleCnt="4" custLinFactNeighborY="-9604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6BF2309-8367-45FA-911C-FE4FBB7184B0}" type="pres">
      <dgm:prSet presAssocID="{BAFE2FE4-545B-4C20-B5B9-9DC699B9CB79}" presName="desTx" presStyleLbl="alignAccFollowNode1" presStyleIdx="0" presStyleCnt="4" custScaleY="140776" custLinFactNeighborY="-1078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8F1B7D1-EAF3-4474-B5B1-A221B36C3D44}" type="pres">
      <dgm:prSet presAssocID="{44DDB333-F9F6-4589-A175-5DD9FBC32AE9}" presName="space" presStyleCnt="0"/>
      <dgm:spPr/>
    </dgm:pt>
    <dgm:pt modelId="{1A88ED3C-FF01-4456-8C1F-7EBC05A94386}" type="pres">
      <dgm:prSet presAssocID="{0077F3F7-B30F-462B-956E-E7BD48F49157}" presName="composite" presStyleCnt="0"/>
      <dgm:spPr/>
    </dgm:pt>
    <dgm:pt modelId="{7B27A6B9-AE7A-43D3-8111-4A9963521723}" type="pres">
      <dgm:prSet presAssocID="{0077F3F7-B30F-462B-956E-E7BD48F49157}" presName="parTx" presStyleLbl="alignNode1" presStyleIdx="1" presStyleCnt="4" custLinFactNeighborY="-9604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4A3F2FC-3A1E-4B19-A465-653FC4161B45}" type="pres">
      <dgm:prSet presAssocID="{0077F3F7-B30F-462B-956E-E7BD48F49157}" presName="desTx" presStyleLbl="alignAccFollowNode1" presStyleIdx="1" presStyleCnt="4" custScaleY="140776" custLinFactNeighborY="-1078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D01F34C-1F47-4E14-AB2C-A78CC5054453}" type="pres">
      <dgm:prSet presAssocID="{A2F1631A-2853-46B2-9E17-6A3FC5E47D1B}" presName="space" presStyleCnt="0"/>
      <dgm:spPr/>
    </dgm:pt>
    <dgm:pt modelId="{491688ED-C58C-4C07-8A10-D6BEDDD5EE35}" type="pres">
      <dgm:prSet presAssocID="{AA0C2554-AD65-414D-899E-23943ABE8CBD}" presName="composite" presStyleCnt="0"/>
      <dgm:spPr/>
    </dgm:pt>
    <dgm:pt modelId="{8344B6CD-9BB8-47DA-8329-E578FE14BB7C}" type="pres">
      <dgm:prSet presAssocID="{AA0C2554-AD65-414D-899E-23943ABE8CBD}" presName="parTx" presStyleLbl="alignNode1" presStyleIdx="2" presStyleCnt="4" custLinFactNeighborY="-9604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AEADB2B-D641-48DA-B82F-7212835851F3}" type="pres">
      <dgm:prSet presAssocID="{AA0C2554-AD65-414D-899E-23943ABE8CBD}" presName="desTx" presStyleLbl="alignAccFollowNode1" presStyleIdx="2" presStyleCnt="4" custScaleY="140776" custLinFactNeighborY="-1078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0B884D9-7444-483A-98A4-2D3106022FB7}" type="pres">
      <dgm:prSet presAssocID="{FC4F3436-7083-4C06-BA37-6814CED57CE3}" presName="space" presStyleCnt="0"/>
      <dgm:spPr/>
    </dgm:pt>
    <dgm:pt modelId="{0557C703-CDCB-498F-BACD-AF0F62E402C4}" type="pres">
      <dgm:prSet presAssocID="{5B748015-A132-42AC-B435-9058589EE3BB}" presName="composite" presStyleCnt="0"/>
      <dgm:spPr/>
    </dgm:pt>
    <dgm:pt modelId="{4CE45873-A0E8-43E9-AC43-0C541728CC40}" type="pres">
      <dgm:prSet presAssocID="{5B748015-A132-42AC-B435-9058589EE3BB}" presName="parTx" presStyleLbl="alignNode1" presStyleIdx="3" presStyleCnt="4" custLinFactNeighborY="-9604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F81DE40-F93A-4024-891B-54A158CD8C45}" type="pres">
      <dgm:prSet presAssocID="{5B748015-A132-42AC-B435-9058589EE3BB}" presName="desTx" presStyleLbl="alignAccFollowNode1" presStyleIdx="3" presStyleCnt="4" custScaleY="140776" custLinFactNeighborY="-1078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0AD8343E-AC95-4C3C-846E-073E7F86441E}" type="presOf" srcId="{F9000A33-64F0-450B-9C91-7DCBB78EBAED}" destId="{EAEADB2B-D641-48DA-B82F-7212835851F3}" srcOrd="0" destOrd="0" presId="urn:microsoft.com/office/officeart/2005/8/layout/hList1"/>
    <dgm:cxn modelId="{3B30A528-F5CD-44CC-8E24-A1FDC5A8AAFC}" srcId="{BAFE2FE4-545B-4C20-B5B9-9DC699B9CB79}" destId="{9D45D22B-AD58-4D59-B87E-A5FF1A9D107B}" srcOrd="3" destOrd="0" parTransId="{F9C63BA7-67C8-4115-B2AE-EFCFB74351D5}" sibTransId="{8D70F5A5-211A-4C95-861B-0108E079FCB2}"/>
    <dgm:cxn modelId="{7FB676A6-D881-4038-82A5-9B081DBC3494}" type="presOf" srcId="{B16EA9DC-4407-4AF6-9C9A-ED1E53DDC123}" destId="{EAEADB2B-D641-48DA-B82F-7212835851F3}" srcOrd="0" destOrd="3" presId="urn:microsoft.com/office/officeart/2005/8/layout/hList1"/>
    <dgm:cxn modelId="{0187FACF-3F2B-4841-9D4F-D0B83A6D8CF5}" srcId="{5B748015-A132-42AC-B435-9058589EE3BB}" destId="{3822AC60-596A-42CF-AAEB-958404676B73}" srcOrd="0" destOrd="0" parTransId="{980FD654-80E6-4372-96B6-15BE9E6863C9}" sibTransId="{CA6EBA9E-FA46-47AE-B416-19CFD6456796}"/>
    <dgm:cxn modelId="{687A7C0F-6D39-455D-8E35-5C21890D9180}" type="presOf" srcId="{AA0C2554-AD65-414D-899E-23943ABE8CBD}" destId="{8344B6CD-9BB8-47DA-8329-E578FE14BB7C}" srcOrd="0" destOrd="0" presId="urn:microsoft.com/office/officeart/2005/8/layout/hList1"/>
    <dgm:cxn modelId="{3D578450-876F-454A-9CC4-4437FC8D666B}" type="presOf" srcId="{5B748015-A132-42AC-B435-9058589EE3BB}" destId="{4CE45873-A0E8-43E9-AC43-0C541728CC40}" srcOrd="0" destOrd="0" presId="urn:microsoft.com/office/officeart/2005/8/layout/hList1"/>
    <dgm:cxn modelId="{20EB0038-F778-4D0B-B765-39EBE33194B4}" type="presOf" srcId="{3822AC60-596A-42CF-AAEB-958404676B73}" destId="{8F81DE40-F93A-4024-891B-54A158CD8C45}" srcOrd="0" destOrd="0" presId="urn:microsoft.com/office/officeart/2005/8/layout/hList1"/>
    <dgm:cxn modelId="{46D4C820-B01F-4A71-8989-755A851E160F}" type="presOf" srcId="{0077F3F7-B30F-462B-956E-E7BD48F49157}" destId="{7B27A6B9-AE7A-43D3-8111-4A9963521723}" srcOrd="0" destOrd="0" presId="urn:microsoft.com/office/officeart/2005/8/layout/hList1"/>
    <dgm:cxn modelId="{D14A69E6-1F97-449E-83C1-DD1EB35E6FCA}" srcId="{AA0C2554-AD65-414D-899E-23943ABE8CBD}" destId="{B16EA9DC-4407-4AF6-9C9A-ED1E53DDC123}" srcOrd="3" destOrd="0" parTransId="{FE5EDEB1-8752-4530-8862-F0CA7A157A1F}" sibTransId="{32CA377A-9F16-4C06-9626-915AF33ABC40}"/>
    <dgm:cxn modelId="{5427B30F-8DA1-4D61-828A-D40A7488B158}" srcId="{5B748015-A132-42AC-B435-9058589EE3BB}" destId="{5B961560-0978-4209-B193-0B617C78E14A}" srcOrd="2" destOrd="0" parTransId="{DFD5D689-C5D5-4CB5-9E61-BA2F1717DAF1}" sibTransId="{FC1E8FAB-F365-4DD5-9E7B-498BA8C3ECBB}"/>
    <dgm:cxn modelId="{63A5ABA7-0D50-4B06-A19E-E1FE221275CA}" type="presOf" srcId="{BAFE2FE4-545B-4C20-B5B9-9DC699B9CB79}" destId="{EEDF8308-ED82-4B29-ADA7-923D6C2747E2}" srcOrd="0" destOrd="0" presId="urn:microsoft.com/office/officeart/2005/8/layout/hList1"/>
    <dgm:cxn modelId="{EF3E0763-A7B6-4EFC-84FA-5D29D313561E}" type="presOf" srcId="{9D45D22B-AD58-4D59-B87E-A5FF1A9D107B}" destId="{96BF2309-8367-45FA-911C-FE4FBB7184B0}" srcOrd="0" destOrd="3" presId="urn:microsoft.com/office/officeart/2005/8/layout/hList1"/>
    <dgm:cxn modelId="{90995B24-F995-42B2-855C-EA2349B49994}" srcId="{AA0C2554-AD65-414D-899E-23943ABE8CBD}" destId="{F9000A33-64F0-450B-9C91-7DCBB78EBAED}" srcOrd="0" destOrd="0" parTransId="{35F78581-0082-4C94-8853-AA086E93A1EC}" sibTransId="{485CA67F-7F95-4308-98F1-55A6A5218E5E}"/>
    <dgm:cxn modelId="{9AD4E322-87D5-48AC-B07E-2EEA9655655F}" type="presOf" srcId="{4F2FD2F6-664C-40F3-A718-E84CFC2CC47B}" destId="{96BF2309-8367-45FA-911C-FE4FBB7184B0}" srcOrd="0" destOrd="0" presId="urn:microsoft.com/office/officeart/2005/8/layout/hList1"/>
    <dgm:cxn modelId="{5521DBE4-A740-43F1-AC4C-034C736FD607}" type="presOf" srcId="{9F042B18-0037-40CA-B87D-21A27C56D42B}" destId="{24A3F2FC-3A1E-4B19-A465-653FC4161B45}" srcOrd="0" destOrd="0" presId="urn:microsoft.com/office/officeart/2005/8/layout/hList1"/>
    <dgm:cxn modelId="{510ABC6B-D236-402D-B511-1F4783FC4001}" srcId="{0077F3F7-B30F-462B-956E-E7BD48F49157}" destId="{B55BB011-0A85-46A8-9281-DF3926A57477}" srcOrd="1" destOrd="0" parTransId="{4162118A-4DA1-4FEB-AAB0-EE4FA51554A3}" sibTransId="{00B2FC94-594E-4883-8B75-BEA8780CA545}"/>
    <dgm:cxn modelId="{B8784075-DBE0-413E-A926-BD6449BC31A3}" srcId="{2FF448DC-5AC6-4D04-BCFA-23064062B38E}" destId="{BAFE2FE4-545B-4C20-B5B9-9DC699B9CB79}" srcOrd="0" destOrd="0" parTransId="{EEA39E24-0B96-465A-A902-274AFAC9858D}" sibTransId="{44DDB333-F9F6-4589-A175-5DD9FBC32AE9}"/>
    <dgm:cxn modelId="{D53E996D-86C5-42CF-974D-065AE8EF1E48}" type="presOf" srcId="{E01D5B28-3AD2-42F7-8CCE-8D41190F8253}" destId="{96BF2309-8367-45FA-911C-FE4FBB7184B0}" srcOrd="0" destOrd="2" presId="urn:microsoft.com/office/officeart/2005/8/layout/hList1"/>
    <dgm:cxn modelId="{3B5A3C39-BF7F-4773-B077-0E9ADE1EC82B}" srcId="{5B748015-A132-42AC-B435-9058589EE3BB}" destId="{80A2852C-BBA3-44A4-B808-FFFB7B6DDBC5}" srcOrd="1" destOrd="0" parTransId="{A909332E-3CED-42C0-A83B-92CFDF09168E}" sibTransId="{3C91C046-EB4B-48D8-BD0C-BACE521B4FBF}"/>
    <dgm:cxn modelId="{A747EBCB-FDA0-4C7C-B3DF-F74E2D93CD03}" srcId="{0077F3F7-B30F-462B-956E-E7BD48F49157}" destId="{47AEF03C-EA5F-45E1-B8C6-CDD65D6B27C0}" srcOrd="2" destOrd="0" parTransId="{A31CE2CA-B327-45B2-8B1A-2FDBB27DC1D3}" sibTransId="{A0BCCD74-46C9-437F-A801-96B75C7E74A0}"/>
    <dgm:cxn modelId="{5BCCA102-9F4F-4A20-AF4A-7ED4D53BD522}" type="presOf" srcId="{2FF448DC-5AC6-4D04-BCFA-23064062B38E}" destId="{2AA82A5E-5E68-403C-A942-5ACF40AD690A}" srcOrd="0" destOrd="0" presId="urn:microsoft.com/office/officeart/2005/8/layout/hList1"/>
    <dgm:cxn modelId="{A0033BC9-34FE-4FA1-836A-38ED5C064160}" type="presOf" srcId="{80A2852C-BBA3-44A4-B808-FFFB7B6DDBC5}" destId="{8F81DE40-F93A-4024-891B-54A158CD8C45}" srcOrd="0" destOrd="1" presId="urn:microsoft.com/office/officeart/2005/8/layout/hList1"/>
    <dgm:cxn modelId="{6F675863-BDCE-43F3-9C2B-2AA24AFBD6B6}" srcId="{AA0C2554-AD65-414D-899E-23943ABE8CBD}" destId="{D05C2CCB-FAF7-425B-98B7-124AB5220BC5}" srcOrd="2" destOrd="0" parTransId="{F27E8AAC-95C3-49AD-A410-9A4FA1FF3FED}" sibTransId="{660A9E78-9688-4694-B6A3-1ACE4F8B6937}"/>
    <dgm:cxn modelId="{0A1F7698-B277-4334-A9BC-85ACA4D17D64}" type="presOf" srcId="{3B38ABFB-F7B9-4ACE-8703-6D992630CA23}" destId="{96BF2309-8367-45FA-911C-FE4FBB7184B0}" srcOrd="0" destOrd="1" presId="urn:microsoft.com/office/officeart/2005/8/layout/hList1"/>
    <dgm:cxn modelId="{81BFAD5F-3F9E-487B-9429-7136EF834FAF}" srcId="{2FF448DC-5AC6-4D04-BCFA-23064062B38E}" destId="{AA0C2554-AD65-414D-899E-23943ABE8CBD}" srcOrd="2" destOrd="0" parTransId="{BFAA99EC-47B3-4C02-8E25-D20322965A58}" sibTransId="{FC4F3436-7083-4C06-BA37-6814CED57CE3}"/>
    <dgm:cxn modelId="{7A466D31-0663-4AF6-9070-F7E5E05BD70D}" type="presOf" srcId="{D05C2CCB-FAF7-425B-98B7-124AB5220BC5}" destId="{EAEADB2B-D641-48DA-B82F-7212835851F3}" srcOrd="0" destOrd="2" presId="urn:microsoft.com/office/officeart/2005/8/layout/hList1"/>
    <dgm:cxn modelId="{66F48F95-CE9F-4E0F-861E-02AE37ED9B38}" type="presOf" srcId="{47AEF03C-EA5F-45E1-B8C6-CDD65D6B27C0}" destId="{24A3F2FC-3A1E-4B19-A465-653FC4161B45}" srcOrd="0" destOrd="2" presId="urn:microsoft.com/office/officeart/2005/8/layout/hList1"/>
    <dgm:cxn modelId="{EDD962A5-94F7-4CA0-8119-145D83B4E040}" type="presOf" srcId="{B55BB011-0A85-46A8-9281-DF3926A57477}" destId="{24A3F2FC-3A1E-4B19-A465-653FC4161B45}" srcOrd="0" destOrd="1" presId="urn:microsoft.com/office/officeart/2005/8/layout/hList1"/>
    <dgm:cxn modelId="{5AAD9204-8786-467C-AF0E-B5E24769F019}" srcId="{AA0C2554-AD65-414D-899E-23943ABE8CBD}" destId="{291CCB7F-9FDA-4298-A87C-3B95D8194283}" srcOrd="1" destOrd="0" parTransId="{FC6A2AAF-51A5-4005-86FF-C98ED121F1E7}" sibTransId="{D70E845A-AC78-464E-B6D3-22F5A6075C72}"/>
    <dgm:cxn modelId="{7DFFC2F2-7742-475D-9381-9ABBB72A29F5}" srcId="{2FF448DC-5AC6-4D04-BCFA-23064062B38E}" destId="{0077F3F7-B30F-462B-956E-E7BD48F49157}" srcOrd="1" destOrd="0" parTransId="{39A46022-933D-4D5A-8300-57B15669DF31}" sibTransId="{A2F1631A-2853-46B2-9E17-6A3FC5E47D1B}"/>
    <dgm:cxn modelId="{162CCAB2-42FE-413D-A961-7754E8344530}" srcId="{BAFE2FE4-545B-4C20-B5B9-9DC699B9CB79}" destId="{4F2FD2F6-664C-40F3-A718-E84CFC2CC47B}" srcOrd="0" destOrd="0" parTransId="{4477B3F1-A2F7-4604-8CE3-6FFF1839836B}" sibTransId="{915F01B1-1307-410C-B7EB-BFA1F338489B}"/>
    <dgm:cxn modelId="{BA6DD1A0-3AC1-4ABC-B9BC-482D3BAEE0C8}" type="presOf" srcId="{291CCB7F-9FDA-4298-A87C-3B95D8194283}" destId="{EAEADB2B-D641-48DA-B82F-7212835851F3}" srcOrd="0" destOrd="1" presId="urn:microsoft.com/office/officeart/2005/8/layout/hList1"/>
    <dgm:cxn modelId="{F0187458-3CD0-4166-BF62-AE35631F27B0}" srcId="{2FF448DC-5AC6-4D04-BCFA-23064062B38E}" destId="{5B748015-A132-42AC-B435-9058589EE3BB}" srcOrd="3" destOrd="0" parTransId="{C1458F76-9639-41FE-9478-94AFC664B196}" sibTransId="{2BC6DA2C-9256-4FED-8F35-7071FD4DEE24}"/>
    <dgm:cxn modelId="{EF838F59-0137-44FA-AE1A-9AE1C64DFFF0}" srcId="{BAFE2FE4-545B-4C20-B5B9-9DC699B9CB79}" destId="{E01D5B28-3AD2-42F7-8CCE-8D41190F8253}" srcOrd="2" destOrd="0" parTransId="{28D7B1D1-56FD-4057-B9D5-C3D02077F9F8}" sibTransId="{0399BD97-5488-4093-A9DC-9E0BC4EFE51B}"/>
    <dgm:cxn modelId="{2680B5C0-2CAA-4F3E-A74A-CFE9D983104A}" srcId="{0077F3F7-B30F-462B-956E-E7BD48F49157}" destId="{9F042B18-0037-40CA-B87D-21A27C56D42B}" srcOrd="0" destOrd="0" parTransId="{AA08B27D-D4FA-4AC5-8B1A-DEAE0326EC0F}" sibTransId="{931B5682-A4E6-47C5-9800-7CB39A9FF626}"/>
    <dgm:cxn modelId="{98D5D8CF-D4E5-4255-9831-9D5D1894FEE8}" type="presOf" srcId="{5B961560-0978-4209-B193-0B617C78E14A}" destId="{8F81DE40-F93A-4024-891B-54A158CD8C45}" srcOrd="0" destOrd="2" presId="urn:microsoft.com/office/officeart/2005/8/layout/hList1"/>
    <dgm:cxn modelId="{915EB6EA-F4CE-4EA1-9978-1372DF5EC784}" srcId="{BAFE2FE4-545B-4C20-B5B9-9DC699B9CB79}" destId="{3B38ABFB-F7B9-4ACE-8703-6D992630CA23}" srcOrd="1" destOrd="0" parTransId="{0CD596B5-2578-4A6B-A382-4256EDD85E14}" sibTransId="{B11E5848-1544-4D33-BB22-546B85EF8965}"/>
    <dgm:cxn modelId="{DF88A96B-CFE0-4F62-93FF-1551A48E9C76}" type="presParOf" srcId="{2AA82A5E-5E68-403C-A942-5ACF40AD690A}" destId="{22A369FD-7B08-4C55-9C1A-0532E2D7770F}" srcOrd="0" destOrd="0" presId="urn:microsoft.com/office/officeart/2005/8/layout/hList1"/>
    <dgm:cxn modelId="{33A8AF3B-CF8E-4AEA-B339-F891C9FFD58B}" type="presParOf" srcId="{22A369FD-7B08-4C55-9C1A-0532E2D7770F}" destId="{EEDF8308-ED82-4B29-ADA7-923D6C2747E2}" srcOrd="0" destOrd="0" presId="urn:microsoft.com/office/officeart/2005/8/layout/hList1"/>
    <dgm:cxn modelId="{6D77AD0A-B494-46CF-A06C-0BA82CBDEECE}" type="presParOf" srcId="{22A369FD-7B08-4C55-9C1A-0532E2D7770F}" destId="{96BF2309-8367-45FA-911C-FE4FBB7184B0}" srcOrd="1" destOrd="0" presId="urn:microsoft.com/office/officeart/2005/8/layout/hList1"/>
    <dgm:cxn modelId="{164AB2AC-D3AD-4A9D-AA3E-58573706CEC3}" type="presParOf" srcId="{2AA82A5E-5E68-403C-A942-5ACF40AD690A}" destId="{78F1B7D1-EAF3-4474-B5B1-A221B36C3D44}" srcOrd="1" destOrd="0" presId="urn:microsoft.com/office/officeart/2005/8/layout/hList1"/>
    <dgm:cxn modelId="{206AA4BD-559F-451E-A28D-1A07BFCB4580}" type="presParOf" srcId="{2AA82A5E-5E68-403C-A942-5ACF40AD690A}" destId="{1A88ED3C-FF01-4456-8C1F-7EBC05A94386}" srcOrd="2" destOrd="0" presId="urn:microsoft.com/office/officeart/2005/8/layout/hList1"/>
    <dgm:cxn modelId="{D845D26A-D512-4480-92E0-BA8832648FE6}" type="presParOf" srcId="{1A88ED3C-FF01-4456-8C1F-7EBC05A94386}" destId="{7B27A6B9-AE7A-43D3-8111-4A9963521723}" srcOrd="0" destOrd="0" presId="urn:microsoft.com/office/officeart/2005/8/layout/hList1"/>
    <dgm:cxn modelId="{F971954C-88B9-410C-BB3A-9C99A3DE6C13}" type="presParOf" srcId="{1A88ED3C-FF01-4456-8C1F-7EBC05A94386}" destId="{24A3F2FC-3A1E-4B19-A465-653FC4161B45}" srcOrd="1" destOrd="0" presId="urn:microsoft.com/office/officeart/2005/8/layout/hList1"/>
    <dgm:cxn modelId="{5703D806-4525-46D2-B19E-3FFA75C0D087}" type="presParOf" srcId="{2AA82A5E-5E68-403C-A942-5ACF40AD690A}" destId="{0D01F34C-1F47-4E14-AB2C-A78CC5054453}" srcOrd="3" destOrd="0" presId="urn:microsoft.com/office/officeart/2005/8/layout/hList1"/>
    <dgm:cxn modelId="{DAE15940-72EA-45EF-ACA1-B5EFE628D5C2}" type="presParOf" srcId="{2AA82A5E-5E68-403C-A942-5ACF40AD690A}" destId="{491688ED-C58C-4C07-8A10-D6BEDDD5EE35}" srcOrd="4" destOrd="0" presId="urn:microsoft.com/office/officeart/2005/8/layout/hList1"/>
    <dgm:cxn modelId="{3B1AFA1C-34FA-46CE-811F-C85C8050D795}" type="presParOf" srcId="{491688ED-C58C-4C07-8A10-D6BEDDD5EE35}" destId="{8344B6CD-9BB8-47DA-8329-E578FE14BB7C}" srcOrd="0" destOrd="0" presId="urn:microsoft.com/office/officeart/2005/8/layout/hList1"/>
    <dgm:cxn modelId="{63176085-588B-4AC0-A179-4B0FF3DFD02D}" type="presParOf" srcId="{491688ED-C58C-4C07-8A10-D6BEDDD5EE35}" destId="{EAEADB2B-D641-48DA-B82F-7212835851F3}" srcOrd="1" destOrd="0" presId="urn:microsoft.com/office/officeart/2005/8/layout/hList1"/>
    <dgm:cxn modelId="{70454163-06B0-4166-B3DE-A42AC42D6F34}" type="presParOf" srcId="{2AA82A5E-5E68-403C-A942-5ACF40AD690A}" destId="{20B884D9-7444-483A-98A4-2D3106022FB7}" srcOrd="5" destOrd="0" presId="urn:microsoft.com/office/officeart/2005/8/layout/hList1"/>
    <dgm:cxn modelId="{A17A91A3-13D4-4E2A-A669-D21622DCD634}" type="presParOf" srcId="{2AA82A5E-5E68-403C-A942-5ACF40AD690A}" destId="{0557C703-CDCB-498F-BACD-AF0F62E402C4}" srcOrd="6" destOrd="0" presId="urn:microsoft.com/office/officeart/2005/8/layout/hList1"/>
    <dgm:cxn modelId="{1E6FA8FB-C3BD-47DF-91ED-59C369F2BFE6}" type="presParOf" srcId="{0557C703-CDCB-498F-BACD-AF0F62E402C4}" destId="{4CE45873-A0E8-43E9-AC43-0C541728CC40}" srcOrd="0" destOrd="0" presId="urn:microsoft.com/office/officeart/2005/8/layout/hList1"/>
    <dgm:cxn modelId="{ACEE2DCF-BBE0-424E-8858-47DCF56C07A1}" type="presParOf" srcId="{0557C703-CDCB-498F-BACD-AF0F62E402C4}" destId="{8F81DE40-F93A-4024-891B-54A158CD8C4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184378-9BEB-4B92-965C-03CFD497403B}">
      <dsp:nvSpPr>
        <dsp:cNvPr id="0" name=""/>
        <dsp:cNvSpPr/>
      </dsp:nvSpPr>
      <dsp:spPr>
        <a:xfrm rot="5400000">
          <a:off x="-274476" y="277725"/>
          <a:ext cx="1829840" cy="128088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b="1" kern="1200" dirty="0" smtClean="0"/>
            <a:t>Manipulační</a:t>
          </a:r>
          <a:r>
            <a:rPr lang="cs-CZ" sz="1900" kern="1200" dirty="0" smtClean="0"/>
            <a:t> </a:t>
          </a:r>
          <a:r>
            <a:rPr lang="cs-CZ" sz="1900" b="1" kern="1200" dirty="0" smtClean="0"/>
            <a:t>kniha</a:t>
          </a:r>
          <a:endParaRPr lang="cs-CZ" sz="1900" b="1" kern="1200" dirty="0"/>
        </a:p>
      </dsp:txBody>
      <dsp:txXfrm rot="-5400000">
        <a:off x="0" y="643693"/>
        <a:ext cx="1280888" cy="548952"/>
      </dsp:txXfrm>
    </dsp:sp>
    <dsp:sp modelId="{66A35D87-0EFF-4F06-9BEF-B4D1F881D40D}">
      <dsp:nvSpPr>
        <dsp:cNvPr id="0" name=""/>
        <dsp:cNvSpPr/>
      </dsp:nvSpPr>
      <dsp:spPr>
        <a:xfrm rot="5400000">
          <a:off x="4389146" y="-3105008"/>
          <a:ext cx="1189396" cy="740591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400" kern="1200" dirty="0" smtClean="0"/>
            <a:t>28/1/2013-8407</a:t>
          </a:r>
          <a:endParaRPr lang="cs-CZ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400" kern="1200" dirty="0" smtClean="0"/>
            <a:t>Evidovaná na POI </a:t>
          </a:r>
          <a:r>
            <a:rPr lang="cs-CZ" sz="1400" i="1" kern="1200" dirty="0" smtClean="0"/>
            <a:t>(Pracoviště ochrany informací)</a:t>
          </a:r>
          <a:endParaRPr lang="cs-CZ" sz="1400" i="1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400" kern="1200" dirty="0" smtClean="0"/>
            <a:t>Pravidelné kontroly</a:t>
          </a:r>
          <a:endParaRPr lang="cs-CZ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400" kern="1200" dirty="0" smtClean="0"/>
            <a:t>Evidujete do ní obecné a dlouhodobě platné, např. NVMO č. 12/2011 nebo SA</a:t>
          </a:r>
          <a:endParaRPr lang="cs-CZ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400" kern="1200" dirty="0" smtClean="0"/>
            <a:t>Platí téměř pořád</a:t>
          </a:r>
          <a:endParaRPr lang="cs-CZ" sz="1400" kern="1200" dirty="0"/>
        </a:p>
      </dsp:txBody>
      <dsp:txXfrm rot="-5400000">
        <a:off x="1280889" y="61311"/>
        <a:ext cx="7347849" cy="1073272"/>
      </dsp:txXfrm>
    </dsp:sp>
    <dsp:sp modelId="{0A0EC8EF-156A-4AB6-A6EF-D9E3F368EBD1}">
      <dsp:nvSpPr>
        <dsp:cNvPr id="0" name=""/>
        <dsp:cNvSpPr/>
      </dsp:nvSpPr>
      <dsp:spPr>
        <a:xfrm rot="5400000">
          <a:off x="-274476" y="1915839"/>
          <a:ext cx="1829840" cy="128088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b="1" kern="1200" dirty="0" smtClean="0"/>
            <a:t>Sběrný</a:t>
          </a:r>
          <a:r>
            <a:rPr lang="cs-CZ" sz="1900" kern="1200" dirty="0" smtClean="0"/>
            <a:t> </a:t>
          </a:r>
          <a:r>
            <a:rPr lang="cs-CZ" sz="1900" b="1" kern="1200" dirty="0" smtClean="0"/>
            <a:t>arch</a:t>
          </a:r>
          <a:endParaRPr lang="cs-CZ" sz="1900" b="1" kern="1200" dirty="0"/>
        </a:p>
      </dsp:txBody>
      <dsp:txXfrm rot="-5400000">
        <a:off x="0" y="2281807"/>
        <a:ext cx="1280888" cy="548952"/>
      </dsp:txXfrm>
    </dsp:sp>
    <dsp:sp modelId="{27602DE5-1634-4041-A530-8854911A7881}">
      <dsp:nvSpPr>
        <dsp:cNvPr id="0" name=""/>
        <dsp:cNvSpPr/>
      </dsp:nvSpPr>
      <dsp:spPr>
        <a:xfrm rot="5400000">
          <a:off x="4389146" y="-1466893"/>
          <a:ext cx="1189396" cy="740591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400" kern="1200" dirty="0" smtClean="0"/>
            <a:t>28/3/2013-8407</a:t>
          </a:r>
          <a:endParaRPr lang="cs-CZ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400" kern="1200" dirty="0" smtClean="0"/>
            <a:t>„Služební tělovýchova Vojenského útvaru 8407 Praha-Kbely“</a:t>
          </a:r>
          <a:endParaRPr lang="cs-CZ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400" kern="1200" dirty="0" smtClean="0"/>
            <a:t>„Tělesná příprava štábu“</a:t>
          </a:r>
          <a:endParaRPr lang="cs-CZ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400" kern="1200" dirty="0" smtClean="0"/>
            <a:t>„Příchozí a odchozí pošta“</a:t>
          </a:r>
          <a:endParaRPr lang="cs-CZ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400" kern="1200" dirty="0" smtClean="0"/>
            <a:t>Platí převážně na jeden rok = výhody i nevýhody</a:t>
          </a:r>
          <a:endParaRPr lang="cs-CZ" sz="1400" kern="1200" dirty="0"/>
        </a:p>
      </dsp:txBody>
      <dsp:txXfrm rot="-5400000">
        <a:off x="1280889" y="1699426"/>
        <a:ext cx="7347849" cy="1073272"/>
      </dsp:txXfrm>
    </dsp:sp>
    <dsp:sp modelId="{C5ED4BF6-12DB-4B7C-8074-EFFFAE5DE4A6}">
      <dsp:nvSpPr>
        <dsp:cNvPr id="0" name=""/>
        <dsp:cNvSpPr/>
      </dsp:nvSpPr>
      <dsp:spPr>
        <a:xfrm rot="5400000">
          <a:off x="-274476" y="3553954"/>
          <a:ext cx="1829840" cy="128088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b="1" kern="1200" dirty="0" smtClean="0"/>
            <a:t>Dokument</a:t>
          </a:r>
          <a:endParaRPr lang="cs-CZ" sz="1900" b="1" kern="1200" dirty="0"/>
        </a:p>
      </dsp:txBody>
      <dsp:txXfrm rot="-5400000">
        <a:off x="0" y="3919922"/>
        <a:ext cx="1280888" cy="548952"/>
      </dsp:txXfrm>
    </dsp:sp>
    <dsp:sp modelId="{4ECC2C99-7F58-493E-B2E1-B8007DDFEC51}">
      <dsp:nvSpPr>
        <dsp:cNvPr id="0" name=""/>
        <dsp:cNvSpPr/>
      </dsp:nvSpPr>
      <dsp:spPr>
        <a:xfrm rot="5400000">
          <a:off x="4389146" y="171220"/>
          <a:ext cx="1189396" cy="740591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400" kern="1200" dirty="0" smtClean="0"/>
            <a:t>28/3/XY/2013-8407</a:t>
          </a:r>
          <a:endParaRPr lang="cs-CZ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400" kern="1200" dirty="0" smtClean="0"/>
            <a:t>Třídní kniha</a:t>
          </a:r>
          <a:endParaRPr lang="cs-CZ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400" kern="1200" dirty="0" smtClean="0"/>
            <a:t>Písemná příprava</a:t>
          </a:r>
          <a:endParaRPr lang="cs-CZ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400" kern="1200" dirty="0" smtClean="0"/>
            <a:t>Hlášení nadřízenému</a:t>
          </a:r>
          <a:endParaRPr lang="cs-CZ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400" kern="1200" dirty="0" smtClean="0"/>
            <a:t>Řešení problémů s jinými subjekty</a:t>
          </a:r>
          <a:endParaRPr lang="cs-CZ" sz="1400" kern="1200" dirty="0"/>
        </a:p>
      </dsp:txBody>
      <dsp:txXfrm rot="-5400000">
        <a:off x="1280889" y="3337539"/>
        <a:ext cx="7347849" cy="10732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DF8308-ED82-4B29-ADA7-923D6C2747E2}">
      <dsp:nvSpPr>
        <dsp:cNvPr id="0" name=""/>
        <dsp:cNvSpPr/>
      </dsp:nvSpPr>
      <dsp:spPr>
        <a:xfrm>
          <a:off x="3221" y="213345"/>
          <a:ext cx="1937219" cy="75281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Oborová</a:t>
          </a:r>
          <a:endParaRPr lang="cs-CZ" sz="2200" kern="1200" dirty="0"/>
        </a:p>
      </dsp:txBody>
      <dsp:txXfrm>
        <a:off x="3221" y="213345"/>
        <a:ext cx="1937219" cy="752811"/>
      </dsp:txXfrm>
    </dsp:sp>
    <dsp:sp modelId="{96BF2309-8367-45FA-911C-FE4FBB7184B0}">
      <dsp:nvSpPr>
        <dsp:cNvPr id="0" name=""/>
        <dsp:cNvSpPr/>
      </dsp:nvSpPr>
      <dsp:spPr>
        <a:xfrm>
          <a:off x="3221" y="1026558"/>
          <a:ext cx="1937219" cy="2992458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Plánovací</a:t>
          </a:r>
          <a:endParaRPr lang="cs-CZ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Výcviková</a:t>
          </a:r>
          <a:endParaRPr lang="cs-CZ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Kontrolní</a:t>
          </a:r>
          <a:endParaRPr lang="cs-CZ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atd.</a:t>
          </a:r>
          <a:endParaRPr lang="cs-CZ" sz="2200" kern="1200" dirty="0"/>
        </a:p>
      </dsp:txBody>
      <dsp:txXfrm>
        <a:off x="3221" y="1026558"/>
        <a:ext cx="1937219" cy="2992458"/>
      </dsp:txXfrm>
    </dsp:sp>
    <dsp:sp modelId="{7B27A6B9-AE7A-43D3-8111-4A9963521723}">
      <dsp:nvSpPr>
        <dsp:cNvPr id="0" name=""/>
        <dsp:cNvSpPr/>
      </dsp:nvSpPr>
      <dsp:spPr>
        <a:xfrm>
          <a:off x="2211651" y="213345"/>
          <a:ext cx="1937219" cy="752811"/>
        </a:xfrm>
        <a:prstGeom prst="rect">
          <a:avLst/>
        </a:prstGeom>
        <a:solidFill>
          <a:schemeClr val="accent5">
            <a:hueOff val="3579639"/>
            <a:satOff val="-481"/>
            <a:lumOff val="4771"/>
            <a:alphaOff val="0"/>
          </a:schemeClr>
        </a:solidFill>
        <a:ln w="25400" cap="flat" cmpd="sng" algn="ctr">
          <a:solidFill>
            <a:schemeClr val="accent5">
              <a:hueOff val="3579639"/>
              <a:satOff val="-481"/>
              <a:lumOff val="477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Logistická a finanční</a:t>
          </a:r>
          <a:endParaRPr lang="cs-CZ" sz="2200" kern="1200" dirty="0"/>
        </a:p>
      </dsp:txBody>
      <dsp:txXfrm>
        <a:off x="2211651" y="213345"/>
        <a:ext cx="1937219" cy="752811"/>
      </dsp:txXfrm>
    </dsp:sp>
    <dsp:sp modelId="{24A3F2FC-3A1E-4B19-A465-653FC4161B45}">
      <dsp:nvSpPr>
        <dsp:cNvPr id="0" name=""/>
        <dsp:cNvSpPr/>
      </dsp:nvSpPr>
      <dsp:spPr>
        <a:xfrm>
          <a:off x="2211651" y="1026558"/>
          <a:ext cx="1937219" cy="2992458"/>
        </a:xfrm>
        <a:prstGeom prst="rect">
          <a:avLst/>
        </a:prstGeom>
        <a:solidFill>
          <a:schemeClr val="accent5">
            <a:tint val="40000"/>
            <a:alpha val="90000"/>
            <a:hueOff val="3807118"/>
            <a:satOff val="4392"/>
            <a:lumOff val="942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3807118"/>
              <a:satOff val="4392"/>
              <a:lumOff val="94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Kniha </a:t>
          </a:r>
          <a:r>
            <a:rPr lang="cs-CZ" sz="2200" kern="1200" dirty="0" err="1" smtClean="0"/>
            <a:t>vz</a:t>
          </a:r>
          <a:r>
            <a:rPr lang="cs-CZ" sz="2200" kern="1200" dirty="0" smtClean="0"/>
            <a:t>. 1</a:t>
          </a:r>
          <a:endParaRPr lang="cs-CZ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Revize a obnova</a:t>
          </a:r>
          <a:endParaRPr lang="cs-CZ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atp.</a:t>
          </a:r>
          <a:endParaRPr lang="cs-CZ" sz="2200" kern="1200" dirty="0"/>
        </a:p>
      </dsp:txBody>
      <dsp:txXfrm>
        <a:off x="2211651" y="1026558"/>
        <a:ext cx="1937219" cy="2992458"/>
      </dsp:txXfrm>
    </dsp:sp>
    <dsp:sp modelId="{8344B6CD-9BB8-47DA-8329-E578FE14BB7C}">
      <dsp:nvSpPr>
        <dsp:cNvPr id="0" name=""/>
        <dsp:cNvSpPr/>
      </dsp:nvSpPr>
      <dsp:spPr>
        <a:xfrm>
          <a:off x="4420081" y="213345"/>
          <a:ext cx="1937219" cy="752811"/>
        </a:xfrm>
        <a:prstGeom prst="rect">
          <a:avLst/>
        </a:prstGeom>
        <a:solidFill>
          <a:schemeClr val="accent5">
            <a:hueOff val="7159277"/>
            <a:satOff val="-963"/>
            <a:lumOff val="9542"/>
            <a:alphaOff val="0"/>
          </a:schemeClr>
        </a:solidFill>
        <a:ln w="25400" cap="flat" cmpd="sng" algn="ctr">
          <a:solidFill>
            <a:schemeClr val="accent5">
              <a:hueOff val="7159277"/>
              <a:satOff val="-963"/>
              <a:lumOff val="954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Částečně oborová</a:t>
          </a:r>
          <a:endParaRPr lang="cs-CZ" sz="2200" kern="1200" dirty="0"/>
        </a:p>
      </dsp:txBody>
      <dsp:txXfrm>
        <a:off x="4420081" y="213345"/>
        <a:ext cx="1937219" cy="752811"/>
      </dsp:txXfrm>
    </dsp:sp>
    <dsp:sp modelId="{EAEADB2B-D641-48DA-B82F-7212835851F3}">
      <dsp:nvSpPr>
        <dsp:cNvPr id="0" name=""/>
        <dsp:cNvSpPr/>
      </dsp:nvSpPr>
      <dsp:spPr>
        <a:xfrm>
          <a:off x="4420081" y="1026558"/>
          <a:ext cx="1937219" cy="2992458"/>
        </a:xfrm>
        <a:prstGeom prst="rect">
          <a:avLst/>
        </a:prstGeom>
        <a:solidFill>
          <a:schemeClr val="accent5">
            <a:tint val="40000"/>
            <a:alpha val="90000"/>
            <a:hueOff val="7614237"/>
            <a:satOff val="8783"/>
            <a:lumOff val="1884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7614237"/>
              <a:satOff val="8783"/>
              <a:lumOff val="188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FKSP</a:t>
          </a:r>
          <a:endParaRPr lang="cs-CZ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PRCH</a:t>
          </a:r>
          <a:endParaRPr lang="cs-CZ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Výpisy z RVÚ</a:t>
          </a:r>
          <a:endParaRPr lang="cs-CZ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atp.</a:t>
          </a:r>
          <a:endParaRPr lang="cs-CZ" sz="2200" kern="1200" dirty="0"/>
        </a:p>
      </dsp:txBody>
      <dsp:txXfrm>
        <a:off x="4420081" y="1026558"/>
        <a:ext cx="1937219" cy="2992458"/>
      </dsp:txXfrm>
    </dsp:sp>
    <dsp:sp modelId="{4CE45873-A0E8-43E9-AC43-0C541728CC40}">
      <dsp:nvSpPr>
        <dsp:cNvPr id="0" name=""/>
        <dsp:cNvSpPr/>
      </dsp:nvSpPr>
      <dsp:spPr>
        <a:xfrm>
          <a:off x="6628511" y="213345"/>
          <a:ext cx="1937219" cy="752811"/>
        </a:xfrm>
        <a:prstGeom prst="rect">
          <a:avLst/>
        </a:prstGeom>
        <a:solidFill>
          <a:schemeClr val="accent5">
            <a:hueOff val="10738916"/>
            <a:satOff val="-1444"/>
            <a:lumOff val="14313"/>
            <a:alphaOff val="0"/>
          </a:schemeClr>
        </a:solidFill>
        <a:ln w="25400" cap="flat" cmpd="sng" algn="ctr">
          <a:solidFill>
            <a:schemeClr val="accent5">
              <a:hueOff val="10738916"/>
              <a:satOff val="-1444"/>
              <a:lumOff val="1431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Vojenská</a:t>
          </a:r>
          <a:endParaRPr lang="cs-CZ" sz="2200" kern="1200" dirty="0"/>
        </a:p>
      </dsp:txBody>
      <dsp:txXfrm>
        <a:off x="6628511" y="213345"/>
        <a:ext cx="1937219" cy="752811"/>
      </dsp:txXfrm>
    </dsp:sp>
    <dsp:sp modelId="{8F81DE40-F93A-4024-891B-54A158CD8C45}">
      <dsp:nvSpPr>
        <dsp:cNvPr id="0" name=""/>
        <dsp:cNvSpPr/>
      </dsp:nvSpPr>
      <dsp:spPr>
        <a:xfrm>
          <a:off x="6628511" y="1026558"/>
          <a:ext cx="1937219" cy="2992458"/>
        </a:xfrm>
        <a:prstGeom prst="rect">
          <a:avLst/>
        </a:prstGeom>
        <a:solidFill>
          <a:schemeClr val="accent5">
            <a:tint val="40000"/>
            <a:alpha val="90000"/>
            <a:hueOff val="11421355"/>
            <a:satOff val="13175"/>
            <a:lumOff val="2826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11421355"/>
              <a:satOff val="13175"/>
              <a:lumOff val="282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Evidence pracovní doby</a:t>
          </a:r>
          <a:endParaRPr lang="cs-CZ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Rozvrhy zaměstnání</a:t>
          </a:r>
          <a:endParaRPr lang="cs-CZ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atp.</a:t>
          </a:r>
          <a:endParaRPr lang="cs-CZ" sz="2200" kern="1200" dirty="0"/>
        </a:p>
      </dsp:txBody>
      <dsp:txXfrm>
        <a:off x="6628511" y="1026558"/>
        <a:ext cx="1937219" cy="29924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1E7AB-E428-4688-89EE-D94666A0624A}" type="datetimeFigureOut">
              <a:rPr lang="cs-CZ" smtClean="0"/>
              <a:pPr/>
              <a:t>24.10.2022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A2D407-D8BD-4E91-BFE7-94C0612D357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7607091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56B36C-7B75-4624-88EE-CA1F522C503F}" type="datetimeFigureOut">
              <a:rPr lang="cs-CZ" smtClean="0"/>
              <a:pPr/>
              <a:t>24.10.2022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8450B-E813-4660-A9E7-2FCB1EA1871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21829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PRCH-prevence rizikového chování, vč.</a:t>
            </a:r>
            <a:r>
              <a:rPr lang="cs-CZ" baseline="0" dirty="0" smtClean="0"/>
              <a:t> </a:t>
            </a:r>
            <a:r>
              <a:rPr lang="cs-CZ" baseline="0" smtClean="0"/>
              <a:t>Rodinných př.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450B-E813-4660-A9E7-2FCB1EA18710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874891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95536" y="2348880"/>
            <a:ext cx="8458200" cy="1222375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>
              <a:defRPr sz="4400" b="1">
                <a:solidFill>
                  <a:srgbClr val="351FD7"/>
                </a:solidFill>
                <a:latin typeface="Calibri" pitchFamily="34" charset="0"/>
              </a:defRPr>
            </a:lvl1pPr>
          </a:lstStyle>
          <a:p>
            <a:r>
              <a:rPr kumimoji="0" lang="cs-CZ" dirty="0" smtClean="0"/>
              <a:t>Klepnutím lze upravit styl předlohy nadpisů.</a:t>
            </a:r>
            <a:endParaRPr kumimoji="0" lang="en-US" dirty="0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61048"/>
            <a:ext cx="8458200" cy="1296144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4000" b="1">
                <a:solidFill>
                  <a:schemeClr val="tx2">
                    <a:shade val="75000"/>
                  </a:schemeClr>
                </a:solidFill>
                <a:latin typeface="Calibri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dirty="0" smtClean="0"/>
              <a:t>Klepnutím lze upravit styl předlohy podnadpisů.</a:t>
            </a:r>
            <a:endParaRPr kumimoji="0" lang="en-US" dirty="0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>
          <a:xfrm>
            <a:off x="107504" y="44624"/>
            <a:ext cx="1938536" cy="288925"/>
          </a:xfrm>
          <a:prstGeom prst="rect">
            <a:avLst/>
          </a:prstGeom>
        </p:spPr>
        <p:txBody>
          <a:bodyPr/>
          <a:lstStyle/>
          <a:p>
            <a:fld id="{E6127BCC-433F-4370-8319-AC05FA74D150}" type="datetime1">
              <a:rPr lang="cs-CZ" smtClean="0"/>
              <a:pPr/>
              <a:t>24.10.2022</a:t>
            </a:fld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1" name="TextovéPole 10"/>
          <p:cNvSpPr txBox="1"/>
          <p:nvPr userDrawn="1"/>
        </p:nvSpPr>
        <p:spPr>
          <a:xfrm>
            <a:off x="467544" y="5949280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 smtClean="0"/>
              <a:t>mjr. Vladimír</a:t>
            </a:r>
            <a:r>
              <a:rPr lang="cs-CZ" sz="2400" baseline="0" dirty="0" smtClean="0"/>
              <a:t> MICHALIČKA</a:t>
            </a:r>
            <a:endParaRPr lang="cs-CZ" sz="2400" dirty="0"/>
          </a:p>
        </p:txBody>
      </p:sp>
      <p:pic>
        <p:nvPicPr>
          <p:cNvPr id="12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56376" y="188639"/>
            <a:ext cx="1001984" cy="134552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55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  <a:latin typeface="Calibri" pitchFamily="34" charset="0"/>
              </a:defRPr>
            </a:lvl1pPr>
          </a:lstStyle>
          <a:p>
            <a:r>
              <a:rPr kumimoji="0" lang="cs-CZ" dirty="0" smtClean="0"/>
              <a:t>Klepnutím lze upravit styl předlohy nadpisů.</a:t>
            </a:r>
            <a:endParaRPr kumimoji="0" lang="en-US" dirty="0"/>
          </a:p>
        </p:txBody>
      </p:sp>
      <p:sp>
        <p:nvSpPr>
          <p:cNvPr id="27" name="Zástupný symbol pro obsah 26"/>
          <p:cNvSpPr>
            <a:spLocks noGrp="1"/>
          </p:cNvSpPr>
          <p:nvPr>
            <p:ph idx="1" hasCustomPrompt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/>
          <a:lstStyle>
            <a:lvl1pPr marL="514350" indent="-514350">
              <a:spcBef>
                <a:spcPts val="600"/>
              </a:spcBef>
              <a:buClrTx/>
              <a:buFont typeface="+mj-lt"/>
              <a:buNone/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971550" indent="-514350">
              <a:spcBef>
                <a:spcPts val="600"/>
              </a:spcBef>
              <a:buClrTx/>
              <a:buFont typeface="Wingdings" pitchFamily="2" charset="2"/>
              <a:buChar char="§"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3716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8288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71700" indent="-3429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5pPr>
          </a:lstStyle>
          <a:p>
            <a:pPr lvl="0" eaLnBrk="1" latinLnBrk="0" hangingPunct="1"/>
            <a:r>
              <a:rPr lang="cs-CZ" dirty="0" smtClean="0"/>
              <a:t>1)	Klepnutím lze upravit styly předlohy textu.</a:t>
            </a:r>
          </a:p>
          <a:p>
            <a:pPr lvl="1" eaLnBrk="1" latinLnBrk="0" hangingPunct="1"/>
            <a:r>
              <a:rPr lang="cs-CZ" dirty="0" smtClean="0"/>
              <a:t>Druhá úroveň</a:t>
            </a:r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../Pl&#225;novac&#237;%20proces/Kurzy%20TP%201-4.Q.xls" TargetMode="External"/><Relationship Id="rId2" Type="http://schemas.openxmlformats.org/officeDocument/2006/relationships/hyperlink" Target="../Pl&#225;novac&#237;%20proces/T&#283;lesn&#225;%20p&#345;&#237;prava%20a%20sport%20text%2012.doc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../Pl&#225;novac&#237;%20proces/xP&#345;ehled%20pl&#225;novan&#233;ho%20odvelen&#237;.xls" TargetMode="External"/><Relationship Id="rId4" Type="http://schemas.openxmlformats.org/officeDocument/2006/relationships/hyperlink" Target="../Pl&#225;novac&#237;%20proces/_PLACHTA%202013.xls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../Legislativa/Organiza&#269;n&#237;%20rozkaz%202009.doc" TargetMode="External"/><Relationship Id="rId2" Type="http://schemas.openxmlformats.org/officeDocument/2006/relationships/hyperlink" Target="DATABAZE%20INSTRUKTORU.xl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PP%20barnov.doc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Projekt%20SNJ.doc" TargetMode="External"/><Relationship Id="rId2" Type="http://schemas.openxmlformats.org/officeDocument/2006/relationships/hyperlink" Target="P&#345;ehled%20&#269;erp&#225;n&#237;%20FKSP%202007.xl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P&#345;ehled%20&#269;erp&#225;n&#237;.doc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teorie a didaktika </a:t>
            </a:r>
            <a:r>
              <a:rPr lang="cs-CZ" dirty="0" err="1" smtClean="0"/>
              <a:t>tv</a:t>
            </a:r>
            <a:r>
              <a:rPr lang="cs-CZ" dirty="0" smtClean="0"/>
              <a:t> v AČR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81000" y="3356992"/>
            <a:ext cx="8458200" cy="1296144"/>
          </a:xfrm>
        </p:spPr>
        <p:txBody>
          <a:bodyPr/>
          <a:lstStyle/>
          <a:p>
            <a:r>
              <a:rPr lang="cs-CZ" dirty="0" smtClean="0"/>
              <a:t>Administrativa tělovýchovného pracovníka</a:t>
            </a:r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</a:t>
            </a:fld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8F67-4D5C-43D6-A890-9F36ABEA2009}" type="datetime1">
              <a:rPr lang="cs-CZ" smtClean="0"/>
              <a:pPr/>
              <a:t>24.10.2022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Neoborová (vojenská) administrativa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12776"/>
            <a:ext cx="8686800" cy="4525963"/>
          </a:xfrm>
        </p:spPr>
        <p:txBody>
          <a:bodyPr/>
          <a:lstStyle/>
          <a:p>
            <a:r>
              <a:rPr lang="cs-CZ" dirty="0" smtClean="0"/>
              <a:t>Vše co je třeba z pozice útvaru, S-3, S-7</a:t>
            </a:r>
          </a:p>
          <a:p>
            <a:endParaRPr lang="cs-CZ" dirty="0"/>
          </a:p>
          <a:p>
            <a:r>
              <a:rPr lang="cs-CZ" dirty="0" smtClean="0"/>
              <a:t>Evidence docházky</a:t>
            </a:r>
          </a:p>
          <a:p>
            <a:endParaRPr lang="cs-CZ" dirty="0"/>
          </a:p>
          <a:p>
            <a:r>
              <a:rPr lang="cs-CZ" dirty="0" smtClean="0"/>
              <a:t>Přehled ŘD, NV, SV</a:t>
            </a:r>
          </a:p>
          <a:p>
            <a:endParaRPr lang="cs-CZ" dirty="0"/>
          </a:p>
          <a:p>
            <a:r>
              <a:rPr lang="cs-CZ" dirty="0" smtClean="0"/>
              <a:t>Práce </a:t>
            </a:r>
            <a:r>
              <a:rPr lang="cs-CZ" smtClean="0"/>
              <a:t>se systémy </a:t>
            </a:r>
            <a:r>
              <a:rPr lang="cs-CZ" dirty="0" smtClean="0"/>
              <a:t>ŠIS, </a:t>
            </a:r>
            <a:r>
              <a:rPr lang="cs-CZ" dirty="0"/>
              <a:t>ISL</a:t>
            </a:r>
            <a:r>
              <a:rPr lang="cs-CZ"/>
              <a:t>, </a:t>
            </a:r>
            <a:r>
              <a:rPr lang="cs-CZ" smtClean="0"/>
              <a:t>ISSP, OTS, …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090877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libri"/>
                <a:cs typeface="Calibri"/>
              </a:rPr>
              <a:t>Kontrolní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cs-CZ" dirty="0" smtClean="0">
                <a:latin typeface="Calibri"/>
                <a:cs typeface="Calibri"/>
              </a:rPr>
              <a:t>Které "</a:t>
            </a:r>
            <a:r>
              <a:rPr lang="cs-CZ" dirty="0" err="1" smtClean="0">
                <a:latin typeface="Calibri"/>
                <a:cs typeface="Calibri"/>
              </a:rPr>
              <a:t>mimooborové</a:t>
            </a:r>
            <a:r>
              <a:rPr lang="cs-CZ" dirty="0" smtClean="0">
                <a:latin typeface="Calibri"/>
                <a:cs typeface="Calibri"/>
              </a:rPr>
              <a:t>" dokumenty </a:t>
            </a:r>
            <a:r>
              <a:rPr lang="cs-CZ" smtClean="0">
                <a:latin typeface="Calibri"/>
                <a:cs typeface="Calibri"/>
              </a:rPr>
              <a:t>se týkají funkce </a:t>
            </a:r>
            <a:r>
              <a:rPr lang="cs-CZ" dirty="0" smtClean="0">
                <a:latin typeface="Calibri"/>
                <a:cs typeface="Calibri"/>
              </a:rPr>
              <a:t>NTV?</a:t>
            </a:r>
            <a:endParaRPr lang="cs-CZ" dirty="0" smtClean="0">
              <a:cs typeface="Calibri" pitchFamily="34" charset="0"/>
            </a:endParaRPr>
          </a:p>
          <a:p>
            <a:pPr>
              <a:buFont typeface="Arial"/>
              <a:buChar char="•"/>
            </a:pPr>
            <a:r>
              <a:rPr lang="cs-CZ" dirty="0" smtClean="0">
                <a:latin typeface="Calibri"/>
                <a:cs typeface="Calibri"/>
              </a:rPr>
              <a:t>Jak se eviduje Písemná příprava v </a:t>
            </a:r>
            <a:r>
              <a:rPr lang="cs-CZ" dirty="0" err="1" smtClean="0">
                <a:latin typeface="Calibri"/>
                <a:cs typeface="Calibri"/>
              </a:rPr>
              <a:t>ReMO</a:t>
            </a:r>
            <a:r>
              <a:rPr lang="cs-CZ" dirty="0" smtClean="0">
                <a:latin typeface="Calibri"/>
                <a:cs typeface="Calibri"/>
              </a:rPr>
              <a:t>?</a:t>
            </a:r>
          </a:p>
          <a:p>
            <a:pPr>
              <a:buFont typeface="Arial"/>
              <a:buChar char="•"/>
            </a:pPr>
            <a:r>
              <a:rPr lang="cs-CZ" dirty="0" smtClean="0">
                <a:latin typeface="Calibri"/>
                <a:cs typeface="Calibri"/>
              </a:rPr>
              <a:t>Vyjmenujte dokumentaci v rámci VO 84.</a:t>
            </a:r>
          </a:p>
          <a:p>
            <a:pPr>
              <a:buFont typeface="Arial"/>
              <a:buChar char="•"/>
            </a:pPr>
            <a:r>
              <a:rPr lang="cs-CZ" dirty="0" smtClean="0">
                <a:latin typeface="Calibri"/>
                <a:cs typeface="Calibri"/>
              </a:rPr>
              <a:t>Které hlavní Výcvikové dokumenty znáte?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2710681"/>
            <a:ext cx="8458200" cy="1222375"/>
          </a:xfrm>
        </p:spPr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12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Administrativa tělovýchovného pracovníka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ea typeface="ＭＳ Ｐゴシック" charset="-128"/>
              </a:rPr>
              <a:t>Cíl: </a:t>
            </a:r>
            <a:r>
              <a:rPr lang="cs-CZ" dirty="0" smtClean="0">
                <a:ea typeface="ＭＳ Ｐゴシック" charset="-128"/>
              </a:rPr>
              <a:t>Seznámit </a:t>
            </a:r>
            <a:r>
              <a:rPr lang="cs-CZ" dirty="0" smtClean="0">
                <a:ea typeface="ＭＳ Ｐゴシック" charset="-128"/>
              </a:rPr>
              <a:t>studenty s dokumenty vedené TVN u útvaru</a:t>
            </a:r>
            <a:endParaRPr lang="cs-CZ" dirty="0" smtClean="0">
              <a:ea typeface="ＭＳ Ｐゴシック" charset="-128"/>
            </a:endParaRPr>
          </a:p>
          <a:p>
            <a:endParaRPr lang="cs-CZ" dirty="0" smtClean="0">
              <a:ea typeface="ＭＳ Ｐゴシック" charset="-128"/>
            </a:endParaRPr>
          </a:p>
          <a:p>
            <a:r>
              <a:rPr lang="cs-CZ" b="1" dirty="0" smtClean="0">
                <a:ea typeface="ＭＳ Ｐゴシック" charset="-128"/>
              </a:rPr>
              <a:t>Průběh:  </a:t>
            </a:r>
            <a:r>
              <a:rPr lang="cs-CZ" dirty="0" smtClean="0">
                <a:ea typeface="ＭＳ Ｐゴシック" charset="-128"/>
              </a:rPr>
              <a:t>Vysvětlení a </a:t>
            </a:r>
            <a:r>
              <a:rPr lang="cs-CZ" dirty="0" smtClean="0">
                <a:ea typeface="ＭＳ Ｐゴシック" charset="-128"/>
              </a:rPr>
              <a:t>praktická ukázka jednotlivé dokumentace</a:t>
            </a:r>
            <a:endParaRPr lang="cs-CZ" dirty="0" smtClean="0">
              <a:ea typeface="ＭＳ Ｐゴシック" charset="-128"/>
            </a:endParaRPr>
          </a:p>
          <a:p>
            <a:endParaRPr lang="cs-CZ" dirty="0" smtClean="0">
              <a:ea typeface="ＭＳ Ｐゴシック" charset="-128"/>
            </a:endParaRPr>
          </a:p>
          <a:p>
            <a:r>
              <a:rPr lang="cs-CZ" b="1" dirty="0" smtClean="0">
                <a:ea typeface="ＭＳ Ｐゴシック" charset="-128"/>
              </a:rPr>
              <a:t>Klíčová </a:t>
            </a:r>
            <a:r>
              <a:rPr lang="cs-CZ" b="1" dirty="0" smtClean="0">
                <a:ea typeface="ＭＳ Ｐゴシック" charset="-128"/>
              </a:rPr>
              <a:t>slova: </a:t>
            </a:r>
            <a:r>
              <a:rPr lang="cs-CZ" dirty="0" smtClean="0">
                <a:ea typeface="ＭＳ Ｐゴシック" charset="-128"/>
              </a:rPr>
              <a:t>Rozkaz č. 1, výroční přezkoušení profesní přezkoušení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Obecně k Evidenci dokumentace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591110990"/>
              </p:ext>
            </p:extLst>
          </p:nvPr>
        </p:nvGraphicFramePr>
        <p:xfrm>
          <a:off x="251520" y="1268760"/>
          <a:ext cx="8686800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97509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Oblasti administrativní práce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4</a:t>
            </a:fld>
            <a:endParaRPr lang="cs-CZ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xmlns="" val="216661065"/>
              </p:ext>
            </p:extLst>
          </p:nvPr>
        </p:nvGraphicFramePr>
        <p:xfrm>
          <a:off x="251520" y="1412776"/>
          <a:ext cx="8568952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Oborová dokumentace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96752"/>
            <a:ext cx="8686800" cy="5400600"/>
          </a:xfrm>
        </p:spPr>
        <p:txBody>
          <a:bodyPr/>
          <a:lstStyle/>
          <a:p>
            <a:r>
              <a:rPr lang="cs-CZ" sz="2800" dirty="0" smtClean="0"/>
              <a:t>Plánovací dokumenty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>
                <a:solidFill>
                  <a:prstClr val="black"/>
                </a:solidFill>
                <a:hlinkClick r:id="rId2" action="ppaction://hlinkfile"/>
              </a:rPr>
              <a:t>Textová část plánu na výcvikový rok</a:t>
            </a:r>
            <a:endParaRPr lang="cs-CZ" sz="2000" dirty="0" smtClean="0">
              <a:solidFill>
                <a:prstClr val="black"/>
              </a:solidFill>
            </a:endParaRPr>
          </a:p>
          <a:p>
            <a:pPr lvl="0">
              <a:buFont typeface="Arial" pitchFamily="34" charset="0"/>
              <a:buChar char="•"/>
            </a:pPr>
            <a:r>
              <a:rPr lang="cs-CZ" sz="2000" dirty="0">
                <a:hlinkClick r:id="rId3" action="ppaction://hlinkfile"/>
              </a:rPr>
              <a:t>Plán kurzů na výcvikový rok</a:t>
            </a:r>
            <a:endParaRPr lang="cs-CZ" sz="2000" dirty="0"/>
          </a:p>
          <a:p>
            <a:pPr lvl="0">
              <a:buFont typeface="Arial" pitchFamily="34" charset="0"/>
              <a:buChar char="•"/>
            </a:pPr>
            <a:r>
              <a:rPr lang="cs-CZ" sz="2000" dirty="0" smtClean="0">
                <a:solidFill>
                  <a:prstClr val="black"/>
                </a:solidFill>
                <a:hlinkClick r:id="rId4" action="ppaction://hlinkfile"/>
              </a:rPr>
              <a:t>Plán </a:t>
            </a:r>
            <a:r>
              <a:rPr lang="cs-CZ" sz="2000" dirty="0">
                <a:solidFill>
                  <a:prstClr val="black"/>
                </a:solidFill>
                <a:hlinkClick r:id="rId4" action="ppaction://hlinkfile"/>
              </a:rPr>
              <a:t>tělesné výchovy útvaru na výcvikový rok  </a:t>
            </a:r>
            <a:endParaRPr lang="cs-CZ" sz="2000" dirty="0">
              <a:solidFill>
                <a:prstClr val="black"/>
              </a:solidFill>
            </a:endParaRPr>
          </a:p>
          <a:p>
            <a:pPr lvl="0">
              <a:buFont typeface="Arial" pitchFamily="34" charset="0"/>
              <a:buChar char="•"/>
            </a:pPr>
            <a:r>
              <a:rPr lang="cs-CZ" sz="2000" dirty="0">
                <a:solidFill>
                  <a:prstClr val="black"/>
                </a:solidFill>
              </a:rPr>
              <a:t>Plán finančního zabezpečení na výcvikový rok </a:t>
            </a:r>
            <a:endParaRPr lang="cs-CZ" sz="2000" dirty="0" smtClean="0">
              <a:solidFill>
                <a:prstClr val="black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cs-CZ" sz="2000" dirty="0"/>
              <a:t>Plán finančního zabezpečení na následující výcvikový rok </a:t>
            </a:r>
            <a:endParaRPr lang="cs-CZ" sz="2000" dirty="0">
              <a:solidFill>
                <a:prstClr val="black"/>
              </a:solidFill>
            </a:endParaRPr>
          </a:p>
          <a:p>
            <a:pPr lvl="0">
              <a:buFont typeface="Arial" pitchFamily="34" charset="0"/>
              <a:buChar char="•"/>
            </a:pPr>
            <a:r>
              <a:rPr lang="cs-CZ" sz="2000" dirty="0" smtClean="0">
                <a:solidFill>
                  <a:prstClr val="black"/>
                </a:solidFill>
                <a:hlinkClick r:id="rId5" action="ppaction://hlinkfile"/>
              </a:rPr>
              <a:t>Plán odvelení</a:t>
            </a:r>
            <a:endParaRPr lang="cs-CZ" sz="2000" dirty="0" smtClean="0">
              <a:solidFill>
                <a:prstClr val="black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cs-CZ" sz="2000" dirty="0" smtClean="0"/>
              <a:t>Plán </a:t>
            </a:r>
            <a:r>
              <a:rPr lang="cs-CZ" sz="2000" dirty="0"/>
              <a:t>nákupu tělovýchovného materiálu a služeb na výcvikový </a:t>
            </a:r>
            <a:r>
              <a:rPr lang="cs-CZ" sz="2000" dirty="0" smtClean="0"/>
              <a:t>rok 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/>
              <a:t>Plán </a:t>
            </a:r>
            <a:r>
              <a:rPr lang="cs-CZ" sz="2000" dirty="0"/>
              <a:t>metodické přípravy velitelů na výcvikový rok</a:t>
            </a:r>
          </a:p>
          <a:p>
            <a:pPr lvl="0">
              <a:buFont typeface="Arial" pitchFamily="34" charset="0"/>
              <a:buChar char="•"/>
            </a:pPr>
            <a:r>
              <a:rPr lang="cs-CZ" sz="2000" dirty="0"/>
              <a:t>Plán provádění </a:t>
            </a:r>
            <a:r>
              <a:rPr lang="cs-CZ" sz="2000" dirty="0" smtClean="0"/>
              <a:t>kontrol </a:t>
            </a:r>
            <a:r>
              <a:rPr lang="cs-CZ" sz="2000" dirty="0"/>
              <a:t>na výcvikový rok </a:t>
            </a:r>
          </a:p>
          <a:p>
            <a:pPr lvl="0">
              <a:buFont typeface="Arial" pitchFamily="34" charset="0"/>
              <a:buChar char="•"/>
            </a:pPr>
            <a:r>
              <a:rPr lang="cs-CZ" sz="2000" dirty="0"/>
              <a:t>Plán přípravy instruktorů STP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/>
              <a:t>Plán </a:t>
            </a:r>
            <a:r>
              <a:rPr lang="cs-CZ" sz="2000" dirty="0"/>
              <a:t>volno časových aktivit na výcvikový rok</a:t>
            </a:r>
          </a:p>
          <a:p>
            <a:pPr lvl="0">
              <a:buFont typeface="Arial" pitchFamily="34" charset="0"/>
              <a:buChar char="•"/>
            </a:pPr>
            <a:r>
              <a:rPr lang="cs-CZ" sz="2000" dirty="0" smtClean="0"/>
              <a:t>Plán </a:t>
            </a:r>
            <a:r>
              <a:rPr lang="cs-CZ" sz="2000" dirty="0"/>
              <a:t>sportovních přeborů a soutěží na výcvikový </a:t>
            </a:r>
            <a:r>
              <a:rPr lang="cs-CZ" sz="2000" dirty="0" smtClean="0"/>
              <a:t>rok</a:t>
            </a:r>
          </a:p>
          <a:p>
            <a:pPr lvl="0">
              <a:buFont typeface="Arial" pitchFamily="34" charset="0"/>
              <a:buChar char="•"/>
            </a:pPr>
            <a:r>
              <a:rPr lang="cs-CZ" sz="2000" dirty="0" smtClean="0"/>
              <a:t>Plán </a:t>
            </a:r>
            <a:r>
              <a:rPr lang="cs-CZ" sz="2000" dirty="0"/>
              <a:t>sportovních dnů na výcvikový </a:t>
            </a:r>
            <a:r>
              <a:rPr lang="cs-CZ" sz="2000" dirty="0" smtClean="0"/>
              <a:t>rok</a:t>
            </a:r>
            <a:endParaRPr lang="cs-CZ" sz="1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854150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Oborová dokumentace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96752"/>
            <a:ext cx="8686800" cy="5472608"/>
          </a:xfrm>
        </p:spPr>
        <p:txBody>
          <a:bodyPr/>
          <a:lstStyle/>
          <a:p>
            <a:pPr lvl="0"/>
            <a:r>
              <a:rPr lang="cs-CZ" sz="2800" dirty="0" smtClean="0"/>
              <a:t>Výcvikové dokumenty </a:t>
            </a:r>
          </a:p>
          <a:p>
            <a:pPr lvl="0">
              <a:buFont typeface="Arial" pitchFamily="34" charset="0"/>
              <a:buChar char="•"/>
            </a:pPr>
            <a:r>
              <a:rPr lang="cs-CZ" sz="2000" dirty="0" smtClean="0"/>
              <a:t>Sběrný </a:t>
            </a:r>
            <a:r>
              <a:rPr lang="cs-CZ" sz="2000" dirty="0"/>
              <a:t>arch – Dokumentace  NT na výcvikový rok</a:t>
            </a:r>
          </a:p>
          <a:p>
            <a:pPr marL="538163" lvl="0" indent="-538163">
              <a:buFont typeface="Arial" pitchFamily="34" charset="0"/>
              <a:buChar char="•"/>
            </a:pPr>
            <a:r>
              <a:rPr lang="cs-CZ" sz="2000" dirty="0" smtClean="0"/>
              <a:t>Sběrný </a:t>
            </a:r>
            <a:r>
              <a:rPr lang="cs-CZ" sz="2000" dirty="0"/>
              <a:t>arch – kontrolní </a:t>
            </a:r>
            <a:r>
              <a:rPr lang="cs-CZ" sz="2000" dirty="0" smtClean="0"/>
              <a:t>činnost náčelníka tělovýchovy</a:t>
            </a:r>
          </a:p>
          <a:p>
            <a:pPr marL="538163" lvl="0" indent="-538163">
              <a:buFont typeface="Arial" pitchFamily="34" charset="0"/>
              <a:buChar char="•"/>
            </a:pPr>
            <a:r>
              <a:rPr lang="cs-CZ" sz="2000" dirty="0" smtClean="0"/>
              <a:t>Řízená tělovýchova – nařízení, </a:t>
            </a:r>
            <a:r>
              <a:rPr lang="cs-CZ" sz="2000" smtClean="0"/>
              <a:t>třídní kniha</a:t>
            </a:r>
            <a:endParaRPr lang="cs-CZ" sz="2000" dirty="0"/>
          </a:p>
          <a:p>
            <a:pPr marL="538163" lvl="0" indent="-538163">
              <a:buFont typeface="Arial" pitchFamily="34" charset="0"/>
              <a:buChar char="•"/>
            </a:pPr>
            <a:r>
              <a:rPr lang="cs-CZ" sz="2000" dirty="0"/>
              <a:t>Tělesná příprava osob z dočasně nebo trvale oslabeným zdravím</a:t>
            </a:r>
          </a:p>
          <a:p>
            <a:pPr lvl="0">
              <a:buFont typeface="Arial" pitchFamily="34" charset="0"/>
              <a:buChar char="•"/>
            </a:pPr>
            <a:r>
              <a:rPr lang="cs-CZ" sz="2000" dirty="0" smtClean="0"/>
              <a:t>Vyhodnocení </a:t>
            </a:r>
            <a:r>
              <a:rPr lang="cs-CZ" sz="2000" dirty="0"/>
              <a:t>za </a:t>
            </a:r>
            <a:r>
              <a:rPr lang="cs-CZ" sz="2000" dirty="0" smtClean="0"/>
              <a:t>výcvikový rok a </a:t>
            </a:r>
            <a:r>
              <a:rPr lang="cs-CZ" sz="2000" dirty="0"/>
              <a:t>jednotlivá čtvrtletí </a:t>
            </a:r>
            <a:r>
              <a:rPr lang="cs-CZ" sz="2000" dirty="0" smtClean="0"/>
              <a:t>výcvikového roku</a:t>
            </a:r>
            <a:endParaRPr lang="cs-CZ" sz="2000" dirty="0"/>
          </a:p>
          <a:p>
            <a:pPr marL="457200" lvl="1" indent="0">
              <a:buNone/>
            </a:pPr>
            <a:r>
              <a:rPr lang="cs-CZ" sz="2000" dirty="0" smtClean="0"/>
              <a:t>-	vyhodnocení </a:t>
            </a:r>
            <a:r>
              <a:rPr lang="cs-CZ" sz="2000" dirty="0"/>
              <a:t>za </a:t>
            </a:r>
            <a:r>
              <a:rPr lang="cs-CZ" sz="2000" dirty="0" smtClean="0"/>
              <a:t>předchozí výcvikový rok</a:t>
            </a:r>
            <a:endParaRPr lang="cs-CZ" sz="2000" dirty="0"/>
          </a:p>
          <a:p>
            <a:pPr marL="457200" lvl="1" indent="0">
              <a:buNone/>
            </a:pPr>
            <a:r>
              <a:rPr lang="cs-CZ" sz="2000" dirty="0" smtClean="0"/>
              <a:t>-	vyhodnocení </a:t>
            </a:r>
            <a:r>
              <a:rPr lang="cs-CZ" sz="2000" dirty="0"/>
              <a:t>za </a:t>
            </a:r>
            <a:r>
              <a:rPr lang="cs-CZ" sz="2000" dirty="0" smtClean="0"/>
              <a:t>I. – IV. </a:t>
            </a:r>
            <a:r>
              <a:rPr lang="cs-CZ" sz="2000" dirty="0"/>
              <a:t>Q výcvikového roku</a:t>
            </a:r>
          </a:p>
          <a:p>
            <a:pPr lvl="0">
              <a:buFont typeface="Arial" pitchFamily="34" charset="0"/>
              <a:buChar char="•"/>
            </a:pPr>
            <a:r>
              <a:rPr lang="cs-CZ" sz="2000" dirty="0" smtClean="0"/>
              <a:t>Výroční </a:t>
            </a:r>
            <a:r>
              <a:rPr lang="cs-CZ" sz="2000" dirty="0"/>
              <a:t>a profesní přezkoušení </a:t>
            </a:r>
            <a:r>
              <a:rPr lang="cs-CZ" sz="2000" dirty="0" smtClean="0"/>
              <a:t>VZP </a:t>
            </a:r>
            <a:r>
              <a:rPr lang="cs-CZ" sz="2000" dirty="0"/>
              <a:t>na výcvikový rok</a:t>
            </a:r>
          </a:p>
          <a:p>
            <a:pPr lvl="0">
              <a:buFont typeface="Arial" pitchFamily="34" charset="0"/>
              <a:buChar char="•"/>
            </a:pPr>
            <a:r>
              <a:rPr lang="cs-CZ" sz="2000" dirty="0" smtClean="0"/>
              <a:t>Nařízení </a:t>
            </a:r>
            <a:r>
              <a:rPr lang="cs-CZ" sz="2000" dirty="0"/>
              <a:t>k provedení výročního přezkoušení z tělesné výkonnosti</a:t>
            </a:r>
          </a:p>
          <a:p>
            <a:pPr lvl="0">
              <a:buFont typeface="Arial" pitchFamily="34" charset="0"/>
              <a:buChar char="•"/>
            </a:pPr>
            <a:r>
              <a:rPr lang="cs-CZ" sz="2000" dirty="0" smtClean="0"/>
              <a:t>Nařízení </a:t>
            </a:r>
            <a:r>
              <a:rPr lang="cs-CZ" sz="2000" dirty="0"/>
              <a:t>k provedení profesního přezkoušení z tělesné výkonnosti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>
                <a:hlinkClick r:id="rId2" action="ppaction://hlinkfile"/>
              </a:rPr>
              <a:t>Databáze instruktorů </a:t>
            </a:r>
            <a:r>
              <a:rPr lang="cs-CZ" sz="2000" dirty="0">
                <a:hlinkClick r:id="rId2" action="ppaction://hlinkfile"/>
              </a:rPr>
              <a:t>speciální tělesné přípravy </a:t>
            </a:r>
            <a:endParaRPr lang="cs-CZ" sz="2000" dirty="0" smtClean="0"/>
          </a:p>
          <a:p>
            <a:pPr lvl="0">
              <a:buFont typeface="Arial" pitchFamily="34" charset="0"/>
              <a:buChar char="•"/>
            </a:pPr>
            <a:r>
              <a:rPr lang="cs-CZ" sz="2000" dirty="0">
                <a:hlinkClick r:id="rId3" action="ppaction://hlinkfile"/>
              </a:rPr>
              <a:t>Příloha Organizačního rozkazu </a:t>
            </a:r>
            <a:r>
              <a:rPr lang="cs-CZ" sz="2000" dirty="0" smtClean="0">
                <a:hlinkClick r:id="rId3" action="ppaction://hlinkfile"/>
              </a:rPr>
              <a:t>– TV</a:t>
            </a:r>
            <a:endParaRPr lang="cs-CZ" sz="2000" dirty="0" smtClean="0"/>
          </a:p>
          <a:p>
            <a:pPr lvl="0">
              <a:buFont typeface="Arial" pitchFamily="34" charset="0"/>
              <a:buChar char="•"/>
            </a:pPr>
            <a:r>
              <a:rPr lang="cs-CZ" sz="2000" dirty="0" smtClean="0">
                <a:hlinkClick r:id="rId4" action="ppaction://hlinkfile"/>
              </a:rPr>
              <a:t>Písemné přípravy </a:t>
            </a:r>
            <a:r>
              <a:rPr lang="cs-CZ" sz="2000" dirty="0" smtClean="0"/>
              <a:t>na zaměstnání</a:t>
            </a:r>
            <a:endParaRPr lang="cs-CZ" sz="2000" dirty="0"/>
          </a:p>
          <a:p>
            <a:pPr>
              <a:buFont typeface="Arial" pitchFamily="34" charset="0"/>
              <a:buChar char="•"/>
            </a:pPr>
            <a:endParaRPr lang="cs-CZ" sz="2000" dirty="0"/>
          </a:p>
          <a:p>
            <a:endParaRPr lang="cs-CZ" sz="11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090611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Logistická a finanční dokumentace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96752"/>
            <a:ext cx="8686800" cy="4525963"/>
          </a:xfrm>
        </p:spPr>
        <p:txBody>
          <a:bodyPr/>
          <a:lstStyle/>
          <a:p>
            <a:pPr marL="0" lvl="0" indent="0"/>
            <a:r>
              <a:rPr lang="cs-CZ" sz="2800" dirty="0"/>
              <a:t>Finanční dokumenty</a:t>
            </a:r>
          </a:p>
          <a:p>
            <a:pPr marL="538163" lvl="0" indent="-538163">
              <a:buFont typeface="Arial" pitchFamily="34" charset="0"/>
              <a:buChar char="•"/>
            </a:pPr>
            <a:r>
              <a:rPr lang="cs-CZ" sz="2000" dirty="0" smtClean="0">
                <a:hlinkClick r:id="rId2" action="ppaction://hlinkfile"/>
              </a:rPr>
              <a:t>Evidence </a:t>
            </a:r>
            <a:r>
              <a:rPr lang="cs-CZ" sz="2000" dirty="0">
                <a:hlinkClick r:id="rId2" action="ppaction://hlinkfile"/>
              </a:rPr>
              <a:t>čerpání  FKSP</a:t>
            </a:r>
            <a:endParaRPr lang="cs-CZ" sz="2000" dirty="0"/>
          </a:p>
          <a:p>
            <a:pPr marL="538163" lvl="0" indent="-538163">
              <a:buFont typeface="Arial" pitchFamily="34" charset="0"/>
              <a:buChar char="•"/>
            </a:pPr>
            <a:r>
              <a:rPr lang="cs-CZ" sz="2000" dirty="0" smtClean="0">
                <a:hlinkClick r:id="rId3" action="ppaction://hlinkfile"/>
              </a:rPr>
              <a:t>Projekt </a:t>
            </a:r>
            <a:r>
              <a:rPr lang="cs-CZ" sz="2000" dirty="0" smtClean="0"/>
              <a:t>PRCHP</a:t>
            </a:r>
          </a:p>
          <a:p>
            <a:pPr marL="538163" lvl="0" indent="-538163">
              <a:buFont typeface="Arial" pitchFamily="34" charset="0"/>
              <a:buChar char="•"/>
            </a:pPr>
            <a:r>
              <a:rPr lang="cs-CZ" sz="2000" dirty="0" smtClean="0">
                <a:hlinkClick r:id="rId4" action="ppaction://hlinkfile"/>
              </a:rPr>
              <a:t>Evidence </a:t>
            </a:r>
            <a:r>
              <a:rPr lang="cs-CZ" sz="2000" dirty="0">
                <a:hlinkClick r:id="rId4" action="ppaction://hlinkfile"/>
              </a:rPr>
              <a:t>čerpání  </a:t>
            </a:r>
            <a:r>
              <a:rPr lang="cs-CZ" sz="2000" dirty="0" smtClean="0"/>
              <a:t>PPRCHP</a:t>
            </a:r>
          </a:p>
          <a:p>
            <a:pPr lvl="0">
              <a:buFont typeface="Arial" pitchFamily="34" charset="0"/>
              <a:buChar char="•"/>
            </a:pPr>
            <a:r>
              <a:rPr lang="cs-CZ" sz="2000" dirty="0" smtClean="0"/>
              <a:t>Rozpočtová </a:t>
            </a:r>
            <a:r>
              <a:rPr lang="cs-CZ" sz="2000" dirty="0"/>
              <a:t>skladba pronájmů</a:t>
            </a:r>
          </a:p>
          <a:p>
            <a:pPr lvl="0">
              <a:buFont typeface="Arial" pitchFamily="34" charset="0"/>
              <a:buChar char="•"/>
            </a:pPr>
            <a:r>
              <a:rPr lang="cs-CZ" sz="2000" dirty="0" smtClean="0"/>
              <a:t>Evidence </a:t>
            </a:r>
            <a:r>
              <a:rPr lang="cs-CZ" sz="2000" dirty="0"/>
              <a:t>čerpání jednotlivých </a:t>
            </a:r>
            <a:r>
              <a:rPr lang="cs-CZ" sz="2000" dirty="0" smtClean="0"/>
              <a:t>RPP</a:t>
            </a:r>
          </a:p>
          <a:p>
            <a:pPr lvl="0">
              <a:buFont typeface="Arial" pitchFamily="34" charset="0"/>
              <a:buChar char="•"/>
            </a:pPr>
            <a:r>
              <a:rPr lang="cs-CZ" sz="2000" dirty="0" smtClean="0"/>
              <a:t>Rozpočet </a:t>
            </a:r>
            <a:r>
              <a:rPr lang="cs-CZ" sz="2000" dirty="0"/>
              <a:t>do kalkulačních listů na výcvikový rok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/>
              <a:t>Podrobný </a:t>
            </a:r>
            <a:r>
              <a:rPr lang="cs-CZ" sz="2000" dirty="0"/>
              <a:t>rozpis do kalkulačních listů na výcvikový </a:t>
            </a:r>
            <a:r>
              <a:rPr lang="cs-CZ" sz="2000" dirty="0" smtClean="0"/>
              <a:t>rok</a:t>
            </a:r>
            <a:endParaRPr lang="cs-CZ" sz="2000" dirty="0"/>
          </a:p>
          <a:p>
            <a:pPr marL="538163" lvl="0" indent="-538163">
              <a:buFont typeface="Arial" pitchFamily="34" charset="0"/>
              <a:buChar char="•"/>
            </a:pPr>
            <a:endParaRPr lang="cs-CZ" sz="200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49443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Logistická a finanční dokumentace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5680" y="1196752"/>
            <a:ext cx="8686800" cy="5544616"/>
          </a:xfrm>
        </p:spPr>
        <p:txBody>
          <a:bodyPr/>
          <a:lstStyle/>
          <a:p>
            <a:pPr marL="0" lvl="0" indent="0"/>
            <a:r>
              <a:rPr lang="cs-CZ" sz="2800" dirty="0" smtClean="0"/>
              <a:t>Logistické dokumenty</a:t>
            </a:r>
            <a:endParaRPr lang="cs-CZ" sz="2800" dirty="0"/>
          </a:p>
          <a:p>
            <a:pPr>
              <a:buFont typeface="Arial" pitchFamily="34" charset="0"/>
              <a:buChar char="•"/>
            </a:pPr>
            <a:r>
              <a:rPr lang="cs-CZ" sz="2000" dirty="0"/>
              <a:t>Dohoda o hmotné odpovědnosti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/>
              <a:t>DÚD </a:t>
            </a:r>
            <a:r>
              <a:rPr lang="cs-CZ" sz="1600" i="1" dirty="0"/>
              <a:t>(Deník účetních dokladů)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/>
              <a:t>Kniha </a:t>
            </a:r>
            <a:r>
              <a:rPr lang="cs-CZ" sz="2000" dirty="0" err="1"/>
              <a:t>vz</a:t>
            </a:r>
            <a:r>
              <a:rPr lang="cs-CZ" sz="2000" dirty="0"/>
              <a:t>. 1 + </a:t>
            </a:r>
            <a:r>
              <a:rPr lang="cs-CZ" sz="2000" dirty="0" smtClean="0"/>
              <a:t>RED </a:t>
            </a:r>
            <a:r>
              <a:rPr lang="cs-CZ" sz="1600" i="1" dirty="0" smtClean="0"/>
              <a:t>(Rejstřík </a:t>
            </a:r>
            <a:r>
              <a:rPr lang="cs-CZ" sz="1600" i="1" dirty="0"/>
              <a:t>evidenčních dokladů)</a:t>
            </a:r>
            <a:endParaRPr lang="cs-CZ" sz="2000" i="1" dirty="0"/>
          </a:p>
          <a:p>
            <a:pPr>
              <a:buFont typeface="Arial" pitchFamily="34" charset="0"/>
              <a:buChar char="•"/>
            </a:pPr>
            <a:r>
              <a:rPr lang="cs-CZ" sz="2000" dirty="0"/>
              <a:t>Přehled o Inventárních a Výrobních číslech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/>
              <a:t>Evidenční karty materiálu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/>
              <a:t>Plán nákupu na dané období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/>
              <a:t>Specifikace nákupu, Objednávka </a:t>
            </a:r>
            <a:r>
              <a:rPr lang="cs-CZ" sz="2000" i="1" dirty="0"/>
              <a:t>(podpis VÚ, Agentury Finanční)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/>
              <a:t>Plán oprav obnovy a revizí materiálu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/>
              <a:t>Skladová dokumentace – </a:t>
            </a:r>
            <a:r>
              <a:rPr lang="cs-CZ" sz="2000" dirty="0" smtClean="0"/>
              <a:t>Log-10-3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/>
              <a:t>Organizační řády sportovišť (posilovna, kurty</a:t>
            </a:r>
            <a:r>
              <a:rPr lang="cs-CZ" sz="2000" smtClean="0"/>
              <a:t>, bazén, překážková </a:t>
            </a:r>
            <a:r>
              <a:rPr lang="cs-CZ" sz="2000" dirty="0" smtClean="0"/>
              <a:t>dráha, hřiště,…)</a:t>
            </a:r>
            <a:endParaRPr lang="cs-CZ" sz="2000" dirty="0"/>
          </a:p>
          <a:p>
            <a:pPr>
              <a:buFont typeface="Arial" pitchFamily="34" charset="0"/>
              <a:buChar char="•"/>
            </a:pPr>
            <a:endParaRPr lang="cs-CZ" sz="200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099683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částečně oborová dokumentace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„Částečně suplujeme práci jiných, bez nich to </a:t>
            </a:r>
            <a:r>
              <a:rPr lang="cs-CZ" sz="2800" smtClean="0"/>
              <a:t>ale nejde“</a:t>
            </a:r>
            <a:endParaRPr lang="cs-CZ" sz="2800" dirty="0" smtClean="0"/>
          </a:p>
          <a:p>
            <a:endParaRPr lang="cs-CZ" sz="2800" dirty="0" smtClean="0"/>
          </a:p>
          <a:p>
            <a:pPr>
              <a:buFont typeface="Arial" pitchFamily="34" charset="0"/>
              <a:buChar char="•"/>
            </a:pPr>
            <a:r>
              <a:rPr lang="cs-CZ" sz="2000" dirty="0" smtClean="0"/>
              <a:t>Výpisy z RVÚ – licence instruktorů STP, Výroční přezkoušení fyzické zdatnosti, vyhodnocení SD a přeborů (návrhy na udělení odměn, diplomy)</a:t>
            </a:r>
          </a:p>
          <a:p>
            <a:pPr>
              <a:buFont typeface="Arial" pitchFamily="34" charset="0"/>
              <a:buChar char="•"/>
            </a:pPr>
            <a:endParaRPr lang="cs-CZ" sz="2000" dirty="0"/>
          </a:p>
          <a:p>
            <a:pPr>
              <a:buFont typeface="Arial" pitchFamily="34" charset="0"/>
              <a:buChar char="•"/>
            </a:pPr>
            <a:r>
              <a:rPr lang="cs-CZ" sz="2000" dirty="0" smtClean="0"/>
              <a:t>Kopie spisů týkajících se služební TV i z let minulých (jednoduchost a kontinuita)</a:t>
            </a:r>
          </a:p>
          <a:p>
            <a:pPr>
              <a:buFont typeface="Arial" pitchFamily="34" charset="0"/>
              <a:buChar char="•"/>
            </a:pPr>
            <a:endParaRPr lang="cs-CZ" sz="2000" dirty="0"/>
          </a:p>
          <a:p>
            <a:pPr>
              <a:buFont typeface="Arial" pitchFamily="34" charset="0"/>
              <a:buChar char="•"/>
            </a:pPr>
            <a:r>
              <a:rPr lang="cs-CZ" sz="2000" dirty="0" smtClean="0"/>
              <a:t>Materiál připravený k nákupu (specifikace, objednávky, Tender Market,…)</a:t>
            </a:r>
          </a:p>
          <a:p>
            <a:pPr>
              <a:buFont typeface="Arial" pitchFamily="34" charset="0"/>
              <a:buChar char="•"/>
            </a:pPr>
            <a:endParaRPr lang="cs-CZ" sz="2000" dirty="0"/>
          </a:p>
          <a:p>
            <a:pPr>
              <a:buFont typeface="Arial" pitchFamily="34" charset="0"/>
              <a:buChar char="•"/>
            </a:pPr>
            <a:r>
              <a:rPr lang="cs-CZ" sz="2000" dirty="0" smtClean="0"/>
              <a:t>Revize materiálu (Plán, Finance, Výběrové řízení)</a:t>
            </a:r>
          </a:p>
          <a:p>
            <a:pPr>
              <a:buFont typeface="Arial" pitchFamily="34" charset="0"/>
              <a:buChar char="•"/>
            </a:pPr>
            <a:endParaRPr lang="cs-CZ" sz="1600" dirty="0" smtClean="0"/>
          </a:p>
          <a:p>
            <a:pPr>
              <a:buFont typeface="Arial" pitchFamily="34" charset="0"/>
              <a:buChar char="•"/>
            </a:pP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9384832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200</TotalTime>
  <Words>559</Words>
  <Application>Microsoft Office PowerPoint</Application>
  <PresentationFormat>Předvádění na obrazovce (4:3)</PresentationFormat>
  <Paragraphs>136</Paragraphs>
  <Slides>12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Cesta</vt:lpstr>
      <vt:lpstr>teorie a didaktika tv v AČR</vt:lpstr>
      <vt:lpstr>Administrativa tělovýchovného pracovníka </vt:lpstr>
      <vt:lpstr>Obecně k Evidenci dokumentace</vt:lpstr>
      <vt:lpstr>Oblasti administrativní práce</vt:lpstr>
      <vt:lpstr>Oborová dokumentace</vt:lpstr>
      <vt:lpstr>Oborová dokumentace</vt:lpstr>
      <vt:lpstr>Logistická a finanční dokumentace</vt:lpstr>
      <vt:lpstr>Logistická a finanční dokumentace</vt:lpstr>
      <vt:lpstr>částečně oborová dokumentace</vt:lpstr>
      <vt:lpstr>Neoborová (vojenská) administrativa</vt:lpstr>
      <vt:lpstr>Kontrolní otázky</vt:lpstr>
      <vt:lpstr>děkuji za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Ladyk</dc:creator>
  <cp:lastModifiedBy>Uživatel systému Windows</cp:lastModifiedBy>
  <cp:revision>84</cp:revision>
  <dcterms:modified xsi:type="dcterms:W3CDTF">2022-10-24T09:10:10Z</dcterms:modified>
</cp:coreProperties>
</file>