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70" r:id="rId7"/>
    <p:sldId id="285" r:id="rId8"/>
    <p:sldId id="286" r:id="rId9"/>
    <p:sldId id="287" r:id="rId10"/>
    <p:sldId id="288" r:id="rId11"/>
    <p:sldId id="289" r:id="rId12"/>
    <p:sldId id="275" r:id="rId13"/>
    <p:sldId id="290" r:id="rId14"/>
    <p:sldId id="274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B9AE4-844B-4D29-BCD7-1CFAB4E58D31}" v="2" dt="2022-01-31T12:33:10.883"/>
    <p1510:client id="{41B3032E-B5E2-499C-8995-DD932CE60D7A}" v="56" dt="2022-01-31T12:37:45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an Oláh" userId="S::olah@vojenskyobor.cz::6d2c33f5-8da9-44e3-b4cf-65bd519e0bfb" providerId="AD" clId="Web-{1B8B9AE4-844B-4D29-BCD7-1CFAB4E58D31}"/>
    <pc:docChg chg="delSld">
      <pc:chgData name="Vladan Oláh" userId="S::olah@vojenskyobor.cz::6d2c33f5-8da9-44e3-b4cf-65bd519e0bfb" providerId="AD" clId="Web-{1B8B9AE4-844B-4D29-BCD7-1CFAB4E58D31}" dt="2022-01-31T12:33:10.883" v="1"/>
      <pc:docMkLst>
        <pc:docMk/>
      </pc:docMkLst>
      <pc:sldChg chg="del">
        <pc:chgData name="Vladan Oláh" userId="S::olah@vojenskyobor.cz::6d2c33f5-8da9-44e3-b4cf-65bd519e0bfb" providerId="AD" clId="Web-{1B8B9AE4-844B-4D29-BCD7-1CFAB4E58D31}" dt="2022-01-31T12:33:10.883" v="1"/>
        <pc:sldMkLst>
          <pc:docMk/>
          <pc:sldMk cId="1197520969" sldId="263"/>
        </pc:sldMkLst>
      </pc:sldChg>
      <pc:sldChg chg="del">
        <pc:chgData name="Vladan Oláh" userId="S::olah@vojenskyobor.cz::6d2c33f5-8da9-44e3-b4cf-65bd519e0bfb" providerId="AD" clId="Web-{1B8B9AE4-844B-4D29-BCD7-1CFAB4E58D31}" dt="2022-01-31T12:33:08.601" v="0"/>
        <pc:sldMkLst>
          <pc:docMk/>
          <pc:sldMk cId="1883339000" sldId="269"/>
        </pc:sldMkLst>
      </pc:sldChg>
    </pc:docChg>
  </pc:docChgLst>
  <pc:docChgLst>
    <pc:chgData name="Vladan Oláh" userId="S::olah@vojenskyobor.cz::6d2c33f5-8da9-44e3-b4cf-65bd519e0bfb" providerId="AD" clId="Web-{41B3032E-B5E2-499C-8995-DD932CE60D7A}"/>
    <pc:docChg chg="addSld modSld">
      <pc:chgData name="Vladan Oláh" userId="S::olah@vojenskyobor.cz::6d2c33f5-8da9-44e3-b4cf-65bd519e0bfb" providerId="AD" clId="Web-{41B3032E-B5E2-499C-8995-DD932CE60D7A}" dt="2022-01-31T12:37:45.471" v="52" actId="1076"/>
      <pc:docMkLst>
        <pc:docMk/>
      </pc:docMkLst>
      <pc:sldChg chg="addSp delSp modSp">
        <pc:chgData name="Vladan Oláh" userId="S::olah@vojenskyobor.cz::6d2c33f5-8da9-44e3-b4cf-65bd519e0bfb" providerId="AD" clId="Web-{41B3032E-B5E2-499C-8995-DD932CE60D7A}" dt="2022-01-31T12:36:00.266" v="5"/>
        <pc:sldMkLst>
          <pc:docMk/>
          <pc:sldMk cId="3526103144" sldId="274"/>
        </pc:sldMkLst>
        <pc:picChg chg="add del mod">
          <ac:chgData name="Vladan Oláh" userId="S::olah@vojenskyobor.cz::6d2c33f5-8da9-44e3-b4cf-65bd519e0bfb" providerId="AD" clId="Web-{41B3032E-B5E2-499C-8995-DD932CE60D7A}" dt="2022-01-31T12:36:00.266" v="5"/>
          <ac:picMkLst>
            <pc:docMk/>
            <pc:sldMk cId="3526103144" sldId="274"/>
            <ac:picMk id="4" creationId="{8B42B4F6-6DC5-45C6-AE3B-A881BFD4A5B7}"/>
          </ac:picMkLst>
        </pc:picChg>
      </pc:sldChg>
      <pc:sldChg chg="modSp new">
        <pc:chgData name="Vladan Oláh" userId="S::olah@vojenskyobor.cz::6d2c33f5-8da9-44e3-b4cf-65bd519e0bfb" providerId="AD" clId="Web-{41B3032E-B5E2-499C-8995-DD932CE60D7A}" dt="2022-01-31T12:36:32.970" v="36" actId="20577"/>
        <pc:sldMkLst>
          <pc:docMk/>
          <pc:sldMk cId="198487295" sldId="291"/>
        </pc:sldMkLst>
        <pc:spChg chg="mod">
          <ac:chgData name="Vladan Oláh" userId="S::olah@vojenskyobor.cz::6d2c33f5-8da9-44e3-b4cf-65bd519e0bfb" providerId="AD" clId="Web-{41B3032E-B5E2-499C-8995-DD932CE60D7A}" dt="2022-01-31T12:36:32.970" v="36" actId="20577"/>
          <ac:spMkLst>
            <pc:docMk/>
            <pc:sldMk cId="198487295" sldId="291"/>
            <ac:spMk id="2" creationId="{213B6076-E5EA-4682-B068-775D168F4A15}"/>
          </ac:spMkLst>
        </pc:spChg>
        <pc:spChg chg="mod">
          <ac:chgData name="Vladan Oláh" userId="S::olah@vojenskyobor.cz::6d2c33f5-8da9-44e3-b4cf-65bd519e0bfb" providerId="AD" clId="Web-{41B3032E-B5E2-499C-8995-DD932CE60D7A}" dt="2022-01-31T12:36:20.907" v="10" actId="20577"/>
          <ac:spMkLst>
            <pc:docMk/>
            <pc:sldMk cId="198487295" sldId="291"/>
            <ac:spMk id="3" creationId="{59245FC0-0449-4C92-AA08-A58319DEFA60}"/>
          </ac:spMkLst>
        </pc:spChg>
      </pc:sldChg>
      <pc:sldChg chg="addSp delSp modSp new">
        <pc:chgData name="Vladan Oláh" userId="S::olah@vojenskyobor.cz::6d2c33f5-8da9-44e3-b4cf-65bd519e0bfb" providerId="AD" clId="Web-{41B3032E-B5E2-499C-8995-DD932CE60D7A}" dt="2022-01-31T12:37:45.471" v="52" actId="1076"/>
        <pc:sldMkLst>
          <pc:docMk/>
          <pc:sldMk cId="4034711824" sldId="292"/>
        </pc:sldMkLst>
        <pc:spChg chg="del">
          <ac:chgData name="Vladan Oláh" userId="S::olah@vojenskyobor.cz::6d2c33f5-8da9-44e3-b4cf-65bd519e0bfb" providerId="AD" clId="Web-{41B3032E-B5E2-499C-8995-DD932CE60D7A}" dt="2022-01-31T12:36:51.204" v="39"/>
          <ac:spMkLst>
            <pc:docMk/>
            <pc:sldMk cId="4034711824" sldId="292"/>
            <ac:spMk id="2" creationId="{611C4533-1738-498E-A511-1E6D37EA031E}"/>
          </ac:spMkLst>
        </pc:spChg>
        <pc:spChg chg="del">
          <ac:chgData name="Vladan Oláh" userId="S::olah@vojenskyobor.cz::6d2c33f5-8da9-44e3-b4cf-65bd519e0bfb" providerId="AD" clId="Web-{41B3032E-B5E2-499C-8995-DD932CE60D7A}" dt="2022-01-31T12:36:47.439" v="38"/>
          <ac:spMkLst>
            <pc:docMk/>
            <pc:sldMk cId="4034711824" sldId="292"/>
            <ac:spMk id="3" creationId="{F61152FD-1B46-4A15-91F2-733692B11048}"/>
          </ac:spMkLst>
        </pc:spChg>
        <pc:spChg chg="add mod">
          <ac:chgData name="Vladan Oláh" userId="S::olah@vojenskyobor.cz::6d2c33f5-8da9-44e3-b4cf-65bd519e0bfb" providerId="AD" clId="Web-{41B3032E-B5E2-499C-8995-DD932CE60D7A}" dt="2022-01-31T12:37:45.471" v="52" actId="1076"/>
          <ac:spMkLst>
            <pc:docMk/>
            <pc:sldMk cId="4034711824" sldId="292"/>
            <ac:spMk id="7" creationId="{297156E2-0E07-4BD7-AEC1-3B3BE377CCA6}"/>
          </ac:spMkLst>
        </pc:spChg>
        <pc:picChg chg="add mod ord">
          <ac:chgData name="Vladan Oláh" userId="S::olah@vojenskyobor.cz::6d2c33f5-8da9-44e3-b4cf-65bd519e0bfb" providerId="AD" clId="Web-{41B3032E-B5E2-499C-8995-DD932CE60D7A}" dt="2022-01-31T12:36:56.064" v="40" actId="1076"/>
          <ac:picMkLst>
            <pc:docMk/>
            <pc:sldMk cId="4034711824" sldId="292"/>
            <ac:picMk id="4" creationId="{B090EAFD-9316-4BA2-8564-4253824A3653}"/>
          </ac:picMkLst>
        </pc:picChg>
        <pc:picChg chg="add del mod">
          <ac:chgData name="Vladan Oláh" userId="S::olah@vojenskyobor.cz::6d2c33f5-8da9-44e3-b4cf-65bd519e0bfb" providerId="AD" clId="Web-{41B3032E-B5E2-499C-8995-DD932CE60D7A}" dt="2022-01-31T12:37:14.314" v="45"/>
          <ac:picMkLst>
            <pc:docMk/>
            <pc:sldMk cId="4034711824" sldId="292"/>
            <ac:picMk id="5" creationId="{6EBE5B3A-EC71-4168-8AED-F923383266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5AE15-79CF-484D-908D-6FFF396FE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752" y="2814722"/>
            <a:ext cx="9916496" cy="1228555"/>
          </a:xfrm>
        </p:spPr>
        <p:txBody>
          <a:bodyPr/>
          <a:lstStyle/>
          <a:p>
            <a:r>
              <a:rPr lang="cs-CZ" sz="4400" b="1"/>
              <a:t>PROGRAM MS PowerPoint</a:t>
            </a:r>
            <a:br>
              <a:rPr lang="cs-CZ" sz="4400" b="1"/>
            </a:br>
            <a:r>
              <a:rPr lang="cs-CZ" sz="4400" b="1"/>
              <a:t>(práce s </a:t>
            </a:r>
            <a:r>
              <a:rPr lang="cs-CZ" sz="4400" b="1" err="1"/>
              <a:t>power</a:t>
            </a:r>
            <a:r>
              <a:rPr lang="cs-CZ" sz="4400" b="1"/>
              <a:t> point)</a:t>
            </a:r>
          </a:p>
        </p:txBody>
      </p:sp>
    </p:spTree>
    <p:extLst>
      <p:ext uri="{BB962C8B-B14F-4D97-AF65-F5344CB8AC3E}">
        <p14:creationId xmlns:p14="http://schemas.microsoft.com/office/powerpoint/2010/main" val="397372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28" y="561453"/>
            <a:ext cx="9601200" cy="1485900"/>
          </a:xfrm>
        </p:spPr>
        <p:txBody>
          <a:bodyPr/>
          <a:lstStyle/>
          <a:p>
            <a:pPr algn="ctr"/>
            <a:r>
              <a:rPr lang="cs-CZ" b="1">
                <a:solidFill>
                  <a:schemeClr val="tx1">
                    <a:lumMod val="95000"/>
                    <a:lumOff val="5000"/>
                  </a:schemeClr>
                </a:solidFill>
              </a:rPr>
              <a:t>Pojmy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172618"/>
            <a:ext cx="9601200" cy="4685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/>
              <a:t>		Snímek 				</a:t>
            </a:r>
            <a:r>
              <a:rPr lang="cs-CZ"/>
              <a:t>souhrn grafické podoby prezentace</a:t>
            </a:r>
            <a:endParaRPr lang="cs-CZ" b="1"/>
          </a:p>
          <a:p>
            <a:pPr marL="0" indent="0">
              <a:buNone/>
            </a:pPr>
            <a:endParaRPr lang="cs-CZ" b="1"/>
          </a:p>
          <a:p>
            <a:pPr marL="0" indent="0">
              <a:buNone/>
            </a:pPr>
            <a:r>
              <a:rPr lang="cs-CZ" b="1"/>
              <a:t>		Šablona				</a:t>
            </a:r>
            <a:r>
              <a:rPr lang="cs-CZ"/>
              <a:t>jedna stránka prezentace</a:t>
            </a:r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cs-CZ"/>
          </a:p>
        </p:txBody>
      </p:sp>
      <p:cxnSp>
        <p:nvCxnSpPr>
          <p:cNvPr id="5" name="Přímá spojovací šipka 4">
            <a:extLst>
              <a:ext uri="{FF2B5EF4-FFF2-40B4-BE49-F238E27FC236}">
                <a16:creationId xmlns:a16="http://schemas.microsoft.com/office/drawing/2014/main" id="{411EE8B7-93CE-814F-963A-0AF5D484D1E1}"/>
              </a:ext>
            </a:extLst>
          </p:cNvPr>
          <p:cNvCxnSpPr/>
          <p:nvPr/>
        </p:nvCxnSpPr>
        <p:spPr>
          <a:xfrm flipV="1">
            <a:off x="4329628" y="2423148"/>
            <a:ext cx="2484000" cy="828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ovací šipka 5">
            <a:extLst>
              <a:ext uri="{FF2B5EF4-FFF2-40B4-BE49-F238E27FC236}">
                <a16:creationId xmlns:a16="http://schemas.microsoft.com/office/drawing/2014/main" id="{F00E3EC2-E365-C44F-9A1A-CB28BB9D23C0}"/>
              </a:ext>
            </a:extLst>
          </p:cNvPr>
          <p:cNvCxnSpPr>
            <a:cxnSpLocks/>
          </p:cNvCxnSpPr>
          <p:nvPr/>
        </p:nvCxnSpPr>
        <p:spPr>
          <a:xfrm>
            <a:off x="4329628" y="2423148"/>
            <a:ext cx="2484000" cy="8280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64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773BB-0CF4-5C4D-992C-1C23821C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>
                <a:solidFill>
                  <a:schemeClr val="tx1">
                    <a:lumMod val="95000"/>
                    <a:lumOff val="5000"/>
                  </a:schemeClr>
                </a:solidFill>
              </a:rPr>
              <a:t>Postup při tvorbě prezentace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E75DC-2905-F04C-AD24-BB79FECF9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/>
              <a:t>Promyslet téma prezentace;</a:t>
            </a:r>
          </a:p>
          <a:p>
            <a:pPr>
              <a:buFont typeface="Wingdings" pitchFamily="2" charset="2"/>
              <a:buChar char="Ø"/>
            </a:pPr>
            <a:r>
              <a:rPr lang="cs-CZ"/>
              <a:t>najít potřebné texty, obrázky aj.</a:t>
            </a:r>
          </a:p>
          <a:p>
            <a:pPr>
              <a:buFont typeface="Wingdings" pitchFamily="2" charset="2"/>
              <a:buChar char="Ø"/>
            </a:pPr>
            <a:r>
              <a:rPr lang="cs-CZ"/>
              <a:t>nastavit grafické pozadí, popř. využít šablony nebo motivy;</a:t>
            </a:r>
          </a:p>
          <a:p>
            <a:pPr>
              <a:buFont typeface="Wingdings" pitchFamily="2" charset="2"/>
              <a:buChar char="Ø"/>
            </a:pPr>
            <a:r>
              <a:rPr lang="cs-CZ"/>
              <a:t>vložit do prezentace snímky;</a:t>
            </a:r>
          </a:p>
          <a:p>
            <a:pPr>
              <a:buFont typeface="Wingdings" pitchFamily="2" charset="2"/>
              <a:buChar char="Ø"/>
            </a:pPr>
            <a:r>
              <a:rPr lang="cs-CZ"/>
              <a:t>do snímků vložit text a další objekty (obrázky, videa, zvuky aj.);</a:t>
            </a:r>
          </a:p>
          <a:p>
            <a:pPr>
              <a:buFont typeface="Wingdings" pitchFamily="2" charset="2"/>
              <a:buChar char="Ø"/>
            </a:pPr>
            <a:r>
              <a:rPr lang="cs-CZ"/>
              <a:t>na jednotlivé objekty na snímku aplikovat animace;</a:t>
            </a:r>
          </a:p>
          <a:p>
            <a:pPr>
              <a:buFont typeface="Wingdings" pitchFamily="2" charset="2"/>
              <a:buChar char="Ø"/>
            </a:pPr>
            <a:r>
              <a:rPr lang="cs-CZ"/>
              <a:t>na jednotlivé snímky aplikovat přechody;</a:t>
            </a:r>
          </a:p>
          <a:p>
            <a:pPr>
              <a:buFont typeface="Wingdings" pitchFamily="2" charset="2"/>
              <a:buChar char="Ø"/>
            </a:pPr>
            <a:r>
              <a:rPr lang="cs-CZ"/>
              <a:t>upravit časování animací a přechodů;</a:t>
            </a:r>
          </a:p>
          <a:p>
            <a:pPr>
              <a:buFont typeface="Wingdings" pitchFamily="2" charset="2"/>
              <a:buChar char="Ø"/>
            </a:pPr>
            <a:r>
              <a:rPr lang="cs-CZ"/>
              <a:t>prezentovat svou práci.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10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3B6076-E5EA-4682-B068-775D168F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+mj-lt"/>
                <a:cs typeface="+mj-lt"/>
              </a:rPr>
              <a:t>                            Otázky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245FC0-0449-4C92-AA08-A58319DEF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cs-CZ">
                <a:ea typeface="+mn-lt"/>
                <a:cs typeface="+mn-lt"/>
              </a:rPr>
              <a:t>K čemu slouží MS PowerPoint?</a:t>
            </a:r>
          </a:p>
          <a:p>
            <a:pPr marL="383540" indent="-383540"/>
            <a:r>
              <a:rPr lang="cs-CZ">
                <a:ea typeface="+mn-lt"/>
                <a:cs typeface="+mn-lt"/>
              </a:rPr>
              <a:t>Jakou koncovku mají dokumenty MS PowerPoint?</a:t>
            </a:r>
          </a:p>
          <a:p>
            <a:pPr marL="383540" indent="-383540"/>
            <a:r>
              <a:rPr lang="cs-CZ">
                <a:ea typeface="+mn-lt"/>
                <a:cs typeface="+mn-lt"/>
              </a:rPr>
              <a:t>Jakým způsobem přepíšeme text v obrázku?</a:t>
            </a:r>
          </a:p>
          <a:p>
            <a:pPr marL="383540" indent="-38354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7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B090EAFD-9316-4BA2-8564-4253824A3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043" y="451243"/>
            <a:ext cx="9601200" cy="1689100"/>
          </a:xfr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297156E2-0E07-4BD7-AEC1-3B3BE377CCA6}"/>
              </a:ext>
            </a:extLst>
          </p:cNvPr>
          <p:cNvSpPr txBox="1">
            <a:spLocks/>
          </p:cNvSpPr>
          <p:nvPr/>
        </p:nvSpPr>
        <p:spPr>
          <a:xfrm>
            <a:off x="1293043" y="2136742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>
              <a:ea typeface="+mn-lt"/>
              <a:cs typeface="+mn-lt"/>
            </a:endParaRPr>
          </a:p>
          <a:p>
            <a:pPr marL="383540" indent="-383540"/>
            <a:r>
              <a:rPr lang="cs-CZ">
                <a:ea typeface="+mn-lt"/>
                <a:cs typeface="+mn-lt"/>
              </a:rPr>
              <a:t>LAURENČÍK, Marek a Michal BUREŠ. </a:t>
            </a:r>
            <a:r>
              <a:rPr lang="cs-CZ" i="1">
                <a:ea typeface="+mn-lt"/>
                <a:cs typeface="+mn-lt"/>
              </a:rPr>
              <a:t>PowerPoint 2010: podrobný průvodce</a:t>
            </a:r>
            <a:r>
              <a:rPr lang="cs-CZ">
                <a:ea typeface="+mn-lt"/>
                <a:cs typeface="+mn-lt"/>
              </a:rPr>
              <a:t>. Praha: Grada, 2011. Průvodce (Grada). ISBN 978-80-247-3640-2.</a:t>
            </a:r>
            <a:endParaRPr lang="cs-CZ"/>
          </a:p>
          <a:p>
            <a:pPr marL="383540" indent="-38354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71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1A21B-9DB5-8249-9189-B938189C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Cíl a průběh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A73D79-0D0F-F144-B8C0-808219294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Cíl: Vysvětlit a zopakovat studentům základy používání programu Microsoft PowerPoint pro prezentaci a obhajoby závěrečných prací.</a:t>
            </a:r>
          </a:p>
          <a:p>
            <a:r>
              <a:rPr lang="cs-CZ"/>
              <a:t>Průběh: Teoretické a praktické seznámení studentů s používáním základních funkcí programu Microsoft PowerPoint pro potřeby studia.</a:t>
            </a:r>
          </a:p>
        </p:txBody>
      </p:sp>
    </p:spTree>
    <p:extLst>
      <p:ext uri="{BB962C8B-B14F-4D97-AF65-F5344CB8AC3E}">
        <p14:creationId xmlns:p14="http://schemas.microsoft.com/office/powerpoint/2010/main" val="281402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370C0-FA5F-9247-ADEE-8A658070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/>
              <a:t>MS PowerPoint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9BB2E-5651-1940-BF2A-0D3D3DF5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cs-CZ" altLang="cs-CZ"/>
              <a:t>Nejrozšířenějším nástrojem pro tvorbu a úpravu prezentací na profesionální úrovni je MS PowerPoint. </a:t>
            </a:r>
          </a:p>
          <a:p>
            <a:r>
              <a:rPr lang="cs-CZ" altLang="cs-CZ"/>
              <a:t>Je součást balíku programů Microsoft Office. Na počítačích se můžeme setkat s mnoha verzemi, které však mají podobné ovládání a v nich vytvořené dokumenty jsou vzájemně přenositelné. </a:t>
            </a:r>
          </a:p>
          <a:p>
            <a:pPr marL="0" indent="0">
              <a:buNone/>
            </a:pPr>
            <a:endParaRPr lang="cs-CZ" altLang="cs-CZ"/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686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370C0-FA5F-9247-ADEE-8A658070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/>
              <a:t>MS PowerPoint – tvorba prezentací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9BB2E-5651-1940-BF2A-0D3D3DF5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4739"/>
            <a:ext cx="9601200" cy="3581400"/>
          </a:xfrm>
        </p:spPr>
        <p:txBody>
          <a:bodyPr/>
          <a:lstStyle/>
          <a:p>
            <a:r>
              <a:rPr lang="cs-CZ"/>
              <a:t>PowerPoint umožňuje vytváření a editaci prezentací a jejich ukládání v různých formátech (prezentace .</a:t>
            </a:r>
            <a:r>
              <a:rPr lang="cs-CZ" err="1"/>
              <a:t>ppt</a:t>
            </a:r>
            <a:r>
              <a:rPr lang="cs-CZ"/>
              <a:t> a .</a:t>
            </a:r>
            <a:r>
              <a:rPr lang="cs-CZ" err="1"/>
              <a:t>pptx</a:t>
            </a:r>
            <a:r>
              <a:rPr lang="cs-CZ"/>
              <a:t>, </a:t>
            </a:r>
            <a:r>
              <a:rPr lang="cs-CZ" err="1"/>
              <a:t>pdf</a:t>
            </a:r>
            <a:r>
              <a:rPr lang="cs-CZ"/>
              <a:t>, sadu obrázků, video a další).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370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370C0-FA5F-9247-ADEE-8A658070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/>
              <a:t>MS PowerPoint – formátování vzhledu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9BB2E-5651-1940-BF2A-0D3D3DF5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4739"/>
            <a:ext cx="9601200" cy="3581400"/>
          </a:xfrm>
        </p:spPr>
        <p:txBody>
          <a:bodyPr/>
          <a:lstStyle/>
          <a:p>
            <a:r>
              <a:rPr lang="cs-CZ"/>
              <a:t>PowerPoint obsahuje řadu možností a nástrojů pro formátování obsahu a úpravy vzhledu prezentací. Je možné formátovat texty v prezentaci, upravovat vizuální stránku prezentace, vkládat animace a přechody snímků a obsahů a další.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52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370C0-FA5F-9247-ADEE-8A658070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/>
              <a:t>MS PowerPoint – vkládání objektů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9BB2E-5651-1940-BF2A-0D3D3DF5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4739"/>
            <a:ext cx="9601200" cy="3581400"/>
          </a:xfrm>
        </p:spPr>
        <p:txBody>
          <a:bodyPr/>
          <a:lstStyle/>
          <a:p>
            <a:r>
              <a:rPr lang="cs-CZ"/>
              <a:t>Do prezentací je možné vkládat celou řadu objektů, jako jsou tabulky, obrázky, hypertextové odkazy, grafy, textové pole, videa a další.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430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370C0-FA5F-9247-ADEE-8A658070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/>
              <a:t>MS PowerPoint – promítání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9BB2E-5651-1940-BF2A-0D3D3DF5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4739"/>
            <a:ext cx="9601200" cy="3581400"/>
          </a:xfrm>
        </p:spPr>
        <p:txBody>
          <a:bodyPr/>
          <a:lstStyle/>
          <a:p>
            <a:r>
              <a:rPr lang="cs-CZ"/>
              <a:t>Aplikace PowerPoint zahrnuje také funkce pro promítání vytvořených prezentací, včetně rozšířeného zobrazení při využití více monitorů.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163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7370C0-FA5F-9247-ADEE-8A658070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/>
              <a:t>MS PowerPoint – spolupráce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19BB2E-5651-1940-BF2A-0D3D3DF5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4739"/>
            <a:ext cx="9601200" cy="3581400"/>
          </a:xfrm>
        </p:spPr>
        <p:txBody>
          <a:bodyPr/>
          <a:lstStyle/>
          <a:p>
            <a:r>
              <a:rPr lang="cs-CZ"/>
              <a:t>V aplikaci PowerPoint je možné společně upravovat prezentace, vkládat komentáře, sledovat průběh změn v dokumentu apod.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112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59447-8FA3-3444-8234-997B80C8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441960"/>
            <a:ext cx="6400800" cy="441960"/>
          </a:xfrm>
        </p:spPr>
        <p:txBody>
          <a:bodyPr>
            <a:normAutofit fontScale="90000"/>
          </a:bodyPr>
          <a:lstStyle/>
          <a:p>
            <a:r>
              <a:rPr lang="cs-CZ"/>
              <a:t>Prostředí</a:t>
            </a:r>
            <a:br>
              <a:rPr lang="cs-CZ"/>
            </a:br>
            <a:r>
              <a:rPr lang="cs-CZ"/>
              <a:t>PowerPoint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EE3DC2-43A0-6C40-AF4A-ECFF9020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67" y="685800"/>
            <a:ext cx="821197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12579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FDBACBD070DD419BEEEED858171F5F" ma:contentTypeVersion="4" ma:contentTypeDescription="Vytvoří nový dokument" ma:contentTypeScope="" ma:versionID="2182ec3ddecf41b0afdc471c58791184">
  <xsd:schema xmlns:xsd="http://www.w3.org/2001/XMLSchema" xmlns:xs="http://www.w3.org/2001/XMLSchema" xmlns:p="http://schemas.microsoft.com/office/2006/metadata/properties" xmlns:ns2="e2285f5f-a0f1-4742-bd8a-8c092caa1a6e" xmlns:ns3="786dd7ff-425c-4d0d-8299-61bc4fece3fc" targetNamespace="http://schemas.microsoft.com/office/2006/metadata/properties" ma:root="true" ma:fieldsID="cf2bf133cf7a19d2b5a69bd4a55658b9" ns2:_="" ns3:_="">
    <xsd:import namespace="e2285f5f-a0f1-4742-bd8a-8c092caa1a6e"/>
    <xsd:import namespace="786dd7ff-425c-4d0d-8299-61bc4fece3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85f5f-a0f1-4742-bd8a-8c092caa1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dd7ff-425c-4d0d-8299-61bc4fece3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146A17-9DC7-4A76-B64B-414256B1092A}">
  <ds:schemaRefs>
    <ds:schemaRef ds:uri="786dd7ff-425c-4d0d-8299-61bc4fece3fc"/>
    <ds:schemaRef ds:uri="e2285f5f-a0f1-4742-bd8a-8c092caa1a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00D5DF8-2641-4E2D-A0F2-D8854D78AF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21022F-46B9-4837-AB3D-B7A8CE5F04F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Oříznutí</vt:lpstr>
      <vt:lpstr>PROGRAM MS PowerPoint (práce s power point)</vt:lpstr>
      <vt:lpstr>Cíl a průběh</vt:lpstr>
      <vt:lpstr>MS PowerPoint</vt:lpstr>
      <vt:lpstr>MS PowerPoint – tvorba prezentací</vt:lpstr>
      <vt:lpstr>MS PowerPoint – formátování vzhledu</vt:lpstr>
      <vt:lpstr>MS PowerPoint – vkládání objektů</vt:lpstr>
      <vt:lpstr>MS PowerPoint – promítání prezentace</vt:lpstr>
      <vt:lpstr>MS PowerPoint – spolupráce</vt:lpstr>
      <vt:lpstr>Prostředí PowerPoint</vt:lpstr>
      <vt:lpstr>Pojmy</vt:lpstr>
      <vt:lpstr>Postup při tvorbě prezentace</vt:lpstr>
      <vt:lpstr>                            Otázky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zdrojů odborné literatury  (vyhledávání studií)</dc:title>
  <dc:creator>Jan Maleček</dc:creator>
  <cp:revision>1</cp:revision>
  <dcterms:created xsi:type="dcterms:W3CDTF">2021-12-28T14:12:37Z</dcterms:created>
  <dcterms:modified xsi:type="dcterms:W3CDTF">2022-01-31T12:38:00Z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0x0101005FFDBACBD070DD419BEEEED858171F5F</vt:lpwstr>
  </property>
</Properties>
</file>