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82" r:id="rId4"/>
    <p:sldId id="281" r:id="rId5"/>
    <p:sldId id="28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E5254-0509-4676-84F3-5F91765E1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443B18-AAA6-4575-9493-3E5CB2B04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8EAE93-A59A-4471-ADFE-49FE57FED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052519-B433-4D53-A0EE-C65E6620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E70888-B473-4A63-9981-014FE1D8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96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BC77D-A50C-4ECC-924A-470B45F87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721C9B-660C-4D4C-BF35-07129133C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9AF444-D247-42F9-9EA3-4C5594E01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B80952-F088-4642-8C14-DAE5863C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D55076-3810-4A79-AC74-C5FBBEA97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63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F7A6E69-2CBD-4A99-A79C-3068A09885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5FB3AA-E55D-4206-8067-315C0B5A4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CD135-8EB8-40D7-A2F1-3AF2C0BC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9EB0CE-45B6-4612-B6FD-F504549F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30BCF5-2A7B-4D74-9569-84A40B76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67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B6E56-B298-4F4D-B1F9-311C1810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C21A6-67AA-4A80-B020-1F857F888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52D1DA-98F4-42A5-8264-87386219C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774D85-FCA3-47AE-959D-C07ABD4D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541CE8-20B8-4762-B378-7DB3E7870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82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89DD2-03E1-4C3C-A3AA-4953BFDB8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203FCE-78B6-40FB-85E4-6502E153A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EB0F1F-0E96-4CCE-A04D-1E188AA03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A10D2-3694-499B-92CF-655E1F1C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556C1B-0996-4E14-8951-C5F4D43F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DAD8A-AA40-41AF-A5BD-868307FA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522C6-6900-4833-AC09-649194FDD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B5A321-5538-4DDE-986A-473AF4D06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5061B0-5333-40D9-8002-D68D1DDB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D9F9EF-E26B-4EE1-961D-FCEDE4AF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35F98A-FD7E-4D6F-B4C0-225275CC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75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72C30-EF27-4135-AFCE-955F3AFBD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13B48F-947F-4257-A84F-D5C9E7B9E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0A8A00-73B5-4F4F-9CE9-18DD93160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0AC08A5-F99D-4836-8ED2-1831CA88C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404200-1BC9-45B1-9808-7D7B7173B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900FCE-BCED-406D-B364-82D47C574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8E9511-77FC-403B-AB6B-A31DA76F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C204CE4-A89D-4D6B-9CA5-29EFA8B7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98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92C4B-F5A3-4B02-B531-2BE8AD059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79EA65-C47F-4C1A-9483-ED28C2FD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285BF8-C61E-48C8-9596-C9707C98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AE5B99-CAC4-4CDB-A9D3-63C12932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9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57FC14-0B4A-4152-A9A1-1260EC68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CBF014-F7F4-4DF4-B1B8-5B984A0EF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471DE1-23BF-4C1D-8C56-917934C1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5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32B2E-57B3-414A-BA02-0F4062C4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655A59-7CC3-4AE2-A08B-CBCA51434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4E197D-F468-4D7E-98B9-473BFEA6F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4B7811-5996-4973-9428-5DC34921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3B8C2F-ED4B-426F-9561-4848052A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79064F-F621-42B9-8154-24461E536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4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72C69-B3C8-48D1-8E35-5CF6D2874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2A7D30-1885-45AC-822F-E50F0EA21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B239E8-7252-4F4D-82EF-787ACD9A1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2953E6-C629-4AF1-9EA9-CE34185E8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F23935-9BF4-47C5-8635-D4552C36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F44338-B499-4353-9F81-D48908B9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7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BD9677-142D-4223-8E8D-8A9ADBAB4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EB18BA-6186-45B5-A0DA-92CD320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E7158A-89A5-4385-B440-A7895A309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7C78D-964A-438E-B7E4-1342D81336B1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147D9F-F43B-415D-A275-DED6D5540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CB1D4B-94E1-464F-AD71-3432B9730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4F246-2CD3-448B-8862-1B869F3E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98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D8F87-CC03-4D5E-8FD2-CDD899484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857B2E-CA40-4897-B364-26340726B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VIII.</a:t>
            </a:r>
          </a:p>
        </p:txBody>
      </p:sp>
    </p:spTree>
    <p:extLst>
      <p:ext uri="{BB962C8B-B14F-4D97-AF65-F5344CB8AC3E}">
        <p14:creationId xmlns:p14="http://schemas.microsoft.com/office/powerpoint/2010/main" val="355800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D9A14-B813-4B97-9248-E3EE427B2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pozic v dialogu </a:t>
            </a:r>
            <a:r>
              <a:rPr lang="cs-CZ" dirty="0" err="1"/>
              <a:t>Kratylos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25C42-1945-4E02-9C11-6A14A4A19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„Tady </a:t>
            </a:r>
            <a:r>
              <a:rPr lang="cs-CZ" dirty="0" err="1"/>
              <a:t>Kratylos</a:t>
            </a:r>
            <a:r>
              <a:rPr lang="cs-CZ" dirty="0"/>
              <a:t> tvrdí, </a:t>
            </a:r>
            <a:r>
              <a:rPr lang="cs-CZ" dirty="0" err="1"/>
              <a:t>Sókrate</a:t>
            </a:r>
            <a:r>
              <a:rPr lang="cs-CZ" dirty="0"/>
              <a:t>, že pro každou z věcí je od přírody správné jméno a že jméno není to, jak kteří lidé po úmluvě věc nazývají, označujíce ji částkou své řeči, nýbrž že </a:t>
            </a:r>
            <a:r>
              <a:rPr lang="cs-CZ" b="1" dirty="0"/>
              <a:t>jest jakási přirozená správnost jmen</a:t>
            </a:r>
            <a:r>
              <a:rPr lang="cs-CZ" dirty="0"/>
              <a:t> pro </a:t>
            </a:r>
            <a:r>
              <a:rPr lang="cs-CZ" dirty="0" err="1"/>
              <a:t>Hellény</a:t>
            </a:r>
            <a:r>
              <a:rPr lang="cs-CZ" dirty="0"/>
              <a:t> i pro barbary, a to pro všechny táž.“ (Plato, </a:t>
            </a:r>
            <a:r>
              <a:rPr lang="cs-CZ" i="1" dirty="0" err="1"/>
              <a:t>Crat</a:t>
            </a:r>
            <a:r>
              <a:rPr lang="cs-CZ" dirty="0"/>
              <a:t>. 383 a4-8)</a:t>
            </a:r>
          </a:p>
          <a:p>
            <a:pPr algn="just"/>
            <a:r>
              <a:rPr lang="cs-CZ" dirty="0"/>
              <a:t>„Věru, Sokrate, já jsem o tom už mnohokrát rozmlouval i s tímto zde i s mnoha jinými, ale nemohu se přesvědčit, že </a:t>
            </a:r>
            <a:r>
              <a:rPr lang="cs-CZ" b="1" dirty="0"/>
              <a:t>správnost jména je </a:t>
            </a:r>
            <a:r>
              <a:rPr lang="cs-CZ" dirty="0"/>
              <a:t>něco jiného než </a:t>
            </a:r>
            <a:r>
              <a:rPr lang="cs-CZ" b="1" dirty="0"/>
              <a:t>smlouva a dohoda</a:t>
            </a:r>
            <a:r>
              <a:rPr lang="cs-CZ" dirty="0"/>
              <a:t>. Mně se totiž zdá, že jakékoli jméno čemu kdo dá, to že je správné jméno; a jestliže zase je změní v jiné a onoho již neužívá, že to druhé jméno není o nic méně správné nežli to dřívější, jako my měníváme jména svým sluhům a to změněné jméno není o nic méně správné nežli jméno dříve užívané. </a:t>
            </a:r>
            <a:r>
              <a:rPr lang="cs-CZ" b="1" dirty="0"/>
              <a:t>Neboť žádná jednotlivá věc nemá žádné jméno od přirozenosti, nýbrž z obyčeje a zvyku těch, kteří si mu zvykli a užívají ho</a:t>
            </a:r>
            <a:r>
              <a:rPr lang="cs-CZ" dirty="0"/>
              <a:t>.“ (Plato, </a:t>
            </a:r>
            <a:r>
              <a:rPr lang="cs-CZ" i="1" dirty="0" err="1"/>
              <a:t>Crat</a:t>
            </a:r>
            <a:r>
              <a:rPr lang="cs-CZ" dirty="0"/>
              <a:t>. 384c-e)</a:t>
            </a:r>
          </a:p>
        </p:txBody>
      </p:sp>
    </p:spTree>
    <p:extLst>
      <p:ext uri="{BB962C8B-B14F-4D97-AF65-F5344CB8AC3E}">
        <p14:creationId xmlns:p14="http://schemas.microsoft.com/office/powerpoint/2010/main" val="57433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6C616-50E4-4B25-8C8D-D435ADA4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Terminologická fixace pozic v dialogu </a:t>
            </a:r>
            <a:r>
              <a:rPr lang="cs-CZ" dirty="0" err="1"/>
              <a:t>Kratylos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574FFA-BA48-4955-BECB-E1D6DB191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vztah                       „nutný“                      „nahodilý“</a:t>
            </a:r>
          </a:p>
          <a:p>
            <a:pPr marL="514350" lvl="0" indent="-514350" algn="just">
              <a:buFont typeface="Arial" panose="020B0604020202020204" pitchFamily="34" charset="0"/>
              <a:buAutoNum type="arabicPeriod"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Fáze                     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φύσει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ινόμο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ἤθει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ὁμολογία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φύσει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ne všechna jména jsou správná. Některá lidmi užívaná jména jsou falešná, jmény v pravém smyslu vlastně nejsou.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PŘEDMĚT – JMÉNO (per natura) – J1 (různá jména empirická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– J2   která původnímu jménu</a:t>
            </a:r>
          </a:p>
          <a:p>
            <a:pPr marL="0" indent="0" algn="just">
              <a:buNone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– J3   nějakým způsobem odpovídají)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νόμοι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všechna jména jsou správná tím, že jsou dány konvencí a prosazována dle domluvy. Vzhledem k „věcem“ jsou všechna arbitrární.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9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ACAAE-847C-45B8-8B17-6B3F483F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8D2DA6C-620C-4084-A1EF-822BE813C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73" y="1865745"/>
            <a:ext cx="6151418" cy="4516582"/>
          </a:xfrm>
        </p:spPr>
      </p:pic>
    </p:spTree>
    <p:extLst>
      <p:ext uri="{BB962C8B-B14F-4D97-AF65-F5344CB8AC3E}">
        <p14:creationId xmlns:p14="http://schemas.microsoft.com/office/powerpoint/2010/main" val="132309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E2BDB-01C0-4F96-AE7C-8E1AB7CC9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dialogu </a:t>
            </a:r>
            <a:r>
              <a:rPr lang="cs-CZ" dirty="0" err="1"/>
              <a:t>Kratylos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C0151-AF56-48CA-B031-A98D3C4B0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Platón uznává, že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nepředstavuje nahodilý celek slov, který reprodukuje mimojazyková pravidla a principy, ale že je jistým </a:t>
            </a:r>
            <a:r>
              <a:rPr lang="el-GR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νόμος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zákonem. Viz. </a:t>
            </a:r>
            <a:r>
              <a:rPr kumimoji="0" lang="cs-CZ" sz="2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</a:t>
            </a:r>
            <a:r>
              <a:rPr kumimoji="0" lang="cs-CZ" sz="29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idíai</a:t>
            </a:r>
            <a:r>
              <a:rPr kumimoji="0" lang="cs-CZ" sz="2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cs-CZ" sz="29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demosíai</a:t>
            </a:r>
            <a:r>
              <a:rPr kumimoji="0" lang="cs-CZ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mezi privátním a veřejným používáním jména (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Sókr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Což tedy jestliže já dám název některé věci a například, čemu nyní říkáme člověk, to já budu nazývat koněm, a čemu nyní říkáme kůň, člověkem, bude mít jeden a týž </a:t>
            </a:r>
            <a:r>
              <a:rPr lang="cs-CZ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živok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obecně jméno člověk, soukromě však kůň? A naopak zase soukromě člověk a obecně kůň? Tak to myslíš?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385a).</a:t>
            </a:r>
          </a:p>
          <a:p>
            <a:pPr algn="jus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Pouze prostřednictvím analýzy slov nelze dosáhnout poznání přirozenosti/povahy věcí.</a:t>
            </a:r>
          </a:p>
          <a:p>
            <a:pPr algn="jus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Dialog </a:t>
            </a:r>
            <a:r>
              <a:rPr lang="cs-CZ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Kratylos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nepodává odpovědi na vznesené otázky, ale dotazuje otázky samy. </a:t>
            </a:r>
          </a:p>
          <a:p>
            <a:pPr algn="jus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Protiklad mezi pojetím 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naturalistickým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29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konvencionalistickým</a:t>
            </a:r>
            <a:r>
              <a:rPr lang="cs-CZ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νόμοι</a:t>
            </a:r>
            <a:r>
              <a:rPr lang="cs-CZ" sz="2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není aplikovatelný na způsob, kterým by se podle Platóna měl řešit „problém řeči“.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6606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467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Slovo a řeč</vt:lpstr>
      <vt:lpstr>Vymezení pozic v dialogu Kratylos</vt:lpstr>
      <vt:lpstr>Terminologická fixace pozic v dialogu Kratylos</vt:lpstr>
      <vt:lpstr>Trojúhelník reference</vt:lpstr>
      <vt:lpstr>Závěry dialogu Kratylos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16</cp:revision>
  <dcterms:created xsi:type="dcterms:W3CDTF">2021-04-15T11:45:08Z</dcterms:created>
  <dcterms:modified xsi:type="dcterms:W3CDTF">2021-04-22T11:47:17Z</dcterms:modified>
</cp:coreProperties>
</file>