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8" r:id="rId4"/>
    <p:sldId id="27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75DC8-47DE-4E00-BA7D-87D6E58C8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F85F0E-B6C9-4F8F-A2C6-3283E6DE2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71E426-018B-4221-A747-2C5BB1E85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8988E7-D6BA-413C-B28E-8BF5108C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8B3D9A-5A13-4143-A7F7-61A136B2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26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0C712-B90B-4735-8143-1799CBC9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10FD89-1AEF-410A-8298-98A6FDA74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2F0F28-CC06-4ABC-9C1A-B7B19BE4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3012F1-4AD1-46F5-9BCC-A718FC77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EC0D6F-F956-4F9B-9FCA-080BEB38F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83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B945ECA-1DD7-4451-9618-915F4ABA5C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8D60CF-CBB3-442A-A1B8-BCBE746FA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853E1-B032-46D7-8A30-D12A2659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E3E79E-9DEB-41D6-8F9E-6566ABE5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676647-E68F-4154-8285-A02C02971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21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5495C-0436-4D85-B3A7-A3C38ECE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76CBB9-8332-4C06-B306-6897DD3CA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EE0C45-C8BC-4508-A824-9C0AC491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CB134E-E8CB-4D3F-8D6D-D8386611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8F4366-E4AE-4A50-99E1-9166D1A8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98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04335-AD3F-4724-BC84-B5D3BE3FD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E4CEE0-F77D-4C68-A6D3-4F2A4CBF2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53DF5A-1AF5-46DE-8784-ECA6A88D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D01DFC-EDEA-4222-9D07-07F6EB2C2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DBF313-71E7-463A-A240-EBB4E8E5C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82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9B0EF-3B77-4710-95F3-E1ABAC35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5B9F6-945C-45C6-8897-1DDCE1E14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067EDF-6786-4631-8EE4-629EF9C52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501250-908D-4D80-B036-A55BD1C03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974BD4-49E3-4F2A-90CC-4BFDF1EDF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465DAB-AAA3-4522-B420-3A96C6516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40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5A715-93E0-4D45-983F-04EE9F0FA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46B519-6B69-421E-B405-A7A7D39D0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7EC5C5-67F6-459F-97F3-87110A2BC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E4852A-0813-44B1-9A60-DDAFDBEF5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301A8C1-D74D-4BC0-9D86-BD78DD2FC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FFC9DC2-E704-4C54-B103-91CE2F413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3F4DB2C-A6FB-4C36-A94A-3B1EFC7F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E1DCDCE-B7C7-4347-BAAE-24F59C2FC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33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A520A-C655-49E1-8824-401DD0961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EFF4BE-1DA9-4994-B282-965F4A95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406B1A-5570-45FF-9337-7F9D3906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2332DE-F6E6-416F-86A4-E51C4238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63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2209C5-D77B-41A5-BF34-EE411BBE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1922EC-64C0-4CD1-94A6-B0EBC6E82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C6F0CA-A30D-4BA9-AEF4-78C1BF60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67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AF089-BB93-4984-92E2-37BA7F1F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E3F29-96F0-4B68-8F1B-CBA3CF014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AE42EF-949F-4CAE-86B7-518D2001D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2E8481-95EE-4FEF-A15E-9EC14430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A06E8C-D821-422A-B187-87854FEE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CBB579-4639-4310-9317-DD62B90B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51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38ED2-D81E-4B91-AF2B-FDEDCE7B7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917122-5CCD-4EA6-8731-AEA256EA34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F5D1E2-8240-491C-8680-0BE53E97E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28E965-62A5-4F1B-B0A5-60273973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EE8805-C719-400F-9CB1-DE5A31A80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738935-58D7-4E8F-9EE3-0269E222D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6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128DFF-50DE-40D2-97C1-B2FF882F6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3F3877-C5DB-4C38-B512-4ACFB5818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2C581-6B05-400F-BA64-4EC5CD994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2AE65-8635-4D74-94A3-3DCBBC161C8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92DD0-EE1F-4D11-900A-5000A9D2D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E503C0-C3DF-4B4D-8061-3AD3C99FE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294C-DE8F-4683-BA0D-7B176B45D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88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17457-CE94-4453-B544-4CA73627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Hledáme: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1B8DA9-4BA5-4D2E-8F22-899C13F4710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Potřebujete najít odborníka na islámské fundamentalistické ideologie v ČR, abyste s ním mohli konzultovat Vaši bakalářskou práci. Zjistěte s pomocí vyhledávače UKAŽ, zda existuje česky psaná kniha zabývající se </a:t>
            </a:r>
            <a:r>
              <a:rPr lang="cs-CZ" dirty="0" err="1"/>
              <a:t>salafijskou</a:t>
            </a:r>
            <a:r>
              <a:rPr lang="cs-CZ" dirty="0"/>
              <a:t> ideologií. Zašlete bibliografický záznam podle citační normy Chicago pomocí integrovaného nástroje </a:t>
            </a:r>
            <a:r>
              <a:rPr lang="cs-CZ" i="1" dirty="0"/>
              <a:t>citace Pro https://</a:t>
            </a:r>
            <a:r>
              <a:rPr lang="cs-CZ" i="1" dirty="0" err="1"/>
              <a:t>www.citacepro.com</a:t>
            </a:r>
            <a:r>
              <a:rPr lang="cs-CZ" i="1" dirty="0"/>
              <a:t>/.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66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232B3-D9B8-426D-8CA6-381FA6F39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Hledáme: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E84835-DE9B-42ED-A161-A8E87F20B39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Centrálním katalogu UK (https://</a:t>
            </a:r>
            <a:r>
              <a:rPr lang="cs-CZ" dirty="0" err="1"/>
              <a:t>ckis.cuni.cz</a:t>
            </a:r>
            <a:r>
              <a:rPr lang="cs-CZ" dirty="0"/>
              <a:t>) vyhledejte knihu sociologa </a:t>
            </a:r>
            <a:r>
              <a:rPr lang="cs-CZ" dirty="0" err="1"/>
              <a:t>Zygmunta</a:t>
            </a:r>
            <a:r>
              <a:rPr lang="cs-CZ" dirty="0"/>
              <a:t> </a:t>
            </a:r>
            <a:r>
              <a:rPr lang="cs-CZ" dirty="0" err="1"/>
              <a:t>Baumana</a:t>
            </a:r>
            <a:r>
              <a:rPr lang="cs-CZ" dirty="0"/>
              <a:t>, která pojednává o státu v krizi. Zašlete bibliografický záznam podle citační normy Chicago pomocí integrovaného nástroje </a:t>
            </a:r>
            <a:r>
              <a:rPr lang="cs-CZ" i="1" dirty="0"/>
              <a:t>citace Pro https://</a:t>
            </a:r>
            <a:r>
              <a:rPr lang="cs-CZ" i="1" dirty="0" err="1"/>
              <a:t>www.citacepro.com</a:t>
            </a:r>
            <a:r>
              <a:rPr lang="cs-CZ" i="1" dirty="0"/>
              <a:t>/.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08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2F895-B11B-48AF-96B8-E8AAB0D3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Hledáme: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1E4CED-A22B-4AE8-BAF3-BC86DD2DDFC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 pomocí databáze </a:t>
            </a:r>
            <a:r>
              <a:rPr lang="cs-CZ" dirty="0" err="1"/>
              <a:t>JSTOR</a:t>
            </a:r>
            <a:r>
              <a:rPr lang="cs-CZ" dirty="0"/>
              <a:t> najděte </a:t>
            </a:r>
            <a:r>
              <a:rPr lang="cs-CZ" dirty="0" err="1"/>
              <a:t>anglojazyčné</a:t>
            </a:r>
            <a:r>
              <a:rPr lang="cs-CZ" dirty="0"/>
              <a:t> recenze knihy </a:t>
            </a:r>
            <a:r>
              <a:rPr lang="cs-CZ" dirty="0" err="1"/>
              <a:t>Children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Greek</a:t>
            </a:r>
            <a:r>
              <a:rPr lang="cs-CZ" dirty="0"/>
              <a:t> Civil </a:t>
            </a:r>
            <a:r>
              <a:rPr lang="cs-CZ" dirty="0" err="1"/>
              <a:t>War</a:t>
            </a:r>
            <a:r>
              <a:rPr lang="cs-CZ" dirty="0"/>
              <a:t>: </a:t>
            </a:r>
            <a:r>
              <a:rPr lang="cs-CZ" dirty="0" err="1"/>
              <a:t>Refugees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Memory</a:t>
            </a:r>
            <a:r>
              <a:rPr lang="cs-CZ" dirty="0"/>
              <a:t> od autorů </a:t>
            </a:r>
            <a:r>
              <a:rPr lang="cs-CZ" dirty="0" err="1"/>
              <a:t>Loring</a:t>
            </a:r>
            <a:r>
              <a:rPr lang="cs-CZ" dirty="0"/>
              <a:t> M. </a:t>
            </a:r>
            <a:r>
              <a:rPr lang="cs-CZ" dirty="0" err="1"/>
              <a:t>Danforth</a:t>
            </a:r>
            <a:r>
              <a:rPr lang="cs-CZ" dirty="0"/>
              <a:t> and </a:t>
            </a:r>
            <a:r>
              <a:rPr lang="cs-CZ" dirty="0" err="1"/>
              <a:t>Riki</a:t>
            </a:r>
            <a:r>
              <a:rPr lang="cs-CZ" dirty="0"/>
              <a:t> Van </a:t>
            </a:r>
            <a:r>
              <a:rPr lang="cs-CZ" dirty="0" err="1"/>
              <a:t>Boeschoten</a:t>
            </a:r>
            <a:r>
              <a:rPr lang="cs-CZ" dirty="0"/>
              <a:t>, které vyšly v recenzovaných časopisech a jsou pro Vás dostupné v plnotextovém znění. Uveďte počet článků a jejich autory.</a:t>
            </a:r>
          </a:p>
        </p:txBody>
      </p:sp>
    </p:spTree>
    <p:extLst>
      <p:ext uri="{BB962C8B-B14F-4D97-AF65-F5344CB8AC3E}">
        <p14:creationId xmlns:p14="http://schemas.microsoft.com/office/powerpoint/2010/main" val="230757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2F895-B11B-48AF-96B8-E8AAB0D3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Hledáme: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1E4CED-A22B-4AE8-BAF3-BC86DD2DDFC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jaké databázi byste nalezli z Jinonic plnotextový přístup k časopisu Slavic </a:t>
            </a:r>
            <a:r>
              <a:rPr lang="cs-CZ" dirty="0" err="1"/>
              <a:t>Review</a:t>
            </a:r>
            <a:r>
              <a:rPr lang="cs-CZ" dirty="0"/>
              <a:t>, Vol. 75, No. 4, WINTER 2016?</a:t>
            </a:r>
          </a:p>
        </p:txBody>
      </p:sp>
    </p:spTree>
    <p:extLst>
      <p:ext uri="{BB962C8B-B14F-4D97-AF65-F5344CB8AC3E}">
        <p14:creationId xmlns:p14="http://schemas.microsoft.com/office/powerpoint/2010/main" val="27983276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Hledáme:</vt:lpstr>
      <vt:lpstr>Hledáme:</vt:lpstr>
      <vt:lpstr>Hledáme:</vt:lpstr>
      <vt:lpstr>Hledáme: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Hledáme:</dc:title>
  <dc:creator>Nikola Karasová</dc:creator>
  <cp:lastModifiedBy>Nikola Karasová</cp:lastModifiedBy>
  <cp:revision>1</cp:revision>
  <dcterms:created xsi:type="dcterms:W3CDTF">2019-10-09T14:27:30Z</dcterms:created>
  <dcterms:modified xsi:type="dcterms:W3CDTF">2019-10-09T14:27:55Z</dcterms:modified>
</cp:coreProperties>
</file>