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KANÁLY REKLAMY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FILM / TELEVIZE / VIDEO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REKLAMA PRO KINA</a:t>
            </a:r>
          </a:p>
          <a:p>
            <a:pPr>
              <a:buNone/>
            </a:pPr>
            <a:r>
              <a:rPr lang="cs-CZ" dirty="0" smtClean="0"/>
              <a:t>VÝROBCE </a:t>
            </a:r>
          </a:p>
          <a:p>
            <a:pPr>
              <a:buNone/>
            </a:pPr>
            <a:r>
              <a:rPr lang="cs-CZ" b="1" dirty="0" smtClean="0"/>
              <a:t>PROPAGFILM </a:t>
            </a:r>
            <a:r>
              <a:rPr lang="cs-CZ" dirty="0" smtClean="0"/>
              <a:t>(1957) A DALŠÍ STUDIA KF</a:t>
            </a:r>
          </a:p>
          <a:p>
            <a:pPr>
              <a:buNone/>
            </a:pPr>
            <a:r>
              <a:rPr lang="cs-CZ" dirty="0" smtClean="0"/>
              <a:t>35mm, barva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REKLAMA PRO TELEVIZI (ČS. I ZAHRANIČNÍ!)</a:t>
            </a:r>
          </a:p>
          <a:p>
            <a:pPr>
              <a:buNone/>
            </a:pPr>
            <a:r>
              <a:rPr lang="cs-CZ" dirty="0" smtClean="0"/>
              <a:t>PRIMÁRNÍ VÝROBCE</a:t>
            </a:r>
          </a:p>
          <a:p>
            <a:pPr>
              <a:buNone/>
            </a:pPr>
            <a:r>
              <a:rPr lang="cs-CZ" b="1" dirty="0" smtClean="0"/>
              <a:t>REKLAMNÍ</a:t>
            </a:r>
            <a:r>
              <a:rPr lang="cs-CZ" dirty="0" smtClean="0"/>
              <a:t> </a:t>
            </a:r>
            <a:r>
              <a:rPr lang="cs-CZ" b="1" dirty="0" smtClean="0"/>
              <a:t>PODNIK STÁTNÍHO OBCHODU </a:t>
            </a:r>
            <a:r>
              <a:rPr lang="cs-CZ" dirty="0" smtClean="0"/>
              <a:t>(POZDĚJI </a:t>
            </a:r>
            <a:r>
              <a:rPr lang="cs-CZ" b="1" dirty="0" smtClean="0"/>
              <a:t>MERKUR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d</a:t>
            </a:r>
            <a:r>
              <a:rPr lang="cs-CZ" dirty="0" smtClean="0"/>
              <a:t>ále </a:t>
            </a:r>
            <a:r>
              <a:rPr lang="cs-CZ" b="1" dirty="0" smtClean="0"/>
              <a:t>Čs. televize </a:t>
            </a:r>
            <a:r>
              <a:rPr lang="cs-CZ" dirty="0" smtClean="0"/>
              <a:t>(zejm. 1965–1972)</a:t>
            </a:r>
          </a:p>
          <a:p>
            <a:pPr>
              <a:buNone/>
            </a:pPr>
            <a:r>
              <a:rPr lang="cs-CZ" dirty="0" smtClean="0"/>
              <a:t>16mm, do konce 60. let černobílé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NÁSTUPU TELEVIZE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Čs. TV vysílala experimentálně od roku 1953</a:t>
            </a:r>
          </a:p>
          <a:p>
            <a:pPr>
              <a:buNone/>
            </a:pPr>
            <a:r>
              <a:rPr lang="cs-CZ" sz="2800" dirty="0" smtClean="0"/>
              <a:t>k</a:t>
            </a:r>
            <a:r>
              <a:rPr lang="cs-CZ" sz="2800" dirty="0" smtClean="0"/>
              <a:t>onec 50. let – pravidelnost, od r. 59 vysílání celý týden</a:t>
            </a:r>
          </a:p>
          <a:p>
            <a:pPr>
              <a:buNone/>
            </a:pPr>
            <a:endParaRPr lang="cs-CZ" sz="2800" dirty="0" smtClean="0"/>
          </a:p>
        </p:txBody>
      </p:sp>
      <p:pic>
        <p:nvPicPr>
          <p:cNvPr id="4" name="Obrázek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4401839" cy="32971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08104" y="4005064"/>
            <a:ext cx="3384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! VELIKOST OBRAZU</a:t>
            </a:r>
          </a:p>
          <a:p>
            <a:r>
              <a:rPr lang="cs-CZ" dirty="0" smtClean="0"/>
              <a:t>Tesla 4001A</a:t>
            </a:r>
          </a:p>
          <a:p>
            <a:endParaRPr lang="cs-CZ" dirty="0" smtClean="0"/>
          </a:p>
          <a:p>
            <a:r>
              <a:rPr lang="cs-CZ" dirty="0" smtClean="0"/>
              <a:t>herec/zboží/animace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pic>
        <p:nvPicPr>
          <p:cNvPr id="2050" name="Picture 2" descr="D:\VÝZKUM\REKLAMA_SPOTŘEBNÍ IMAGINACE\PUBLIKACNI VYSTUPY\txt_video\vystrizky z tisku\Bez názv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923928" cy="513930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355976" y="1268760"/>
            <a:ext cx="41764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cap="all" dirty="0" smtClean="0"/>
          </a:p>
          <a:p>
            <a:r>
              <a:rPr lang="cs-CZ" sz="2800" cap="all" dirty="0" smtClean="0"/>
              <a:t>Konec 70. let – 80. LÉTA</a:t>
            </a:r>
          </a:p>
          <a:p>
            <a:endParaRPr lang="cs-CZ" sz="2800" cap="all" dirty="0" smtClean="0"/>
          </a:p>
          <a:p>
            <a:r>
              <a:rPr lang="cs-CZ" sz="2800" cap="all" dirty="0" smtClean="0"/>
              <a:t>Vzdělávací a vědecké instituce</a:t>
            </a:r>
          </a:p>
          <a:p>
            <a:r>
              <a:rPr lang="cs-CZ" sz="2800" cap="all" dirty="0" smtClean="0"/>
              <a:t>Reklamní průmysl</a:t>
            </a:r>
          </a:p>
          <a:p>
            <a:r>
              <a:rPr lang="cs-CZ" sz="2800" cap="all" dirty="0" smtClean="0"/>
              <a:t>HUDEBNÍ PRŮMYSL</a:t>
            </a:r>
          </a:p>
          <a:p>
            <a:endParaRPr lang="cs-CZ" sz="2800" cap="all" dirty="0" smtClean="0"/>
          </a:p>
          <a:p>
            <a:r>
              <a:rPr lang="cs-CZ" sz="2800" cap="all" dirty="0" smtClean="0"/>
              <a:t>Veřejný prostor</a:t>
            </a:r>
          </a:p>
          <a:p>
            <a:r>
              <a:rPr lang="cs-CZ" sz="2800" cap="all" dirty="0" smtClean="0"/>
              <a:t>	</a:t>
            </a:r>
            <a:r>
              <a:rPr lang="cs-CZ" sz="2800" cap="all" dirty="0" smtClean="0"/>
              <a:t>-videostěny</a:t>
            </a:r>
          </a:p>
          <a:p>
            <a:r>
              <a:rPr lang="cs-CZ" sz="2800" cap="all" dirty="0" smtClean="0"/>
              <a:t>	</a:t>
            </a:r>
            <a:r>
              <a:rPr lang="cs-CZ" sz="2800" cap="all" dirty="0" smtClean="0"/>
              <a:t>-prior</a:t>
            </a:r>
          </a:p>
          <a:p>
            <a:r>
              <a:rPr lang="cs-CZ" sz="2800" cap="all" dirty="0" smtClean="0"/>
              <a:t>	</a:t>
            </a:r>
            <a:r>
              <a:rPr lang="cs-CZ" sz="2800" cap="all" dirty="0" smtClean="0"/>
              <a:t>-prodejní akce s 	videodiskotékou</a:t>
            </a:r>
            <a:endParaRPr lang="cs-CZ" sz="2800" cap="al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7939" t="14563" r="13473" b="4719"/>
          <a:stretch>
            <a:fillRect/>
          </a:stretch>
        </p:blipFill>
        <p:spPr bwMode="auto">
          <a:xfrm>
            <a:off x="2627784" y="3095114"/>
            <a:ext cx="6516216" cy="37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4168" y="17008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DISCOPŘÍBĚH</a:t>
            </a:r>
            <a:r>
              <a:rPr lang="cs-CZ" dirty="0" smtClean="0"/>
              <a:t> (1987)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628" t="6364" r="13234" b="7722"/>
          <a:stretch>
            <a:fillRect/>
          </a:stretch>
        </p:blipFill>
        <p:spPr bwMode="auto">
          <a:xfrm>
            <a:off x="251520" y="260648"/>
            <a:ext cx="5328592" cy="34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V MERKURU</a:t>
            </a:r>
            <a:endParaRPr lang="cs-CZ" dirty="0"/>
          </a:p>
        </p:txBody>
      </p:sp>
      <p:pic>
        <p:nvPicPr>
          <p:cNvPr id="1026" name="Picture 2" descr="D:\VÝZKUM\REKLAMA_SPOTŘEBNÍ IMAGINACE\PUBLIKACNI VYSTUPY\txt_video\vystrizky z tisku\karikatura_diferenciace publika_tvorba_1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3692"/>
          <a:stretch>
            <a:fillRect/>
          </a:stretch>
        </p:blipFill>
        <p:spPr bwMode="auto">
          <a:xfrm>
            <a:off x="671512" y="1658144"/>
            <a:ext cx="3612456" cy="44100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71600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čas. TVORBA 1986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27984" y="2132856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DIFERENCIACE PUBLIKA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OŽIVENÍ PROSTŘEDÍ PRODEJE</a:t>
            </a:r>
            <a:endParaRPr lang="cs-CZ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126</Words>
  <Application>Microsoft Office PowerPoint</Application>
  <PresentationFormat>Předvádění na obrazovce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KANÁLY REKLAMY</vt:lpstr>
      <vt:lpstr>FILM</vt:lpstr>
      <vt:lpstr>TELEVIZE</vt:lpstr>
      <vt:lpstr>VÝZVY NÁSTUPU TELEVIZE</vt:lpstr>
      <vt:lpstr>VIDEO</vt:lpstr>
      <vt:lpstr>Snímek 6</vt:lpstr>
      <vt:lpstr>VIDEO V MERKURU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KANÁLY REKLAMY</dc:title>
  <dc:creator>Lucie Cesalkova</dc:creator>
  <cp:lastModifiedBy>lu</cp:lastModifiedBy>
  <cp:revision>19</cp:revision>
  <dcterms:created xsi:type="dcterms:W3CDTF">2020-12-08T19:30:01Z</dcterms:created>
  <dcterms:modified xsi:type="dcterms:W3CDTF">2020-12-08T22:22:33Z</dcterms:modified>
</cp:coreProperties>
</file>