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57" r:id="rId5"/>
    <p:sldId id="261" r:id="rId6"/>
    <p:sldId id="262" r:id="rId7"/>
    <p:sldId id="263" r:id="rId8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5940" autoAdjust="0"/>
  </p:normalViewPr>
  <p:slideViewPr>
    <p:cSldViewPr>
      <p:cViewPr varScale="1">
        <p:scale>
          <a:sx n="118" d="100"/>
          <a:sy n="118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11365DF-0223-DE44-9284-93924B818D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F9B0B40-DC64-F949-A4F7-1577CE06B0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324312D-D18F-C547-ADA9-31D766BA0B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485C00D4-542E-7E42-A4D7-4B199ED62E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Click to edit Master text styles</a:t>
            </a:r>
          </a:p>
          <a:p>
            <a:pPr lvl="1"/>
            <a:r>
              <a:rPr lang="ru-RU" altLang="ru-RU" noProof="0"/>
              <a:t>Second level</a:t>
            </a:r>
          </a:p>
          <a:p>
            <a:pPr lvl="2"/>
            <a:r>
              <a:rPr lang="ru-RU" altLang="ru-RU" noProof="0"/>
              <a:t>Third level</a:t>
            </a:r>
          </a:p>
          <a:p>
            <a:pPr lvl="3"/>
            <a:r>
              <a:rPr lang="ru-RU" altLang="ru-RU" noProof="0"/>
              <a:t>Fourth level</a:t>
            </a:r>
          </a:p>
          <a:p>
            <a:pPr lvl="4"/>
            <a:r>
              <a:rPr lang="ru-RU" altLang="ru-RU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019D1B76-9F96-7C43-8071-1647C8AA79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D4F89A75-11C5-A042-8E29-52429BDD4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85171DCD-9CFC-5A4A-9934-52AEACB4A8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13200"/>
            <a:ext cx="6191250" cy="5588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ru-RU" noProof="0"/>
              <a:t>Click to edit Master title style</a:t>
            </a:r>
            <a:endParaRPr lang="ru-RU" alt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16438"/>
            <a:ext cx="6191250" cy="377825"/>
          </a:xfrm>
          <a:effectLst/>
        </p:spPr>
        <p:txBody>
          <a:bodyPr/>
          <a:lstStyle>
            <a:lvl1pPr marL="0" indent="0">
              <a:buFontTx/>
              <a:buNone/>
              <a:defRPr>
                <a:solidFill>
                  <a:srgbClr val="4C5A75"/>
                </a:solidFill>
              </a:defRPr>
            </a:lvl1pPr>
          </a:lstStyle>
          <a:p>
            <a:pPr lvl="0"/>
            <a:r>
              <a:rPr lang="en-GB" altLang="ru-RU" noProof="0"/>
              <a:t>Click to edit Master subtitle style</a:t>
            </a:r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val="28276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E1CA99D-6975-E94C-9F84-9021168BF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C834-51F0-6E43-93FF-AB97296FD2B0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8246771-4AF8-6C4A-82A9-B566EB4E3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3DB356F-E43C-0D44-89F3-4B4982F38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5467E-3F5D-5449-ADD6-A0F1FEA1617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3814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96850"/>
            <a:ext cx="2051050" cy="41052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6850"/>
            <a:ext cx="6003925" cy="41052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928DDE-9048-A442-B183-AEACCD8D9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B26C-52B5-6E4A-B749-954066FF3A21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3FBC2DC-610A-FF4E-8661-6746B71C1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DF205F-14DC-2D42-87DD-93370CF95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5FBE-742A-7C4D-961D-B8ADE4C7BAF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4566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037C1D-0312-5C46-8768-6916E7404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416D-4948-A943-B3DD-2C2F591CDC7A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AB72A-C28F-8C47-BF79-3D6E6CC20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1330D-180A-9A4E-AA8C-6E96974BA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30320-7254-E744-9FB8-2365A685A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97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1C9F8-7C50-6040-A18E-501B92149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3AEC-9A82-E14B-966A-FAA4C3D47C2A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2D763-390C-3F4E-B9E4-41C939FD2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D0E7E4-1BD1-E84D-8CAB-F9974084E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6A6A0-1E6E-E04F-AACB-3FAF4381A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47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D795F-68FA-884F-AC1A-98BA8BDB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2A31-F934-6B4F-9A25-8BF6AF291FF7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06C7A-C2F8-1342-8D08-58D64C616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445B2-1D24-7342-A21F-2AC582956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C0028-EBEF-1F42-8C29-8EBCC97C8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0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204913"/>
            <a:ext cx="3600450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1204913"/>
            <a:ext cx="3602037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BB5CF-D8EA-9744-91B1-F9964B27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7DE8-8E75-6B41-8505-F13816EDAEAD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1DF92-DD26-3B4B-9E38-45896D6F7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3807A-B22E-0245-BCB7-33D36F0BC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94E04-5E9C-FB41-A6EB-139EF1187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663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231D2-45C5-3549-9284-CE82A5C7A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EF64-B39B-794D-95E4-EC10B181AFA9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3DFC2E-21EF-EC41-A152-357E40860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687253-486F-E04A-8CC0-66EEF8897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0B502-C8DC-E24D-92F9-BFBE02D28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90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2030F3-D057-7F4C-A5DF-5F63BF7D5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DCD8-D70B-3344-BEB5-8FF358FCE749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6D3B3A-2E47-8A45-A7D8-0CCA91A57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ABA60-61A8-C249-B41B-CC01C6BFA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BD058-37DC-DD43-A466-237A5EEED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26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802195-EA3B-C445-94AB-D71AB3F61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E7EB-2E58-104E-A749-32E72C4122AB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B89C0-6D21-D94F-A07F-A15216278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7A8255-FA25-5C4C-AD8A-FB3CEB17F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3CA08-774B-6348-B93E-8BDBA2310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83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CADFA-572E-4340-A1A3-A758028E3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A146E-2789-0042-BDFB-30178252E8A5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84050-26D8-FE47-867B-3FA8E2797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02216-1C69-5C4D-9DCB-F506E0A13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EFB22-57D5-3640-82BE-53075D03C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9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A707805-76FD-5942-9512-8978724A1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4DAC-027D-F442-81E9-5D7CF74C129A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69F9777-A7CF-D84D-8836-B38BDD214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C0F844-1B48-634A-ACB2-22DC9C0E6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0746C-D980-4542-818E-1CF5117B2AD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4218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0664-0B8D-5B4F-A80D-0D260C72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DDD5-3FF2-784B-B4C4-50FE8A922DDB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87F6D-944E-A742-AE42-684853C62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64F0E-C729-0B40-A0C9-FC3221298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723B3-DF72-7B4B-AE87-33355F317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62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CCA75-B7E7-EF4F-BBC5-6AB0E6D1A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F425-C3F9-294A-82E7-B5270EC77F23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92C078-C592-A642-8B3D-FBC4421FB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552F73-CB4F-4C42-AD7D-2F9AC2E40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3BFF7-992E-4547-8A75-C47D0ABB0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9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96850"/>
            <a:ext cx="1838325" cy="4403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96850"/>
            <a:ext cx="5364162" cy="4403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93056-D2D5-4942-ABC7-FEF95CEFE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9C68-0577-3949-8363-5C18E99099FD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EFBC3-47B2-3E40-B64E-A9A17924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1756E-46B6-1943-B823-DA6278C5D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87329-8165-354F-91E8-4652F6845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76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EE529B1-7C87-5B4F-B7DF-0957A2648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8CB9-1166-1247-A115-BFE79EEA34B7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0E8B27D-7007-EF44-8E1D-97EA9AF6C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249F1CF-5788-CE45-8A48-CD6C7BEF7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92004-31F7-A54A-8CBD-CC95665112C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89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4300"/>
            <a:ext cx="4027487" cy="291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27488" cy="291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20FE590-170E-9348-93B2-904061B3C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5A2D-B84A-0549-BDCD-BF38175C4F1D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E9AEF1B-2ECF-4A42-936E-B9BB8086A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A7D6075-F726-3C4E-BB7D-52601E0A4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42786-BDCA-9F4B-8250-696A452FED4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608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6DD6D7B-C9DE-0344-97EC-F21EB3B37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E8DA-F51F-294B-B460-C578FF9EC8B1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A88ACAB-058C-6444-B644-DC88E5FF1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105BF79-B141-954C-A67F-51B6E5975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9ABB1-E251-D144-9433-C3E77B6E01A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568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BBF1C79-70DC-D14C-B559-7B62BAF63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FAC6-EB67-5042-A9E6-8C384AAFF3B2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53E5CD9-26EB-484B-8929-788B28D8F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C718F73-4C41-934B-B8E0-A3B1D93EC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FE73A-DCFF-604A-80AB-6108AAABD44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8697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B38CAE4-34D1-5644-962D-0B9ED03C6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79C18-AF05-AD4B-89F6-85D21E620EC6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97B7460-129E-C945-88AD-F41BD68B8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8F21FF0-ADA8-FF49-8111-7838F5193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74068-CCA6-CC4E-A87D-7B1C0363F97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9680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0E4C2E4-32A8-E34B-A24C-58BF1D443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1458-1033-2543-AB26-199BB558C443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11A79F2-B574-7242-A0A4-BF920612A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AED55F5-D0A6-2E40-A17F-635B7E1CC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9D697-94CA-0349-8B7C-0A291A538C7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680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AD185B3-403B-EB44-842B-906BB55FA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5589-672A-E24B-9020-FF3CF9C6F09C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232C94A-27B7-B843-AFDD-2A73DD094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0E5F5FB-9760-6540-8115-D314E19B3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FB44E-8868-1B4E-AFD2-E912767B8EA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377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0739A6-A424-1D41-B143-61756179B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6850"/>
            <a:ext cx="82073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  <a:endParaRPr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9DBA01-6302-924F-B3C9-39212BDD2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84300"/>
            <a:ext cx="820737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  <a:endParaRPr lang="ru-RU" altLang="ru-RU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86B508E-AB5C-B146-9833-663FDB8EE0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4838700"/>
            <a:ext cx="213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2F8F4C-A4EC-E24D-BAFC-00CADBF0D077}" type="datetime1">
              <a:rPr lang="en-US" altLang="ru-RU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A751E997-A2CA-7442-8435-307E76B2CF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5313" y="4838700"/>
            <a:ext cx="2895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b="0" smtClean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ru-RU"/>
              <a:t>Designed by PoweredTemplate.com</a:t>
            </a:r>
            <a:endParaRPr lang="en-GB" altLang="ru-RU" dirty="0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F72ABE46-D9AF-2C47-B49D-B82673FCB0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4313" y="4838700"/>
            <a:ext cx="21224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rgbClr val="3B3B3B"/>
                </a:solidFill>
                <a:latin typeface="Calibri" panose="020F0502020204030204" pitchFamily="34" charset="0"/>
              </a:defRPr>
            </a:lvl1pPr>
          </a:lstStyle>
          <a:p>
            <a:fld id="{B94327CF-E4FC-1647-89F9-AF27FF6DB0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75F276E-37F8-AA4A-BA47-A9C021607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96850"/>
            <a:ext cx="73421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0769B3-5E0D-A744-B27F-5AF57AB10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04913"/>
            <a:ext cx="7354887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85E4B4DD-CDED-C041-AC9E-E97B218FA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67583-2D44-8345-8DE5-4B0340AD0117}" type="datetime1">
              <a:rPr lang="en-US" altLang="ru-RU"/>
              <a:pPr>
                <a:defRPr/>
              </a:pPr>
              <a:t>4/18/21</a:t>
            </a:fld>
            <a:endParaRPr lang="ru-RU" altLang="ru-RU" dirty="0"/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47828714-8A02-7944-AAD4-866FE24B37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418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b="0" smtClean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ru-RU"/>
              <a:t>Designed by PoweredTemplate.com</a:t>
            </a:r>
            <a:endParaRPr lang="ru-RU" altLang="ru-RU" dirty="0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CB10D0E-3DB0-EF42-A293-6D224D4E1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rgbClr val="3B3B3B"/>
                </a:solidFill>
                <a:latin typeface="Calibri" panose="020F0502020204030204" pitchFamily="34" charset="0"/>
              </a:defRPr>
            </a:lvl1pPr>
          </a:lstStyle>
          <a:p>
            <a:fld id="{218A1C32-A0CA-0E45-9CA5-163280BC9F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 Light" panose="020F03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C5A7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>
            <a:extLst>
              <a:ext uri="{FF2B5EF4-FFF2-40B4-BE49-F238E27FC236}">
                <a16:creationId xmlns:a16="http://schemas.microsoft.com/office/drawing/2014/main" id="{C025C9E5-0F0B-2C4B-AFD3-CCDE9BF8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640263"/>
            <a:ext cx="4321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</a:rPr>
              <a:t>Anja </a:t>
            </a:r>
            <a:r>
              <a:rPr lang="en-US" sz="1200" dirty="0" err="1">
                <a:solidFill>
                  <a:schemeClr val="dk2"/>
                </a:solidFill>
              </a:rPr>
              <a:t>Spaić</a:t>
            </a:r>
            <a:r>
              <a:rPr lang="en-US" sz="1200" dirty="0">
                <a:solidFill>
                  <a:schemeClr val="dk2"/>
                </a:solidFill>
              </a:rPr>
              <a:t>, Sebastian </a:t>
            </a:r>
            <a:r>
              <a:rPr lang="en-US" sz="1200" dirty="0" err="1">
                <a:solidFill>
                  <a:schemeClr val="dk2"/>
                </a:solidFill>
              </a:rPr>
              <a:t>Kiehl</a:t>
            </a:r>
            <a:r>
              <a:rPr lang="en-US" sz="1200" dirty="0">
                <a:solidFill>
                  <a:schemeClr val="dk2"/>
                </a:solidFill>
              </a:rPr>
              <a:t>, Marina Ramos </a:t>
            </a:r>
            <a:r>
              <a:rPr lang="en-US" sz="1200" dirty="0" err="1">
                <a:solidFill>
                  <a:schemeClr val="dk2"/>
                </a:solidFill>
              </a:rPr>
              <a:t>Luque</a:t>
            </a:r>
            <a:r>
              <a:rPr lang="en-US" sz="1200" dirty="0">
                <a:solidFill>
                  <a:schemeClr val="dk2"/>
                </a:solidFill>
              </a:rPr>
              <a:t>,  </a:t>
            </a:r>
            <a:r>
              <a:rPr lang="en-US" sz="1200" dirty="0" err="1">
                <a:solidFill>
                  <a:schemeClr val="dk2"/>
                </a:solidFill>
              </a:rPr>
              <a:t>Bixente</a:t>
            </a:r>
            <a:r>
              <a:rPr lang="en-US" sz="1200" dirty="0">
                <a:solidFill>
                  <a:schemeClr val="dk2"/>
                </a:solidFill>
              </a:rPr>
              <a:t> </a:t>
            </a:r>
            <a:r>
              <a:rPr lang="en-US" sz="1200" dirty="0" err="1">
                <a:solidFill>
                  <a:schemeClr val="dk2"/>
                </a:solidFill>
              </a:rPr>
              <a:t>Vanoosthuyse</a:t>
            </a:r>
            <a:endParaRPr lang="en-US" sz="1200" dirty="0">
              <a:solidFill>
                <a:schemeClr val="dk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56F79-10EB-AA4C-8233-3B6C34562A30}"/>
              </a:ext>
            </a:extLst>
          </p:cNvPr>
          <p:cNvSpPr/>
          <p:nvPr/>
        </p:nvSpPr>
        <p:spPr>
          <a:xfrm>
            <a:off x="2051720" y="2682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sz="3200" dirty="0">
                <a:solidFill>
                  <a:schemeClr val="accent6"/>
                </a:solidFill>
              </a:rPr>
              <a:t>Policy proposal by Hungary and Czech Republic</a:t>
            </a:r>
            <a:endParaRPr lang="en-US" altLang="ru-RU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F391-C406-8948-8041-74A52027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43BE-0346-4A46-A456-4AD76366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Reasons &amp; Objectives</a:t>
            </a:r>
          </a:p>
          <a:p>
            <a:r>
              <a:rPr lang="en-DE" dirty="0"/>
              <a:t>Proposal</a:t>
            </a:r>
          </a:p>
          <a:p>
            <a:r>
              <a:rPr lang="en-DE" dirty="0"/>
              <a:t>Concluding Remarks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FDEA6-0DE0-7046-BB87-F4EAE6EF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A4DAC-027D-F442-81E9-5D7CF74C129A}" type="datetime1">
              <a:rPr lang="en-US" altLang="ru-RU" smtClean="0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6C66-4DA5-F244-A8D8-C9740CC9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746C-D980-4542-818E-1CF5117B2AD1}" type="slidenum">
              <a:rPr lang="en-GB" altLang="ru-RU" smtClean="0"/>
              <a:pPr/>
              <a:t>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804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CFFE-904A-E545-8D50-29F1DFB9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E6B8A-475E-524E-A25B-FCB58488BA69}" type="slidenum">
              <a:rPr lang="en-GB" altLang="ru-RU" b="0">
                <a:solidFill>
                  <a:srgbClr val="3B3B3B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ru-RU" b="0">
              <a:solidFill>
                <a:srgbClr val="3B3B3B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E4FC220-39EF-5C4F-9A5D-B6B7C280E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8288"/>
            <a:ext cx="8353425" cy="700087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chemeClr val="tx1"/>
                </a:solidFill>
              </a:rPr>
              <a:t>Reasons &amp; Objectives</a:t>
            </a:r>
            <a:endParaRPr lang="uk-UA" altLang="ru-RU" dirty="0">
              <a:solidFill>
                <a:schemeClr val="tx1"/>
              </a:solidFill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1FA825F-D8B8-7441-A2A5-32C165FB0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76350"/>
            <a:ext cx="8350250" cy="3600450"/>
          </a:xfrm>
        </p:spPr>
        <p:txBody>
          <a:bodyPr/>
          <a:lstStyle/>
          <a:p>
            <a:pPr marL="0" indent="0">
              <a:spcAft>
                <a:spcPts val="1600"/>
              </a:spcAft>
            </a:pPr>
            <a:r>
              <a:rPr lang="sr-Latn-ME" dirty="0"/>
              <a:t>Current pandemic highlights the needs for more unified approach </a:t>
            </a:r>
          </a:p>
          <a:p>
            <a:pPr marL="0" indent="0">
              <a:spcAft>
                <a:spcPts val="1600"/>
              </a:spcAft>
            </a:pPr>
            <a:r>
              <a:rPr lang="sr-Latn-ME" dirty="0"/>
              <a:t>EU4Health proposal has to be fair and transpicuous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EB69687-7C61-B54E-BCD6-DC548B9F7F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626659-146A-442C-90EB-73908FA0A9E2}" type="datetime1">
              <a:rPr lang="en-US" altLang="ru-RU"/>
              <a:pPr>
                <a:defRPr/>
              </a:pPr>
              <a:t>4/18/21</a:t>
            </a:fld>
            <a:endParaRPr lang="en-GB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DF43-E3BB-AF4B-941B-356ED41A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EC32-8034-9D45-BC5E-C9EC96F1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sr-Latn-ME" sz="1600" dirty="0"/>
              <a:t>Implementation of the EU4Health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sr-Latn-ME" sz="1600" dirty="0"/>
              <a:t>Equal representation in the Steering Group 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sr-Latn-ME" sz="1600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sr-Latn-ME" sz="1600" dirty="0"/>
              <a:t>Adherance of the Joint Procurement  Agreement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sr-Latn-ME" sz="1600" dirty="0"/>
              <a:t>Accountability of all breachers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sr-Latn-ME" sz="1600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sr-Latn-ME" sz="1600" dirty="0"/>
              <a:t>Minimalization of financial burden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sr-Latn-ME" sz="1600" dirty="0"/>
              <a:t>Digital Green Certificates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sr-Latn-ME" sz="1600" dirty="0"/>
              <a:t>Green lanes</a:t>
            </a:r>
          </a:p>
          <a:p>
            <a:pPr marL="91440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sr-Latn-ME" sz="1600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dirty="0"/>
              <a:t>Funds are given when countries cooperate with the Union financial interest and rule of law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sr-Latn-ME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sr-Latn-ME" dirty="0"/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4066-BD9D-F34A-9C4C-2C4A9112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A4DAC-027D-F442-81E9-5D7CF74C129A}" type="datetime1">
              <a:rPr lang="en-US" altLang="ru-RU" smtClean="0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12AB-385B-5A46-B968-87CF2E8F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746C-D980-4542-818E-1CF5117B2AD1}" type="slidenum">
              <a:rPr lang="en-GB" altLang="ru-RU" smtClean="0"/>
              <a:pPr/>
              <a:t>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1624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1155-6C07-DB45-8645-498838C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Concluding 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4370-843B-BE48-BFAA-FF4BFD58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84300"/>
            <a:ext cx="8207375" cy="3204468"/>
          </a:xfrm>
        </p:spPr>
        <p:txBody>
          <a:bodyPr/>
          <a:lstStyle/>
          <a:p>
            <a:pPr marL="58420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lphaUcPeriod"/>
            </a:pPr>
            <a:r>
              <a:rPr lang="sr-Latn-ME" dirty="0">
                <a:solidFill>
                  <a:schemeClr val="accent6"/>
                </a:solidFill>
              </a:rPr>
              <a:t>Overall need for strogner unified Union</a:t>
            </a:r>
          </a:p>
          <a:p>
            <a:pPr marL="58420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lphaUcPeriod"/>
            </a:pPr>
            <a:r>
              <a:rPr lang="sr-Latn-ME" dirty="0">
                <a:solidFill>
                  <a:schemeClr val="accent6"/>
                </a:solidFill>
              </a:rPr>
              <a:t>Willingness to compromise and coordinate more closely</a:t>
            </a:r>
          </a:p>
          <a:p>
            <a:pPr marL="58420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lphaUcPeriod"/>
            </a:pPr>
            <a:r>
              <a:rPr lang="sr-Latn-ME" dirty="0">
                <a:solidFill>
                  <a:schemeClr val="accent6"/>
                </a:solidFill>
              </a:rPr>
              <a:t>Better framework in the field of health</a:t>
            </a:r>
          </a:p>
          <a:p>
            <a:pPr marL="12700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sr-Latn-ME" dirty="0">
                <a:solidFill>
                  <a:schemeClr val="accent6"/>
                </a:solidFill>
              </a:rPr>
              <a:t>=&gt; Question of the public health shall not be politicized and used as an exuse to enlarge the Union’s executive reach 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758F-F4BE-464F-B03F-6E4BFC6D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A4DAC-027D-F442-81E9-5D7CF74C129A}" type="datetime1">
              <a:rPr lang="en-US" altLang="ru-RU" smtClean="0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33052-4919-8F4E-8D07-38904526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746C-D980-4542-818E-1CF5117B2AD1}" type="slidenum">
              <a:rPr lang="en-GB" altLang="ru-RU" smtClean="0"/>
              <a:pPr/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8790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A65A-C2FA-7542-AF73-BAE5B2B2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DE" sz="4000" dirty="0">
                <a:solidFill>
                  <a:schemeClr val="accent6"/>
                </a:solidFill>
              </a:rPr>
              <a:t>Thank You for Your Attention!</a:t>
            </a:r>
            <a:endParaRPr lang="en-DE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DAA45-DC4E-5E42-AE07-13AF9A84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A4DAC-027D-F442-81E9-5D7CF74C129A}" type="datetime1">
              <a:rPr lang="en-US" altLang="ru-RU" smtClean="0"/>
              <a:pPr>
                <a:defRPr/>
              </a:pPr>
              <a:t>4/18/21</a:t>
            </a:fld>
            <a:endParaRPr lang="en-GB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88A7-8E21-8646-A448-3D63E603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746C-D980-4542-818E-1CF5117B2AD1}" type="slidenum">
              <a:rPr lang="en-GB" altLang="ru-RU" smtClean="0"/>
              <a:pPr/>
              <a:t>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2153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Brexit">
      <a:dk1>
        <a:srgbClr val="33342E"/>
      </a:dk1>
      <a:lt1>
        <a:srgbClr val="EAEAEA"/>
      </a:lt1>
      <a:dk2>
        <a:srgbClr val="000000"/>
      </a:dk2>
      <a:lt2>
        <a:srgbClr val="FFFFFF"/>
      </a:lt2>
      <a:accent1>
        <a:srgbClr val="7D656B"/>
      </a:accent1>
      <a:accent2>
        <a:srgbClr val="A09D23"/>
      </a:accent2>
      <a:accent3>
        <a:srgbClr val="5B3647"/>
      </a:accent3>
      <a:accent4>
        <a:srgbClr val="A05902"/>
      </a:accent4>
      <a:accent5>
        <a:srgbClr val="404F6B"/>
      </a:accent5>
      <a:accent6>
        <a:srgbClr val="101217"/>
      </a:accent6>
      <a:hlink>
        <a:srgbClr val="FF00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-169.pptx" id="{126FB1DE-AE68-4C5A-9603-6A43827E43B8}" vid="{3FC7B445-9C4E-4AB0-A237-DD94E7E3BEC7}"/>
    </a:ext>
  </a:extLst>
</a:theme>
</file>

<file path=ppt/theme/theme2.xml><?xml version="1.0" encoding="utf-8"?>
<a:theme xmlns:a="http://schemas.openxmlformats.org/drawingml/2006/main" name="Custom Design">
  <a:themeElements>
    <a:clrScheme name="мяч в воде">
      <a:dk1>
        <a:srgbClr val="33342E"/>
      </a:dk1>
      <a:lt1>
        <a:srgbClr val="EAEAEA"/>
      </a:lt1>
      <a:dk2>
        <a:srgbClr val="000000"/>
      </a:dk2>
      <a:lt2>
        <a:srgbClr val="FFFFFF"/>
      </a:lt2>
      <a:accent1>
        <a:srgbClr val="7D656B"/>
      </a:accent1>
      <a:accent2>
        <a:srgbClr val="A09D23"/>
      </a:accent2>
      <a:accent3>
        <a:srgbClr val="5B3647"/>
      </a:accent3>
      <a:accent4>
        <a:srgbClr val="A05902"/>
      </a:accent4>
      <a:accent5>
        <a:srgbClr val="404F6B"/>
      </a:accent5>
      <a:accent6>
        <a:srgbClr val="101217"/>
      </a:accent6>
      <a:hlink>
        <a:srgbClr val="FF00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-169.pptx" id="{126FB1DE-AE68-4C5A-9603-6A43827E43B8}" vid="{1E82292B-EB0A-4106-82FB-17C3458119E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</TotalTime>
  <Words>150</Words>
  <Application>Microsoft Macintosh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Calibri</vt:lpstr>
      <vt:lpstr>Gulim</vt:lpstr>
      <vt:lpstr>Futura</vt:lpstr>
      <vt:lpstr>template</vt:lpstr>
      <vt:lpstr>Custom Design</vt:lpstr>
      <vt:lpstr>PowerPoint Presentation</vt:lpstr>
      <vt:lpstr>Outline</vt:lpstr>
      <vt:lpstr>Reasons &amp; Objectives</vt:lpstr>
      <vt:lpstr>Proposal</vt:lpstr>
      <vt:lpstr>Concluding Remark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skiehl941@gmail.com</dc:creator>
  <cp:lastModifiedBy>skiehl941@gmail.com</cp:lastModifiedBy>
  <cp:revision>2</cp:revision>
  <dcterms:created xsi:type="dcterms:W3CDTF">2021-04-18T21:28:56Z</dcterms:created>
  <dcterms:modified xsi:type="dcterms:W3CDTF">2021-04-18T21:45:54Z</dcterms:modified>
</cp:coreProperties>
</file>