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"/>
  </p:notesMasterIdLst>
  <p:sldIdLst>
    <p:sldId id="270" r:id="rId2"/>
    <p:sldId id="271" r:id="rId3"/>
    <p:sldId id="272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99FF33"/>
    <a:srgbClr val="3BE343"/>
    <a:srgbClr val="FFCC66"/>
    <a:srgbClr val="00CC00"/>
    <a:srgbClr val="FF9900"/>
    <a:srgbClr val="FF66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1578F-62D7-47D3-B8BB-D709688600A6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087ED-DCDE-41EF-9999-9E6BD55705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F1D2-0034-49C8-8E31-FE810677B747}" type="datetimeFigureOut">
              <a:rPr lang="cs-CZ" smtClean="0"/>
              <a:pPr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276872"/>
            <a:ext cx="91440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JAK VYPADÁME?</a:t>
            </a:r>
          </a:p>
          <a:p>
            <a:pPr algn="ctr"/>
            <a:endParaRPr lang="cs-CZ" sz="28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NCSBS - 9. LEKCE</a:t>
            </a:r>
          </a:p>
          <a:p>
            <a:pPr algn="ctr"/>
            <a:endParaRPr lang="cs-CZ" sz="28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8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8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Zuzana </a:t>
            </a:r>
            <a:r>
              <a:rPr lang="cs-CZ" sz="16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Lehoučková</a:t>
            </a:r>
            <a:r>
              <a:rPr lang="cs-CZ" sz="16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(ÚJOP – Voršilská)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amil 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60648"/>
            <a:ext cx="2304256" cy="3462967"/>
          </a:xfrm>
          <a:prstGeom prst="rect">
            <a:avLst/>
          </a:prstGeom>
        </p:spPr>
      </p:pic>
      <p:pic>
        <p:nvPicPr>
          <p:cNvPr id="6" name="Obrázek 5" descr="dan 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8"/>
            <a:ext cx="2664296" cy="2664296"/>
          </a:xfrm>
          <a:prstGeom prst="rect">
            <a:avLst/>
          </a:prstGeom>
        </p:spPr>
      </p:pic>
      <p:pic>
        <p:nvPicPr>
          <p:cNvPr id="7" name="Obrázek 6" descr="jak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2459264" cy="3168352"/>
          </a:xfrm>
          <a:prstGeom prst="rect">
            <a:avLst/>
          </a:prstGeom>
        </p:spPr>
      </p:pic>
      <p:pic>
        <p:nvPicPr>
          <p:cNvPr id="8" name="Obrázek 7" descr="václav.jpg"/>
          <p:cNvPicPr>
            <a:picLocks noChangeAspect="1"/>
          </p:cNvPicPr>
          <p:nvPr/>
        </p:nvPicPr>
        <p:blipFill>
          <a:blip r:embed="rId5" cstate="print"/>
          <a:srcRect l="26564" r="17184"/>
          <a:stretch>
            <a:fillRect/>
          </a:stretch>
        </p:blipFill>
        <p:spPr>
          <a:xfrm>
            <a:off x="2843808" y="3212976"/>
            <a:ext cx="2664419" cy="2664296"/>
          </a:xfrm>
          <a:prstGeom prst="rect">
            <a:avLst/>
          </a:prstGeom>
        </p:spPr>
      </p:pic>
      <p:pic>
        <p:nvPicPr>
          <p:cNvPr id="10" name="Obrázek 9" descr="mart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2671192" cy="2671192"/>
          </a:xfrm>
          <a:prstGeom prst="rect">
            <a:avLst/>
          </a:prstGeom>
        </p:spPr>
      </p:pic>
      <p:pic>
        <p:nvPicPr>
          <p:cNvPr id="11" name="Obrázek 10" descr="kraus p.jpg"/>
          <p:cNvPicPr>
            <a:picLocks noChangeAspect="1"/>
          </p:cNvPicPr>
          <p:nvPr/>
        </p:nvPicPr>
        <p:blipFill>
          <a:blip r:embed="rId7" cstate="print"/>
          <a:srcRect l="26115" r="8213"/>
          <a:stretch>
            <a:fillRect/>
          </a:stretch>
        </p:blipFill>
        <p:spPr>
          <a:xfrm>
            <a:off x="5724128" y="4005064"/>
            <a:ext cx="3096344" cy="265400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403648" y="2606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Martin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419872" y="2606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Dan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63813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Jakub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55172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Václav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308304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Jan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380312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Kamil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eliš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509120"/>
            <a:ext cx="4857750" cy="223837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95936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Eliška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75856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Bára</a:t>
            </a:r>
            <a:endParaRPr lang="cs-CZ" dirty="0"/>
          </a:p>
        </p:txBody>
      </p:sp>
      <p:pic>
        <p:nvPicPr>
          <p:cNvPr id="22" name="Obrázek 21" descr="luc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88640"/>
            <a:ext cx="2766053" cy="4149080"/>
          </a:xfrm>
          <a:prstGeom prst="rect">
            <a:avLst/>
          </a:prstGeom>
        </p:spPr>
      </p:pic>
      <p:pic>
        <p:nvPicPr>
          <p:cNvPr id="23" name="Obrázek 22" descr="m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628800"/>
            <a:ext cx="3624064" cy="2718048"/>
          </a:xfrm>
          <a:prstGeom prst="rect">
            <a:avLst/>
          </a:prstGeom>
        </p:spPr>
      </p:pic>
      <p:pic>
        <p:nvPicPr>
          <p:cNvPr id="19" name="Obrázek 18" descr="bára.JPG"/>
          <p:cNvPicPr>
            <a:picLocks noChangeAspect="1"/>
          </p:cNvPicPr>
          <p:nvPr/>
        </p:nvPicPr>
        <p:blipFill>
          <a:blip r:embed="rId5" cstate="print"/>
          <a:srcRect l="20840" r="24080" b="40855"/>
          <a:stretch>
            <a:fillRect/>
          </a:stretch>
        </p:blipFill>
        <p:spPr>
          <a:xfrm>
            <a:off x="179512" y="260648"/>
            <a:ext cx="2744510" cy="2088232"/>
          </a:xfrm>
          <a:prstGeom prst="rect">
            <a:avLst/>
          </a:prstGeom>
        </p:spPr>
      </p:pic>
      <p:pic>
        <p:nvPicPr>
          <p:cNvPr id="20" name="Obrázek 19" descr="ew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310780"/>
            <a:ext cx="2520280" cy="3386338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1259632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Ewa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283968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Marta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228184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Lucie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79512" y="2606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Bára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27</Words>
  <Application>Microsoft Office PowerPoint</Application>
  <PresentationFormat>Předvádění na obrazovce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rodrovaj</cp:lastModifiedBy>
  <cp:revision>46</cp:revision>
  <dcterms:created xsi:type="dcterms:W3CDTF">2015-02-19T15:28:43Z</dcterms:created>
  <dcterms:modified xsi:type="dcterms:W3CDTF">2022-10-07T10:43:57Z</dcterms:modified>
</cp:coreProperties>
</file>