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5" r:id="rId4"/>
    <p:sldId id="266" r:id="rId5"/>
    <p:sldId id="263" r:id="rId6"/>
    <p:sldId id="260" r:id="rId7"/>
    <p:sldId id="270" r:id="rId8"/>
    <p:sldId id="273" r:id="rId9"/>
    <p:sldId id="271" r:id="rId10"/>
    <p:sldId id="274" r:id="rId11"/>
    <p:sldId id="27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141C-451D-429F-824B-E521B8E22CF3}" type="datetimeFigureOut">
              <a:rPr lang="cs-CZ" smtClean="0"/>
              <a:t>2. 12. 2020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A086BD-88D7-469E-9C36-97B01B7222F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141C-451D-429F-824B-E521B8E22CF3}" type="datetimeFigureOut">
              <a:rPr lang="cs-CZ" smtClean="0"/>
              <a:t>2. 12. 2020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6BD-88D7-469E-9C36-97B01B7222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141C-451D-429F-824B-E521B8E22CF3}" type="datetimeFigureOut">
              <a:rPr lang="cs-CZ" smtClean="0"/>
              <a:t>2. 12. 2020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6BD-88D7-469E-9C36-97B01B7222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141C-451D-429F-824B-E521B8E22CF3}" type="datetimeFigureOut">
              <a:rPr lang="cs-CZ" smtClean="0"/>
              <a:t>2. 12. 2020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6BD-88D7-469E-9C36-97B01B7222F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141C-451D-429F-824B-E521B8E22CF3}" type="datetimeFigureOut">
              <a:rPr lang="cs-CZ" smtClean="0"/>
              <a:t>2. 12. 2020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A086BD-88D7-469E-9C36-97B01B7222F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141C-451D-429F-824B-E521B8E22CF3}" type="datetimeFigureOut">
              <a:rPr lang="cs-CZ" smtClean="0"/>
              <a:t>2. 12. 2020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6BD-88D7-469E-9C36-97B01B7222F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141C-451D-429F-824B-E521B8E22CF3}" type="datetimeFigureOut">
              <a:rPr lang="cs-CZ" smtClean="0"/>
              <a:t>2. 12. 2020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6BD-88D7-469E-9C36-97B01B7222F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141C-451D-429F-824B-E521B8E22CF3}" type="datetimeFigureOut">
              <a:rPr lang="cs-CZ" smtClean="0"/>
              <a:t>2. 12. 2020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6BD-88D7-469E-9C36-97B01B7222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141C-451D-429F-824B-E521B8E22CF3}" type="datetimeFigureOut">
              <a:rPr lang="cs-CZ" smtClean="0"/>
              <a:t>2. 12. 2020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6BD-88D7-469E-9C36-97B01B7222F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141C-451D-429F-824B-E521B8E22CF3}" type="datetimeFigureOut">
              <a:rPr lang="cs-CZ" smtClean="0"/>
              <a:t>2. 12. 2020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6BD-88D7-469E-9C36-97B01B7222F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141C-451D-429F-824B-E521B8E22CF3}" type="datetimeFigureOut">
              <a:rPr lang="cs-CZ" smtClean="0"/>
              <a:t>2. 12. 2020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A086BD-88D7-469E-9C36-97B01B7222F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04141C-451D-429F-824B-E521B8E22CF3}" type="datetimeFigureOut">
              <a:rPr lang="cs-CZ" smtClean="0"/>
              <a:t>2. 12. 2020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A086BD-88D7-469E-9C36-97B01B7222F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punet.net/joulukalenteri-2018/" TargetMode="External"/><Relationship Id="rId2" Type="http://schemas.openxmlformats.org/officeDocument/2006/relationships/hyperlink" Target="https://papunet.net/_pelit/joulukalenteri-201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rtat.fi/marttakoulu/joulu/joulukalenterisiv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IMPERFEKTIHARJOITUKSET</a:t>
            </a:r>
          </a:p>
          <a:p>
            <a:r>
              <a:rPr lang="cs-CZ" dirty="0" smtClean="0"/>
              <a:t>ILMANSUUNNAT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56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Oppikirja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Ilmansuunnat</a:t>
            </a:r>
            <a:r>
              <a:rPr lang="cs-CZ" dirty="0" smtClean="0"/>
              <a:t> – s. 113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85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85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KOTITEHTÄVÄN TARKISTUS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e</a:t>
            </a:r>
            <a:r>
              <a:rPr lang="cs-CZ" dirty="0" smtClean="0"/>
              <a:t>-</a:t>
            </a:r>
            <a:r>
              <a:rPr lang="cs-CZ" dirty="0" err="1" smtClean="0"/>
              <a:t>lauseessa</a:t>
            </a:r>
            <a:r>
              <a:rPr lang="cs-CZ" dirty="0" smtClean="0"/>
              <a:t> </a:t>
            </a:r>
            <a:r>
              <a:rPr lang="cs-CZ" dirty="0" err="1" smtClean="0"/>
              <a:t>ja</a:t>
            </a:r>
            <a:r>
              <a:rPr lang="cs-CZ" dirty="0" smtClean="0"/>
              <a:t> </a:t>
            </a:r>
            <a:r>
              <a:rPr lang="fi-FI" dirty="0" smtClean="0"/>
              <a:t>omistusrakenteessa </a:t>
            </a:r>
            <a:r>
              <a:rPr lang="fi-FI" dirty="0"/>
              <a:t>on verbi aina yksikön 3. </a:t>
            </a:r>
            <a:r>
              <a:rPr lang="fi-FI" dirty="0" smtClean="0"/>
              <a:t>persoonassa</a:t>
            </a:r>
            <a:endParaRPr lang="cs-CZ" dirty="0" smtClean="0"/>
          </a:p>
          <a:p>
            <a:pPr marL="0" indent="0">
              <a:buNone/>
            </a:pPr>
            <a:r>
              <a:rPr lang="cs-CZ" i="1" dirty="0" err="1" smtClean="0"/>
              <a:t>Laivassa</a:t>
            </a:r>
            <a:r>
              <a:rPr lang="cs-CZ" i="1" dirty="0" smtClean="0"/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oli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/>
              <a:t>monta</a:t>
            </a:r>
            <a:r>
              <a:rPr lang="cs-CZ" i="1" dirty="0" smtClean="0"/>
              <a:t> </a:t>
            </a:r>
            <a:r>
              <a:rPr lang="cs-CZ" i="1" dirty="0" err="1" smtClean="0"/>
              <a:t>kauppaa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ravintolaa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Ravintolassa</a:t>
            </a:r>
            <a:r>
              <a:rPr lang="cs-CZ" i="1" dirty="0" smtClean="0"/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istui</a:t>
            </a:r>
            <a:r>
              <a:rPr lang="cs-CZ" i="1" dirty="0" smtClean="0"/>
              <a:t> 100 </a:t>
            </a:r>
            <a:r>
              <a:rPr lang="cs-CZ" i="1" dirty="0" err="1" smtClean="0"/>
              <a:t>ihmistä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Meillä</a:t>
            </a:r>
            <a:r>
              <a:rPr lang="cs-CZ" i="1" dirty="0" smtClean="0"/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oli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/>
              <a:t>hyvä</a:t>
            </a:r>
            <a:r>
              <a:rPr lang="cs-CZ" i="1" dirty="0" smtClean="0"/>
              <a:t> </a:t>
            </a:r>
            <a:r>
              <a:rPr lang="cs-CZ" i="1" dirty="0" err="1" smtClean="0"/>
              <a:t>viikonloppu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EI ASTEVAIHTELUA!</a:t>
            </a:r>
          </a:p>
          <a:p>
            <a:r>
              <a:rPr lang="cs-CZ" i="1" dirty="0" err="1"/>
              <a:t>o</a:t>
            </a:r>
            <a:r>
              <a:rPr lang="cs-CZ" b="1" i="1" dirty="0" err="1" smtClean="0"/>
              <a:t>st</a:t>
            </a:r>
            <a:r>
              <a:rPr lang="cs-CZ" i="1" dirty="0" err="1" smtClean="0"/>
              <a:t>aa</a:t>
            </a:r>
            <a:r>
              <a:rPr lang="cs-CZ" i="1" dirty="0" smtClean="0"/>
              <a:t> – </a:t>
            </a: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osti</a:t>
            </a:r>
            <a:r>
              <a:rPr lang="cs-CZ" i="1" dirty="0" smtClean="0"/>
              <a:t>-n</a:t>
            </a:r>
            <a:endParaRPr lang="cs-CZ" i="1" dirty="0"/>
          </a:p>
          <a:p>
            <a:r>
              <a:rPr lang="cs-CZ" i="1" dirty="0" err="1"/>
              <a:t>m</a:t>
            </a:r>
            <a:r>
              <a:rPr lang="cs-CZ" i="1" dirty="0" err="1" smtClean="0"/>
              <a:t>atku</a:t>
            </a:r>
            <a:r>
              <a:rPr lang="cs-CZ" b="1" i="1" dirty="0" err="1" smtClean="0"/>
              <a:t>st</a:t>
            </a:r>
            <a:r>
              <a:rPr lang="cs-CZ" i="1" dirty="0" err="1" smtClean="0"/>
              <a:t>aa</a:t>
            </a:r>
            <a:r>
              <a:rPr lang="cs-CZ" i="1" dirty="0" smtClean="0"/>
              <a:t> – </a:t>
            </a: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matkusti</a:t>
            </a:r>
            <a:r>
              <a:rPr lang="cs-CZ" i="1" dirty="0" smtClean="0"/>
              <a:t>-n </a:t>
            </a:r>
          </a:p>
          <a:p>
            <a:pPr marL="0" indent="0">
              <a:buNone/>
            </a:pPr>
            <a:endParaRPr lang="cs-CZ" i="1" dirty="0" smtClean="0"/>
          </a:p>
          <a:p>
            <a:r>
              <a:rPr lang="cs-CZ" dirty="0" err="1"/>
              <a:t>v</a:t>
            </a:r>
            <a:r>
              <a:rPr lang="cs-CZ" dirty="0" err="1" smtClean="0"/>
              <a:t>erbityyppi</a:t>
            </a:r>
            <a:r>
              <a:rPr lang="cs-CZ" dirty="0" smtClean="0"/>
              <a:t> 1 – </a:t>
            </a:r>
            <a:r>
              <a:rPr lang="cs-CZ" dirty="0" err="1" smtClean="0"/>
              <a:t>astevaihtelu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i="1" dirty="0" err="1" smtClean="0"/>
              <a:t>nu</a:t>
            </a:r>
            <a:r>
              <a:rPr lang="cs-CZ" b="1" i="1" dirty="0" err="1" smtClean="0"/>
              <a:t>kk</a:t>
            </a:r>
            <a:r>
              <a:rPr lang="cs-CZ" i="1" dirty="0" err="1" smtClean="0"/>
              <a:t>u</a:t>
            </a:r>
            <a:r>
              <a:rPr lang="cs-CZ" i="1" dirty="0" smtClean="0"/>
              <a:t>-a</a:t>
            </a:r>
            <a:r>
              <a:rPr lang="cs-CZ" dirty="0" smtClean="0"/>
              <a:t>, </a:t>
            </a:r>
            <a:r>
              <a:rPr lang="cs-CZ" i="1" dirty="0" err="1" smtClean="0"/>
              <a:t>lä</a:t>
            </a:r>
            <a:r>
              <a:rPr lang="cs-CZ" b="1" i="1" dirty="0" err="1" smtClean="0"/>
              <a:t>ht</a:t>
            </a:r>
            <a:r>
              <a:rPr lang="cs-CZ" i="1" dirty="0" err="1" smtClean="0"/>
              <a:t>e</a:t>
            </a:r>
            <a:r>
              <a:rPr lang="cs-CZ" i="1" dirty="0" smtClean="0"/>
              <a:t>-ä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i="1" dirty="0" err="1"/>
              <a:t>n</a:t>
            </a:r>
            <a:r>
              <a:rPr lang="cs-CZ" i="1" dirty="0" err="1" smtClean="0"/>
              <a:t>ukui</a:t>
            </a:r>
            <a:r>
              <a:rPr lang="cs-CZ" i="1" dirty="0" smtClean="0"/>
              <a:t>-n, </a:t>
            </a:r>
            <a:r>
              <a:rPr lang="cs-CZ" i="1" dirty="0" err="1" smtClean="0"/>
              <a:t>nukui</a:t>
            </a:r>
            <a:r>
              <a:rPr lang="cs-CZ" i="1" dirty="0" smtClean="0"/>
              <a:t>-t, </a:t>
            </a: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nu</a:t>
            </a:r>
            <a:r>
              <a:rPr lang="cs-CZ" b="1" i="1" dirty="0" err="1" smtClean="0"/>
              <a:t>kk</a:t>
            </a:r>
            <a:r>
              <a:rPr lang="cs-CZ" i="1" dirty="0" err="1" smtClean="0"/>
              <a:t>u</a:t>
            </a:r>
            <a:r>
              <a:rPr lang="cs-CZ" i="1" dirty="0" smtClean="0"/>
              <a:t>-i</a:t>
            </a:r>
          </a:p>
          <a:p>
            <a:pPr marL="0" indent="0">
              <a:buNone/>
            </a:pPr>
            <a:r>
              <a:rPr lang="cs-CZ" i="1" dirty="0" err="1"/>
              <a:t>l</a:t>
            </a:r>
            <a:r>
              <a:rPr lang="cs-CZ" i="1" dirty="0" err="1" smtClean="0"/>
              <a:t>ähde</a:t>
            </a:r>
            <a:r>
              <a:rPr lang="cs-CZ" i="1" dirty="0" smtClean="0"/>
              <a:t>-n, </a:t>
            </a:r>
            <a:r>
              <a:rPr lang="cs-CZ" i="1" dirty="0" err="1" smtClean="0"/>
              <a:t>lähde</a:t>
            </a:r>
            <a:r>
              <a:rPr lang="cs-CZ" i="1" dirty="0" smtClean="0"/>
              <a:t>-t, </a:t>
            </a: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lä</a:t>
            </a:r>
            <a:r>
              <a:rPr lang="cs-CZ" b="1" i="1" dirty="0" err="1" smtClean="0"/>
              <a:t>ht</a:t>
            </a:r>
            <a:r>
              <a:rPr lang="cs-CZ" i="1" dirty="0" err="1" smtClean="0"/>
              <a:t>e</a:t>
            </a:r>
            <a:r>
              <a:rPr lang="cs-CZ" i="1" dirty="0" smtClean="0"/>
              <a:t>-e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31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1 – </a:t>
            </a:r>
            <a:r>
              <a:rPr lang="cs-CZ" dirty="0" err="1" smtClean="0"/>
              <a:t>Muuta</a:t>
            </a:r>
            <a:r>
              <a:rPr lang="cs-CZ" dirty="0" smtClean="0"/>
              <a:t> </a:t>
            </a:r>
            <a:r>
              <a:rPr lang="cs-CZ" dirty="0" err="1" smtClean="0"/>
              <a:t>imperfektiin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4195896" cy="53285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Hän lukee kirjaa.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Me ajamme autoa.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Hän katsoo televisiota.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Minä rakastan sinua.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Hän itkee usein.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Minä annan sinulle rahaa.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Me rakennamme mökkiä.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He lentävät Ruotsiin.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Minä matkustan Turkkiin.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 smtClean="0">
                <a:latin typeface="Arial"/>
              </a:rPr>
              <a:t>He </a:t>
            </a:r>
            <a:r>
              <a:rPr lang="fi-FI" i="1" dirty="0">
                <a:latin typeface="Arial"/>
              </a:rPr>
              <a:t>syövät kalaa.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Hän juo kahvia.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Minä käyn kaupassa.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Me viemme kirjat kirjastoon.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Minä teen ison </a:t>
            </a:r>
            <a:r>
              <a:rPr lang="fi-FI" i="1" dirty="0" smtClean="0">
                <a:latin typeface="Arial"/>
              </a:rPr>
              <a:t>kakun.</a:t>
            </a:r>
            <a:endParaRPr lang="cs-CZ" i="1" dirty="0" smtClean="0">
              <a:latin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i="1" dirty="0">
                <a:latin typeface="Arial"/>
              </a:rPr>
              <a:t>M</a:t>
            </a:r>
            <a:r>
              <a:rPr lang="fi-FI" i="1" dirty="0" smtClean="0">
                <a:latin typeface="Arial"/>
              </a:rPr>
              <a:t>e </a:t>
            </a:r>
            <a:r>
              <a:rPr lang="fi-FI" i="1" dirty="0">
                <a:latin typeface="Arial"/>
              </a:rPr>
              <a:t>nukumme paljon</a:t>
            </a:r>
            <a:r>
              <a:rPr lang="fi-FI" i="1" dirty="0" smtClean="0">
                <a:latin typeface="Arial"/>
              </a:rPr>
              <a:t>.</a:t>
            </a:r>
            <a:endParaRPr lang="cs-CZ" i="1" dirty="0" smtClean="0">
              <a:latin typeface="Arial"/>
            </a:endParaRPr>
          </a:p>
          <a:p>
            <a:pPr marL="514350" indent="-514350">
              <a:buFont typeface="+mj-lt"/>
              <a:buAutoNum type="arabicPeriod"/>
            </a:pPr>
            <a:endParaRPr lang="fi-FI" i="1" dirty="0">
              <a:latin typeface="Arial"/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6016" y="1196752"/>
            <a:ext cx="4248472" cy="511256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Minä herään aamulla kuudelta.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He pelaavat jalkapalloa.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Hän pelkää pimeää.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Minä haluan uida</a:t>
            </a:r>
            <a:r>
              <a:rPr lang="fi-FI" i="1" dirty="0" smtClean="0">
                <a:latin typeface="Arial"/>
              </a:rPr>
              <a:t>.</a:t>
            </a:r>
            <a:endParaRPr lang="cs-CZ" i="1" dirty="0" smtClean="0">
              <a:latin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Hän tarvitsee rahaa.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Me kuuntelemme sinua.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He juoksevat paljon.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Minä menen kurssille.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Hän on kaupassa.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latin typeface="Arial"/>
              </a:rPr>
              <a:t>Hän auttaa äitiä.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 smtClean="0">
                <a:latin typeface="Arial"/>
              </a:rPr>
              <a:t>Hän </a:t>
            </a:r>
            <a:r>
              <a:rPr lang="fi-FI" i="1" dirty="0">
                <a:latin typeface="Arial"/>
              </a:rPr>
              <a:t>juo kahvia joka aamu</a:t>
            </a:r>
            <a:r>
              <a:rPr lang="fi-FI" i="1" dirty="0" smtClean="0">
                <a:latin typeface="Arial"/>
              </a:rPr>
              <a:t>.</a:t>
            </a:r>
            <a:endParaRPr lang="cs-CZ" i="1" dirty="0" smtClean="0">
              <a:latin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i="1" dirty="0"/>
              <a:t>Ulkona sataa.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 smtClean="0"/>
              <a:t>Sinä </a:t>
            </a:r>
            <a:r>
              <a:rPr lang="fi-FI" i="1" dirty="0"/>
              <a:t>valitset punaisen puseron.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 smtClean="0"/>
              <a:t>Hän </a:t>
            </a:r>
            <a:r>
              <a:rPr lang="fi-FI" i="1" dirty="0"/>
              <a:t>vastaa näihin kysymyksiin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/>
              <a:t>Hän</a:t>
            </a:r>
            <a:r>
              <a:rPr lang="cs-CZ" i="1" dirty="0"/>
              <a:t> </a:t>
            </a:r>
            <a:r>
              <a:rPr lang="cs-CZ" i="1" dirty="0" err="1"/>
              <a:t>ottaa</a:t>
            </a:r>
            <a:r>
              <a:rPr lang="cs-CZ" i="1" dirty="0"/>
              <a:t> </a:t>
            </a:r>
            <a:r>
              <a:rPr lang="cs-CZ" i="1" dirty="0" err="1"/>
              <a:t>lisää</a:t>
            </a:r>
            <a:r>
              <a:rPr lang="cs-CZ" i="1" dirty="0"/>
              <a:t> </a:t>
            </a:r>
            <a:r>
              <a:rPr lang="cs-CZ" i="1" dirty="0" err="1"/>
              <a:t>teetä</a:t>
            </a:r>
            <a:r>
              <a:rPr lang="cs-CZ" i="1" dirty="0"/>
              <a:t>.</a:t>
            </a:r>
            <a:endParaRPr lang="fi-FI" i="1" dirty="0">
              <a:latin typeface="Arial"/>
            </a:endParaRPr>
          </a:p>
          <a:p>
            <a:endParaRPr lang="fi-FI" b="0" i="1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81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2 – </a:t>
            </a:r>
            <a:r>
              <a:rPr lang="cs-CZ" dirty="0" err="1" smtClean="0"/>
              <a:t>Tee</a:t>
            </a:r>
            <a:r>
              <a:rPr lang="cs-CZ" dirty="0"/>
              <a:t> </a:t>
            </a:r>
            <a:r>
              <a:rPr lang="cs-CZ" dirty="0" err="1" smtClean="0"/>
              <a:t>lauseet</a:t>
            </a:r>
            <a:r>
              <a:rPr lang="cs-CZ" dirty="0" smtClean="0"/>
              <a:t> </a:t>
            </a:r>
            <a:r>
              <a:rPr lang="cs-CZ" dirty="0" err="1" smtClean="0"/>
              <a:t>imperfektissä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56742" r="-905" b="2010"/>
          <a:stretch/>
        </p:blipFill>
        <p:spPr bwMode="auto">
          <a:xfrm>
            <a:off x="295819" y="1725676"/>
            <a:ext cx="8642881" cy="490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3528" y="105273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j-lt"/>
              </a:rPr>
              <a:t>NUKKUA, UIDA, HIIHTÄÄ, JUOSTA, LUKEA, SOITTAA, KALASTAA, PUHUA, RAKASTUA, MATKUSTAA, JUODA, AJAA (PARTAA)</a:t>
            </a: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50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MITÄ TEIT VIIKONLOPPUNA?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22272" r="16934" b="4525"/>
          <a:stretch/>
        </p:blipFill>
        <p:spPr bwMode="auto">
          <a:xfrm>
            <a:off x="330698" y="1844823"/>
            <a:ext cx="8705798" cy="453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01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</a:t>
            </a:r>
            <a:r>
              <a:rPr lang="cs-CZ" dirty="0"/>
              <a:t>3</a:t>
            </a:r>
            <a:r>
              <a:rPr lang="cs-CZ" dirty="0" smtClean="0"/>
              <a:t> – </a:t>
            </a:r>
            <a:r>
              <a:rPr lang="cs-CZ" dirty="0" err="1" smtClean="0"/>
              <a:t>Vastaa</a:t>
            </a:r>
            <a:r>
              <a:rPr lang="cs-CZ" dirty="0" smtClean="0"/>
              <a:t> </a:t>
            </a:r>
            <a:r>
              <a:rPr lang="cs-CZ" dirty="0" err="1" smtClean="0"/>
              <a:t>kysymyksiin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15535" r="27885" b="9157"/>
          <a:stretch/>
        </p:blipFill>
        <p:spPr bwMode="auto">
          <a:xfrm>
            <a:off x="755576" y="1300884"/>
            <a:ext cx="5472608" cy="51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86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ILMANSUUNNAT (světové strany)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" b="1622"/>
          <a:stretch/>
        </p:blipFill>
        <p:spPr bwMode="auto">
          <a:xfrm>
            <a:off x="179512" y="1700808"/>
            <a:ext cx="3545695" cy="322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552422"/>
            <a:ext cx="5124612" cy="40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8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960440" cy="69315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4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967796"/>
            <a:ext cx="8291264" cy="555754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MALLI:</a:t>
            </a:r>
          </a:p>
          <a:p>
            <a:pPr marL="0" indent="0">
              <a:buNone/>
            </a:pPr>
            <a:r>
              <a:rPr lang="cs-CZ" sz="2000" i="1" dirty="0" err="1" smtClean="0"/>
              <a:t>Missä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Tšekki</a:t>
            </a:r>
            <a:r>
              <a:rPr lang="cs-CZ" sz="2000" i="1" dirty="0" smtClean="0"/>
              <a:t> on?</a:t>
            </a:r>
          </a:p>
          <a:p>
            <a:pPr marL="0" indent="0">
              <a:buNone/>
            </a:pPr>
            <a:r>
              <a:rPr lang="cs-CZ" sz="2000" i="1" dirty="0" err="1" smtClean="0"/>
              <a:t>Tšekki</a:t>
            </a:r>
            <a:r>
              <a:rPr lang="cs-CZ" sz="2000" i="1" dirty="0" smtClean="0"/>
              <a:t> on </a:t>
            </a:r>
            <a:r>
              <a:rPr lang="cs-CZ" sz="2000" i="1" dirty="0" err="1" smtClean="0"/>
              <a:t>Keski-Euroopassa</a:t>
            </a:r>
            <a:r>
              <a:rPr lang="cs-CZ" sz="2000" i="1" dirty="0" smtClean="0"/>
              <a:t>.</a:t>
            </a:r>
          </a:p>
          <a:p>
            <a:pPr marL="0" indent="0">
              <a:buNone/>
            </a:pPr>
            <a:r>
              <a:rPr lang="cs-CZ" sz="2000" i="1" dirty="0" err="1" smtClean="0"/>
              <a:t>Mikä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maa</a:t>
            </a:r>
            <a:r>
              <a:rPr lang="cs-CZ" sz="2000" i="1" dirty="0" smtClean="0"/>
              <a:t> on </a:t>
            </a:r>
            <a:r>
              <a:rPr lang="cs-CZ" sz="2000" i="1" dirty="0" err="1" smtClean="0"/>
              <a:t>Tšekin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itänaapuri</a:t>
            </a:r>
            <a:r>
              <a:rPr lang="cs-CZ" sz="2000" i="1" dirty="0" smtClean="0"/>
              <a:t>?</a:t>
            </a:r>
          </a:p>
          <a:p>
            <a:pPr marL="0" indent="0">
              <a:buNone/>
            </a:pPr>
            <a:r>
              <a:rPr lang="cs-CZ" sz="2000" i="1" dirty="0" err="1" smtClean="0"/>
              <a:t>Mikä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maa</a:t>
            </a:r>
            <a:r>
              <a:rPr lang="cs-CZ" sz="2000" i="1" dirty="0" smtClean="0"/>
              <a:t> on </a:t>
            </a:r>
            <a:r>
              <a:rPr lang="cs-CZ" sz="2000" i="1" dirty="0" err="1" smtClean="0"/>
              <a:t>Tšekin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länsinaapuri</a:t>
            </a:r>
            <a:r>
              <a:rPr lang="cs-CZ" sz="2000" i="1" dirty="0" smtClean="0"/>
              <a:t>?</a:t>
            </a:r>
          </a:p>
          <a:p>
            <a:pPr marL="0" indent="0">
              <a:buNone/>
            </a:pPr>
            <a:r>
              <a:rPr lang="cs-CZ" sz="2000" dirty="0" smtClean="0"/>
              <a:t>…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" r="11522" b="12088"/>
          <a:stretch/>
        </p:blipFill>
        <p:spPr bwMode="auto">
          <a:xfrm>
            <a:off x="4406416" y="967796"/>
            <a:ext cx="4715167" cy="505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1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JOULUKALENTERI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933528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Pikkutontun</a:t>
            </a:r>
            <a:r>
              <a:rPr lang="cs-CZ" b="1" dirty="0" smtClean="0"/>
              <a:t> </a:t>
            </a:r>
            <a:r>
              <a:rPr lang="cs-CZ" b="1" dirty="0" err="1" smtClean="0"/>
              <a:t>matkassa</a:t>
            </a:r>
            <a:r>
              <a:rPr lang="cs-CZ" b="1" dirty="0" smtClean="0"/>
              <a:t> </a:t>
            </a:r>
            <a:r>
              <a:rPr lang="cs-CZ" dirty="0" smtClean="0"/>
              <a:t>- t</a:t>
            </a:r>
            <a:r>
              <a:rPr lang="fi-FI" dirty="0" smtClean="0"/>
              <a:t>ontun </a:t>
            </a:r>
            <a:r>
              <a:rPr lang="fi-FI" dirty="0"/>
              <a:t>lakki on kadonnut, ja mitä siitä seuraakaan...</a:t>
            </a:r>
            <a:r>
              <a:rPr lang="cs-CZ" dirty="0" smtClean="0"/>
              <a:t>: </a:t>
            </a:r>
          </a:p>
          <a:p>
            <a:r>
              <a:rPr lang="cs-CZ" dirty="0">
                <a:hlinkClick r:id="rId2"/>
              </a:rPr>
              <a:t>https://papunet.net/_pelit/joulukalenteri-2011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err="1" smtClean="0"/>
              <a:t>Oskarin</a:t>
            </a:r>
            <a:r>
              <a:rPr lang="cs-CZ" b="1" dirty="0" smtClean="0"/>
              <a:t> </a:t>
            </a:r>
            <a:r>
              <a:rPr lang="cs-CZ" b="1" dirty="0" err="1" smtClean="0"/>
              <a:t>joulujuhlat</a:t>
            </a:r>
            <a:r>
              <a:rPr lang="cs-CZ" b="1" dirty="0"/>
              <a:t> </a:t>
            </a:r>
            <a:r>
              <a:rPr lang="cs-CZ" dirty="0" smtClean="0"/>
              <a:t>- </a:t>
            </a:r>
            <a:r>
              <a:rPr lang="fi-FI" dirty="0"/>
              <a:t>Oskari odottaa malttamattomana joulua. Mutta missä ovat kaikki hänen </a:t>
            </a:r>
            <a:r>
              <a:rPr lang="fi-FI" dirty="0" smtClean="0"/>
              <a:t>ystävänsä?</a:t>
            </a:r>
            <a:r>
              <a:rPr lang="cs-CZ" dirty="0" smtClean="0"/>
              <a:t> </a:t>
            </a:r>
            <a:r>
              <a:rPr lang="fi-FI" dirty="0" smtClean="0"/>
              <a:t>Kenen </a:t>
            </a:r>
            <a:r>
              <a:rPr lang="fi-FI" dirty="0"/>
              <a:t>kanssa Oskari juhlii joulua? 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https://papunet.net/joulukalenteri-2018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Martat.fi – </a:t>
            </a:r>
            <a:r>
              <a:rPr lang="cs-CZ" dirty="0" err="1" smtClean="0"/>
              <a:t>joulukalenteri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https://www.martat.fi/marttakoulu/joulu/joulukalenterisivu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fi-FI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810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607</TotalTime>
  <Words>319</Words>
  <Application>Microsoft Office PowerPoint</Application>
  <PresentationFormat>Předvádění na obrazovce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Jmění</vt:lpstr>
      <vt:lpstr>KIELI I</vt:lpstr>
      <vt:lpstr>KOTITEHTÄVÄN TARKISTUS</vt:lpstr>
      <vt:lpstr>HARJOITUS 1 – Muuta imperfektiin</vt:lpstr>
      <vt:lpstr>HARJOITUS 2 – Tee lauseet imperfektissä</vt:lpstr>
      <vt:lpstr>MITÄ TEIT VIIKONLOPPUNA?</vt:lpstr>
      <vt:lpstr>HARJOITUS 3 – Vastaa kysymyksiin.</vt:lpstr>
      <vt:lpstr>ILMANSUUNNAT (světové strany)</vt:lpstr>
      <vt:lpstr>HARJOITUS 4 </vt:lpstr>
      <vt:lpstr>JOULUKALENTERI</vt:lpstr>
      <vt:lpstr>Oppikirja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21</cp:revision>
  <dcterms:created xsi:type="dcterms:W3CDTF">2020-11-27T09:43:42Z</dcterms:created>
  <dcterms:modified xsi:type="dcterms:W3CDTF">2020-12-02T14:14:05Z</dcterms:modified>
</cp:coreProperties>
</file>