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5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83D70-91AA-429A-BD57-1CB6792B3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8136" y="1078030"/>
            <a:ext cx="9288096" cy="2956718"/>
          </a:xfrm>
        </p:spPr>
        <p:txBody>
          <a:bodyPr anchor="t">
            <a:noAutofit/>
          </a:bodyPr>
          <a:lstStyle>
            <a:lvl1pPr algn="l">
              <a:defRPr sz="66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65D245-B564-481D-A323-F73C5BCA84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8136" y="4455621"/>
            <a:ext cx="9288096" cy="1435331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072EE-51B3-4C0C-A460-4684AB079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422A5-3076-413B-84CB-ED3BA4171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67C68-40D5-477E-9DBC-C28FD4B11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110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6C900-05BC-4021-B69F-2DAF974B7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26E227-253A-44A0-9404-1CFD8CE41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F5A02-0FC4-41C8-A13C-4C929B288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59378-C430-49DB-B2D6-E32FBBCD4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9D57D-CB8E-4E67-AE2D-2790E2AA6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365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2CF945-D70F-49C1-8CE5-5758C11660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82100" y="1091381"/>
            <a:ext cx="2171700" cy="4953369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FDB721-04AA-4330-8045-3F2D9BB4BC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091381"/>
            <a:ext cx="8265340" cy="495336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18C15-991C-4C71-8DCD-DB3B38888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28CC3-5830-4EFA-B28E-1648904DE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A91B6-E419-4483-9B66-3C758788B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E447C6A-78C3-4687-9A71-A05DBF6700DE}"/>
              </a:ext>
            </a:extLst>
          </p:cNvPr>
          <p:cNvCxnSpPr>
            <a:cxnSpLocks/>
          </p:cNvCxnSpPr>
          <p:nvPr/>
        </p:nvCxnSpPr>
        <p:spPr>
          <a:xfrm>
            <a:off x="11387805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0390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EE2F5-9D3C-4BE7-9AD5-335B31CF2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98C4F-4BF6-47CF-ABEE-2B12748C4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39070-70D2-4DD1-A439-155343FE2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1AB30-CD74-471D-9FA6-ADC0C901E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137C4-F19E-4521-8DCB-4E0CF9CA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284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007D-9B1D-4E2C-B38F-29C682099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99127"/>
            <a:ext cx="9272260" cy="3472874"/>
          </a:xfrm>
        </p:spPr>
        <p:txBody>
          <a:bodyPr anchor="t">
            <a:normAutofit/>
          </a:bodyPr>
          <a:lstStyle>
            <a:lvl1pPr>
              <a:defRPr sz="40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60C51B-B525-4032-9D08-2978D7367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0939" y="4572000"/>
            <a:ext cx="9272262" cy="1320801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08851-4DCC-447C-828A-5F7E66F76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94542-CAEF-4D6C-BE6A-BC100F059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8BDE40-8468-4051-9703-B751608A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40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BF7AE-3892-4896-8C15-7A35A41EF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088136"/>
            <a:ext cx="9890066" cy="129422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D9A26-86F1-4817-B243-4DE63B4F18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2185" y="2440568"/>
            <a:ext cx="4841505" cy="38012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54BF9B-EA16-48C8-96B9-7A66051BE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40568"/>
            <a:ext cx="4806002" cy="3801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6E2D9F-1FCE-4A1C-996E-DB05777A8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29E05-3F6C-40BF-9324-118588B6C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9BE013-C5C0-4CBD-982E-36F037F73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54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ED885-5FE5-4407-BE4D-FAD01C40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84333"/>
            <a:ext cx="9949455" cy="83885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322A77-C134-4857-83E5-51217D3C2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2088" y="1923190"/>
            <a:ext cx="4816475" cy="83885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4ECBFE-C62C-471B-BFE4-1272EAC347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2088" y="2825791"/>
            <a:ext cx="4816475" cy="336387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0AFC6-F407-4F35-BD37-B32F9B4036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5482" y="1923190"/>
            <a:ext cx="4824913" cy="83885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8D60D5-0F83-46CB-92F3-849FC08E6E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5482" y="2825791"/>
            <a:ext cx="4824913" cy="3363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5AE694-5CA0-48DA-90D3-EC42BD1D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40A80D-4CCB-4899-9E1D-A5967F4E6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753A9D-469A-4ED9-99A1-7E4B115F8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571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7C91E-0A11-4E5D-9B8D-5316E73A2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B8A8D1-71AD-4F9F-B393-9EED83FE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E36922-9A4C-453D-9B70-0C3A70281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AAEF2-65DC-4E28-9AA4-5115ACB07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946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48B02B-A32A-4383-BBC7-0C383390A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FF7E77-47E0-4F9E-9148-8D0C59C0C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8005A2-ECF0-4759-A17B-FDECE8068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472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DD4B-5676-477E-8C52-4C1CF160F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94448"/>
            <a:ext cx="3785860" cy="1554362"/>
          </a:xfrm>
        </p:spPr>
        <p:txBody>
          <a:bodyPr anchor="t">
            <a:normAutofit/>
          </a:bodyPr>
          <a:lstStyle>
            <a:lvl1pPr>
              <a:defRPr sz="28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A3E63-EB15-4D82-BF2B-36BB030C4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0" y="922689"/>
            <a:ext cx="548600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BE994E-BAB7-43DC-A0E4-C779CF2A33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0940" y="2701254"/>
            <a:ext cx="3785860" cy="316773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DEFAAA-1B70-42AA-ADCC-F49B58132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C7B6CC-1C13-4F34-AC86-CCD442C8C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1B638-9061-41AD-AF47-73A4AF8B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640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F3C43-1676-4A29-83F9-D788ED2E7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97280"/>
            <a:ext cx="3785860" cy="1559740"/>
          </a:xfrm>
        </p:spPr>
        <p:txBody>
          <a:bodyPr anchor="t">
            <a:normAutofit/>
          </a:bodyPr>
          <a:lstStyle>
            <a:lvl1pPr>
              <a:defRPr sz="28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14A903-97C7-4349-B8CE-1BBED1942E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4500" y="1143000"/>
            <a:ext cx="54864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0A9F58-4AEB-4286-98F7-3C77AA913B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0940" y="2697480"/>
            <a:ext cx="3785860" cy="30934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55A58-F085-4500-AF61-045B12C8F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36470-561D-49AE-AC84-B79D483FD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EF2BE2-DF21-4683-9D5F-849A525FD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737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4438DC-3CEE-4170-9B1C-BAC05CD8C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090245"/>
            <a:ext cx="9922764" cy="12942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19D24-DCBE-47F9-8B85-8A118B02B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8136" y="2447778"/>
            <a:ext cx="9922764" cy="3838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4F5788-BDCE-49E2-80AE-31C739C6A0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15200" y="6389688"/>
            <a:ext cx="36953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A1E45834-53BD-4C8F-B791-CD5378F4150E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D5844-8163-4D82-BEFC-BC2D8D511B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940" y="6389688"/>
            <a:ext cx="4433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98A50-C435-4220-82C6-C8D62A7C9E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3190" y="6389688"/>
            <a:ext cx="9402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8689CE0-64D2-447C-9C1F-872D111D8AC3}"/>
              </a:ext>
            </a:extLst>
          </p:cNvPr>
          <p:cNvCxnSpPr>
            <a:cxnSpLocks/>
          </p:cNvCxnSpPr>
          <p:nvPr/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5616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64" r:id="rId6"/>
    <p:sldLayoutId id="2147483769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4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Neue Haas Grotesk Text Pro" panose="020B05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11C99DC-C3C5-4EBE-91DD-345109C3D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6603195-D440-6B0B-6E82-C7FD2501B5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4516" y="1076635"/>
            <a:ext cx="3930256" cy="3495365"/>
          </a:xfrm>
        </p:spPr>
        <p:txBody>
          <a:bodyPr anchor="t">
            <a:normAutofit/>
          </a:bodyPr>
          <a:lstStyle/>
          <a:p>
            <a:r>
              <a:rPr lang="cs-CZ" sz="4000"/>
              <a:t>Plánování – metody, které nám pomohou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731B3F9-DF2C-4ED1-FACC-13DBD99F13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0940" y="4525682"/>
            <a:ext cx="3638358" cy="1318124"/>
          </a:xfrm>
        </p:spPr>
        <p:txBody>
          <a:bodyPr anchor="b">
            <a:normAutofit/>
          </a:bodyPr>
          <a:lstStyle/>
          <a:p>
            <a:r>
              <a:rPr lang="cs-CZ" dirty="0"/>
              <a:t>Projektový management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0AA360F-DECB-4836-8FB6-22C4BC3FB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7684" y="1186792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37D81728-3091-E5C0-76CF-55BC14EE3B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18690" r="23221" b="2"/>
          <a:stretch/>
        </p:blipFill>
        <p:spPr>
          <a:xfrm>
            <a:off x="5021196" y="1"/>
            <a:ext cx="717080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77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8689CE0-64D2-447C-9C1F-872D111D8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11C99DC-C3C5-4EBE-91DD-345109C3D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C6A66E1-32D8-ED56-073B-2B6D51A3D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516" y="1076635"/>
            <a:ext cx="3930256" cy="349536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cap="all"/>
              <a:t>RAM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0AA360F-DECB-4836-8FB6-22C4BC3FB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7684" y="1186792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Zástupný obsah 4" descr="Obsah obrázku text, dopis&#10;&#10;Popis byl vytvořen automaticky">
            <a:extLst>
              <a:ext uri="{FF2B5EF4-FFF2-40B4-BE49-F238E27FC236}">
                <a16:creationId xmlns:a16="http://schemas.microsoft.com/office/drawing/2014/main" id="{F926FEB8-2A04-317B-4AED-C373E02576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00" y="1185205"/>
            <a:ext cx="8039100" cy="423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016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216508AF-7D4A-767B-2093-EE5E2AD36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kalendář&#10;&#10;Popis byl vytvořen automaticky">
            <a:extLst>
              <a:ext uri="{FF2B5EF4-FFF2-40B4-BE49-F238E27FC236}">
                <a16:creationId xmlns:a16="http://schemas.microsoft.com/office/drawing/2014/main" id="{363EC72F-7273-6832-E06F-D6781F3AFD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5" y="54864"/>
            <a:ext cx="11995490" cy="6748272"/>
          </a:xfrm>
        </p:spPr>
      </p:pic>
    </p:spTree>
    <p:extLst>
      <p:ext uri="{BB962C8B-B14F-4D97-AF65-F5344CB8AC3E}">
        <p14:creationId xmlns:p14="http://schemas.microsoft.com/office/powerpoint/2010/main" val="117018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40DC026F-444B-46C9-BCBE-329183BF5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2086717-3D9B-0F46-98AF-FC78C6A3B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088136"/>
            <a:ext cx="10270671" cy="118872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cap="all"/>
              <a:t>WBS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0748755-DDBC-46D0-91EC-1212A8EE2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525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Zástupný obsah 4" descr="Obsah obrázku diagram">
            <a:extLst>
              <a:ext uri="{FF2B5EF4-FFF2-40B4-BE49-F238E27FC236}">
                <a16:creationId xmlns:a16="http://schemas.microsoft.com/office/drawing/2014/main" id="{5BEF16C1-A74A-2A89-65FD-CBB3B9EE1C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3" b="2"/>
          <a:stretch/>
        </p:blipFill>
        <p:spPr>
          <a:xfrm>
            <a:off x="4043095" y="0"/>
            <a:ext cx="8148905" cy="679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722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3B168A7-66FE-4359-9866-CBB841A729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0F9764C-26BB-43D5-273E-039B9FF10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204" y="1091868"/>
            <a:ext cx="3785596" cy="2042160"/>
          </a:xfrm>
        </p:spPr>
        <p:txBody>
          <a:bodyPr>
            <a:normAutofit/>
          </a:bodyPr>
          <a:lstStyle/>
          <a:p>
            <a:r>
              <a:rPr lang="cs-CZ" sz="4000" dirty="0"/>
              <a:t>WBS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748755-DDBC-46D0-91EC-1212A8EE2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6344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A91A8264-DE7D-B8B7-7326-50663E6B14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2" r="20231"/>
          <a:stretch/>
        </p:blipFill>
        <p:spPr>
          <a:xfrm>
            <a:off x="4171950" y="10"/>
            <a:ext cx="802005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573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8689CE0-64D2-447C-9C1F-872D111D8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511C99DC-C3C5-4EBE-91DD-345109C3D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0AA360F-DECB-4836-8FB6-22C4BC3FB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7684" y="1186792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Zástupný obsah 4" descr="Obsah obrázku text, účtenka&#10;&#10;Popis byl vytvořen automaticky">
            <a:extLst>
              <a:ext uri="{FF2B5EF4-FFF2-40B4-BE49-F238E27FC236}">
                <a16:creationId xmlns:a16="http://schemas.microsoft.com/office/drawing/2014/main" id="{2420683A-851A-365F-245B-C3B9962542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" r="-1" b="-1"/>
          <a:stretch/>
        </p:blipFill>
        <p:spPr>
          <a:xfrm>
            <a:off x="3990976" y="10554"/>
            <a:ext cx="8201024" cy="684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05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3CC783-A589-CD63-8918-71462CB31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OBS: Hierarchická organizační struktura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E542B0-E7B0-9F76-4ED8-5597B25575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Toto zobrazení ukazuje, jaké organizační jednotky budou zodpovědné za vypracování jednotlivých částí WBS. </a:t>
            </a:r>
          </a:p>
          <a:p>
            <a:r>
              <a:rPr lang="cs-CZ" dirty="0"/>
              <a:t>V podstatě odpovídá na otázky: kdo? a co?</a:t>
            </a:r>
          </a:p>
          <a:p>
            <a:pPr lvl="1"/>
            <a:r>
              <a:rPr lang="cs-CZ" dirty="0"/>
              <a:t>Vychází z WBS</a:t>
            </a:r>
          </a:p>
          <a:p>
            <a:pPr lvl="1"/>
            <a:r>
              <a:rPr lang="cs-CZ" dirty="0"/>
              <a:t>Zohledňuje organizační strukturu trvalé organizace</a:t>
            </a:r>
          </a:p>
          <a:p>
            <a:pPr lvl="1"/>
            <a:r>
              <a:rPr lang="cs-CZ" dirty="0"/>
              <a:t>Má na problém výhradně zaměřenou orientaci</a:t>
            </a:r>
          </a:p>
          <a:p>
            <a:pPr lvl="1"/>
            <a:r>
              <a:rPr lang="cs-CZ" dirty="0"/>
              <a:t>Může se v průběhu projektu dle potřeby měnit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5032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8689CE0-64D2-447C-9C1F-872D111D8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511C99DC-C3C5-4EBE-91DD-345109C3D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0AA360F-DECB-4836-8FB6-22C4BC3FB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7684" y="1186792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CA4D481-9E7C-95E0-FC41-390F0FA6F9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" r="-1" b="-1"/>
          <a:stretch/>
        </p:blipFill>
        <p:spPr>
          <a:xfrm>
            <a:off x="3619501" y="0"/>
            <a:ext cx="85725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31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3B168A7-66FE-4359-9866-CBB841A729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0748755-DDBC-46D0-91EC-1212A8EE2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6344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0EB269F4-4D1C-50CC-EB5A-CF04E5B6D6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2" r="13542"/>
          <a:stretch/>
        </p:blipFill>
        <p:spPr>
          <a:xfrm>
            <a:off x="3600451" y="10"/>
            <a:ext cx="859155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25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3B168A7-66FE-4359-9866-CBB841A729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0748755-DDBC-46D0-91EC-1212A8EE2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6344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Zástupný obsah 4" descr="Obsah obrázku tabulka&#10;&#10;Popis byl vytvořen automaticky">
            <a:extLst>
              <a:ext uri="{FF2B5EF4-FFF2-40B4-BE49-F238E27FC236}">
                <a16:creationId xmlns:a16="http://schemas.microsoft.com/office/drawing/2014/main" id="{F9BC1B57-4B19-7F1B-90C4-76306A8CD0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" r="24661"/>
          <a:stretch/>
        </p:blipFill>
        <p:spPr>
          <a:xfrm>
            <a:off x="3743326" y="10"/>
            <a:ext cx="844867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87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3EC20F-2C4B-BE9D-B713-627ED042D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RAM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A1AEBF-DC0A-1E9D-C9A9-379F16704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R: </a:t>
            </a:r>
            <a:r>
              <a:rPr lang="cs-CZ" dirty="0" err="1"/>
              <a:t>responsible</a:t>
            </a:r>
            <a:r>
              <a:rPr lang="cs-CZ" dirty="0"/>
              <a:t> – kdo úkol vykonává? (R)</a:t>
            </a:r>
          </a:p>
          <a:p>
            <a:r>
              <a:rPr lang="cs-CZ" dirty="0"/>
              <a:t>A: </a:t>
            </a:r>
            <a:r>
              <a:rPr lang="cs-CZ" dirty="0" err="1"/>
              <a:t>accountable</a:t>
            </a:r>
            <a:r>
              <a:rPr lang="cs-CZ" dirty="0"/>
              <a:t> – kdo je manažersky zodpovědný za výsledek? Často ho podepisuje či schvaluje, schvaluje i jen jeho části. (R, Ř, </a:t>
            </a:r>
            <a:r>
              <a:rPr lang="cs-CZ" dirty="0" err="1"/>
              <a:t>Sch</a:t>
            </a:r>
            <a:r>
              <a:rPr lang="cs-CZ" dirty="0"/>
              <a:t>)</a:t>
            </a:r>
          </a:p>
          <a:p>
            <a:r>
              <a:rPr lang="cs-CZ" dirty="0"/>
              <a:t>C: </a:t>
            </a:r>
            <a:r>
              <a:rPr lang="cs-CZ" dirty="0" err="1"/>
              <a:t>consulted</a:t>
            </a:r>
            <a:r>
              <a:rPr lang="cs-CZ" dirty="0"/>
              <a:t> – kdo může poskytnout radu či konzultaci? (K)</a:t>
            </a:r>
          </a:p>
          <a:p>
            <a:r>
              <a:rPr lang="cs-CZ" dirty="0"/>
              <a:t>I: </a:t>
            </a:r>
            <a:r>
              <a:rPr lang="cs-CZ" dirty="0" err="1"/>
              <a:t>informed</a:t>
            </a:r>
            <a:r>
              <a:rPr lang="cs-CZ" dirty="0"/>
              <a:t> – kdo má být informován o průběhu úkolu? (I)</a:t>
            </a:r>
          </a:p>
          <a:p>
            <a:r>
              <a:rPr lang="cs-CZ" dirty="0"/>
              <a:t>S: support – kdo zajišťuje podporu v průběhu realizace činnosti? (S)</a:t>
            </a:r>
          </a:p>
          <a:p>
            <a:endParaRPr lang="cs-CZ" dirty="0"/>
          </a:p>
          <a:p>
            <a:r>
              <a:rPr lang="cs-CZ" dirty="0"/>
              <a:t>RAM je sestava řádků a sloupců, jejichž prostřednictvím jsou přiřazeny projektovým úkolům ti, kteří mají schopnosti a odpovědnost pro jejich realizaci.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9403171"/>
      </p:ext>
    </p:extLst>
  </p:cSld>
  <p:clrMapOvr>
    <a:masterClrMapping/>
  </p:clrMapOvr>
</p:sld>
</file>

<file path=ppt/theme/theme1.xml><?xml version="1.0" encoding="utf-8"?>
<a:theme xmlns:a="http://schemas.openxmlformats.org/drawingml/2006/main" name="BjornVTI">
  <a:themeElements>
    <a:clrScheme name="Bjorn">
      <a:dk1>
        <a:sysClr val="windowText" lastClr="000000"/>
      </a:dk1>
      <a:lt1>
        <a:sysClr val="window" lastClr="FFFFFF"/>
      </a:lt1>
      <a:dk2>
        <a:srgbClr val="252747"/>
      </a:dk2>
      <a:lt2>
        <a:srgbClr val="ECE4E9"/>
      </a:lt2>
      <a:accent1>
        <a:srgbClr val="736EB6"/>
      </a:accent1>
      <a:accent2>
        <a:srgbClr val="AB5991"/>
      </a:accent2>
      <a:accent3>
        <a:srgbClr val="AC9F39"/>
      </a:accent3>
      <a:accent4>
        <a:srgbClr val="756029"/>
      </a:accent4>
      <a:accent5>
        <a:srgbClr val="E87850"/>
      </a:accent5>
      <a:accent6>
        <a:srgbClr val="C6922A"/>
      </a:accent6>
      <a:hlink>
        <a:srgbClr val="736EB6"/>
      </a:hlink>
      <a:folHlink>
        <a:srgbClr val="AB5991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jornVTI" id="{D01443FD-65CF-4AEF-9B9D-4466C96F9785}" vid="{36EF4262-385E-40E6-B073-FB18FD98BF4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175</Words>
  <Application>Microsoft Office PowerPoint</Application>
  <PresentationFormat>Širokoúhlá obrazovka</PresentationFormat>
  <Paragraphs>20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4" baseType="lpstr">
      <vt:lpstr>Arial</vt:lpstr>
      <vt:lpstr>Neue Haas Grotesk Text Pro</vt:lpstr>
      <vt:lpstr>BjornVTI</vt:lpstr>
      <vt:lpstr>Plánování – metody, které nám pomohou</vt:lpstr>
      <vt:lpstr>WBS</vt:lpstr>
      <vt:lpstr>WBS</vt:lpstr>
      <vt:lpstr>Prezentace aplikace PowerPoint</vt:lpstr>
      <vt:lpstr>OBS: Hierarchická organizační struktura</vt:lpstr>
      <vt:lpstr>Prezentace aplikace PowerPoint</vt:lpstr>
      <vt:lpstr>Prezentace aplikace PowerPoint</vt:lpstr>
      <vt:lpstr>Prezentace aplikace PowerPoint</vt:lpstr>
      <vt:lpstr>RAM</vt:lpstr>
      <vt:lpstr>RAM</vt:lpstr>
      <vt:lpstr>Prezentace aplikace PowerPoint</vt:lpstr>
    </vt:vector>
  </TitlesOfParts>
  <Company>FSV UK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Plánování – metody, které nám pomohou</dc:title>
  <dc:creator>Petra Koudelková</dc:creator>
  <cp:lastModifiedBy>Petra Koudelková</cp:lastModifiedBy>
  <cp:revision>2</cp:revision>
  <dcterms:created xsi:type="dcterms:W3CDTF">2023-03-15T08:48:45Z</dcterms:created>
  <dcterms:modified xsi:type="dcterms:W3CDTF">2023-03-15T09:14:29Z</dcterms:modified>
</cp:coreProperties>
</file>