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3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E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4762-CBA6-4088-A062-00B189FDBCD4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DD6B-813C-4C48-AF35-E2452FA901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3345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C3028-10D7-488B-AB04-6BB3675040CD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4718-6020-4093-9377-9A98190980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068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ujop.cuni.cz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218D33C0-DE26-45E5-BB0B-9394300F02BD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</a:t>
            </a:r>
            <a:r>
              <a:rPr lang="cs-CZ" sz="900" dirty="0"/>
              <a:t>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3300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69968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accent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370B-5958-4951-BC16-1593338CFB1B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25092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ázdný"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77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  <p:sp>
        <p:nvSpPr>
          <p:cNvPr id="5" name="Title 1">
            <a:hlinkClick r:id="rId4"/>
            <a:extLst>
              <a:ext uri="{FF2B5EF4-FFF2-40B4-BE49-F238E27FC236}">
                <a16:creationId xmlns:a16="http://schemas.microsoft.com/office/drawing/2014/main" id="{1DBC60C1-6B80-4145-822B-39B928783749}"/>
              </a:ext>
            </a:extLst>
          </p:cNvPr>
          <p:cNvSpPr txBox="1">
            <a:spLocks/>
          </p:cNvSpPr>
          <p:nvPr userDrawn="1"/>
        </p:nvSpPr>
        <p:spPr>
          <a:xfrm>
            <a:off x="7282769" y="6552026"/>
            <a:ext cx="1861232" cy="420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ázdný">
    <p:bg>
      <p:bgPr>
        <a:blipFill dpi="0" rotWithShape="1">
          <a:blip r:embed="rId2">
            <a:lum/>
          </a:blip>
          <a:srcRect/>
          <a:stretch>
            <a:fillRect t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90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5D94A8-64EE-49B5-AA7C-51C155CC23B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ázdný">
    <p:bg>
      <p:bgPr>
        <a:blipFill dpi="0" rotWithShape="1">
          <a:blip r:embed="rId2">
            <a:lum/>
          </a:blip>
          <a:srcRect/>
          <a:stretch>
            <a:fillRect l="-10000" t="-10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305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09D510-3E9D-4EA0-9E6D-8479ACA11F9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1954B883-8FED-48D4-8B80-B0495D3F2B3F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7E79-9716-49A4-8B71-DEE6E9BE7EFA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E275DED8-B5B5-4383-9A34-82F36B7B9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EE1-9CD0-43D9-B3A8-1AD8A75FEED7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8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D364-1C79-4186-A722-F0AF789ABBA2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7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6CD1-1A44-4A3F-B93C-FAD9337976FC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A66D-E5FC-46E4-92A9-D84BF812715C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4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57F1EE6-20F6-4795-B536-36ABFF0C7A8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F40E-7F8F-47BD-A033-7A51A85DDE6D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DC5D484-E6CF-49E9-A21F-A7FD3532530A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ÚJOP</a:t>
            </a:r>
            <a:r>
              <a:rPr lang="en-US" sz="900" noProof="0" dirty="0"/>
              <a:t> UK, </a:t>
            </a:r>
            <a:r>
              <a:rPr lang="en-US" sz="900" noProof="0" dirty="0" err="1"/>
              <a:t>Veškerá</a:t>
            </a:r>
            <a:r>
              <a:rPr lang="en-US" sz="900" noProof="0" dirty="0"/>
              <a:t> </a:t>
            </a:r>
            <a:r>
              <a:rPr lang="en-US" sz="900" noProof="0" dirty="0" err="1"/>
              <a:t>práva</a:t>
            </a:r>
            <a:r>
              <a:rPr lang="en-US" sz="900" noProof="0" dirty="0"/>
              <a:t> </a:t>
            </a:r>
            <a:r>
              <a:rPr lang="en-US" sz="900" noProof="0" dirty="0" err="1"/>
              <a:t>vyhrazena</a:t>
            </a:r>
            <a:r>
              <a:rPr lang="en-US" sz="900" noProof="0" dirty="0"/>
              <a:t>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Interní</a:t>
            </a:r>
            <a:r>
              <a:rPr lang="en-US" sz="900" noProof="0" dirty="0"/>
              <a:t> </a:t>
            </a:r>
            <a:r>
              <a:rPr lang="en-US" sz="900" noProof="0" dirty="0" err="1"/>
              <a:t>materiál</a:t>
            </a:r>
            <a:r>
              <a:rPr lang="en-US" sz="900" noProof="0" dirty="0"/>
              <a:t> pro </a:t>
            </a:r>
            <a:r>
              <a:rPr lang="en-US" sz="900" noProof="0" dirty="0" err="1"/>
              <a:t>účely</a:t>
            </a:r>
            <a:r>
              <a:rPr lang="en-US" sz="900" noProof="0" dirty="0"/>
              <a:t> </a:t>
            </a:r>
            <a:r>
              <a:rPr lang="en-US" sz="900" noProof="0" dirty="0" err="1"/>
              <a:t>výuky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8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CCAB-1B1B-485A-ADE7-D3928E1311B7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9A3C12A8-EFB8-4156-B015-6B94614EB3D2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036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7B0260-1525-492F-AFC4-591E4C84A3F2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7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434E703-2717-4484-9824-2D941B59FA44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5"/>
            <a:ext cx="9144000" cy="213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4E62-2F87-4ED3-9D06-CFAD2EC11C8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CE2-03DA-4FA3-82D4-FF22A8B66D43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2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A1E-B548-427F-BCA6-FE39F84276E9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1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3C66-3F01-4EE7-B7A8-0DCAD3CBBB1D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0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8FCB-7C38-4BED-83F8-688E5560A8B8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3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4E11840-F4F9-42A9-B50A-458AA3CAE27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ECC-A8F3-431E-BA84-B6124037C03B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18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974D428-4E6B-4BE4-AC89-E31529F7F837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096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7CD8612B-D898-4C8D-B282-8D3A9E10620E}"/>
              </a:ext>
            </a:extLst>
          </p:cNvPr>
          <p:cNvSpPr/>
          <p:nvPr userDrawn="1"/>
        </p:nvSpPr>
        <p:spPr>
          <a:xfrm>
            <a:off x="3038107" y="6400800"/>
            <a:ext cx="610589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>
                <a:solidFill>
                  <a:srgbClr val="B22E36"/>
                </a:solidFill>
              </a:defRPr>
            </a:lvl1pPr>
          </a:lstStyle>
          <a:p>
            <a:fld id="{F5006141-8717-4406-B91C-55ED01D540C1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97F4-6A4E-43AB-BF7E-25A06C6FCA2E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A54E-7BEF-44F4-A733-7C27A1367193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8DB-32FA-4284-8F55-26F96341EB7C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3FB9BFE-C1AF-4AB7-ACA7-2AC67BBD7BA9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112-87F2-436C-A50D-595E68544ECD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E542560D-1C84-4736-8332-87C1ABAB7E05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27BEFD0-60B4-4196-A117-86C837459B5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35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28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CE1CB8F-982C-4F8E-9DC7-C2A991F10B2F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5922973-4C28-46ED-9BE6-83DD46C1272B}"/>
              </a:ext>
            </a:extLst>
          </p:cNvPr>
          <p:cNvSpPr/>
          <p:nvPr userDrawn="1"/>
        </p:nvSpPr>
        <p:spPr>
          <a:xfrm>
            <a:off x="1" y="6400800"/>
            <a:ext cx="30380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4EE1C45-42ED-45CE-A07F-5182A86D8E1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724832-AC50-44E2-A846-D27DC58AEDC6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62" r:id="rId8"/>
    <p:sldLayoutId id="2147483656" r:id="rId9"/>
    <p:sldLayoutId id="2147483682" r:id="rId10"/>
    <p:sldLayoutId id="2147483684" r:id="rId11"/>
    <p:sldLayoutId id="2147483685" r:id="rId12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B22E36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97AD2EA4-4D6F-4902-8C14-8C7017F0B6C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20EF0AE-52CB-4E91-8F71-FEA36FE3074A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ABF7E7A2-BE2E-4C57-8B0F-22164D7CC25C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C840DF1-E076-4EA7-A130-44AA1E34E40D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22960" y="117692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3CB2F-3763-4E8C-8C0E-4BD2057B9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SZ: Co děláme na dovolené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F5BEC4-B958-48E5-9C79-8B892D44A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Alena </a:t>
            </a:r>
            <a:r>
              <a:rPr lang="cs-CZ" dirty="0" err="1" smtClean="0"/>
              <a:t>fürstová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ČKZK1 (L11)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2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pen Water Swimming in the Sea – HUUB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11" y="524170"/>
            <a:ext cx="4572127" cy="30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39312" y="4005072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plavat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11296" y="494385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plavu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467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urz potápění s mezinárodní certifikací | Vykupt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55" y="674814"/>
            <a:ext cx="46196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27832" y="415137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potápět se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27248" y="5026152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se potápím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40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▷ Suvenýry a dárky z dovolené – typické i zakázané. Na co si d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502439"/>
            <a:ext cx="4897240" cy="30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4328" y="4087368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nakupovat suvenýry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4328" y="4959173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nakupuju suvenýry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66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glická slovíčka o prohlížení památek - Sightseeing - Lit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497911"/>
            <a:ext cx="4942078" cy="31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87168" y="4087368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prohlížet si památky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19528" y="5090160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si prohlížím památky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051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nowboardový manuál pro začátečníky: Jak se naučit na snowboar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3" y="548957"/>
            <a:ext cx="2706306" cy="27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87168" y="4087368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jezdit/je na snowboardu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82368" y="5242637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jezdím/jedu na snowboardu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5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ozmanitá německá kuchyně. Speciality, které při cestách Německe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5" y="543057"/>
            <a:ext cx="3560191" cy="23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67128" y="387705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ochutnávat místní speciality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9488" y="4953000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ochutnávám místní speciality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29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miling Young Girl Taking Pictures Of The Architectural Monumen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48" y="621792"/>
            <a:ext cx="3948497" cy="28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92808" y="3904488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fotografovat/fotit památky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25752" y="5154168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fotografuju/fotím památky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885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dpočívat? Tak to nedokážu | Kaf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03" y="694944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22703" y="4078224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nedělat nic a odpočívat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94103" y="503529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nedělám nic a odpočívám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954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urz potápění s mezinárodní certifikací | Vykupt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8" y="649224"/>
            <a:ext cx="2420259" cy="15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miling Young Girl Taking Pictures Of The Architectural Monument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2" y="625292"/>
            <a:ext cx="2271509" cy="16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ak správně jezdit na kole? Techniku jízdy můžete zlepšovat i 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6" y="620406"/>
            <a:ext cx="2429835" cy="16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zmanitá německá kuchyně. Speciality, které při cestách Německem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2" y="3821206"/>
            <a:ext cx="2606252" cy="16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ck of the winter: Keep skating all winter l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66" y="3749120"/>
            <a:ext cx="2241278" cy="17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e vhodné během karantény chodit na procházku? Odborníci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6" y="3749120"/>
            <a:ext cx="2571526" cy="17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36078" y="2545413"/>
            <a:ext cx="124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Kamil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19948" y="2545413"/>
            <a:ext cx="124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Milena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12038" y="2533447"/>
            <a:ext cx="124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Ivan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05975" y="5623893"/>
            <a:ext cx="205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Olga a Emil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67670" y="5623892"/>
            <a:ext cx="124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Irena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32319" y="5633368"/>
            <a:ext cx="190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Jana a Milan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418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á smysl, abychom se „na stará kolena“ učili lyžovat? – Tchi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2" y="632066"/>
            <a:ext cx="2140519" cy="18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č sen o opalování? Co to znamená opalovat se na pláž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19" y="3775614"/>
            <a:ext cx="2696102" cy="18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dě pro turisty by na Lipně mohly začít jezdit začátkem květ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11" y="582951"/>
            <a:ext cx="2216297" cy="19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udy z nudy - Sáňkování a snowtubing ve městech i na horác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11" y="3775614"/>
            <a:ext cx="2417190" cy="190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nglická slovíčka o prohlížení památek - Sightseeing - Lite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88" y="678418"/>
            <a:ext cx="2220893" cy="18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dpočívat? Tak to nedokážu | Kafe.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1" y="3775614"/>
            <a:ext cx="2379092" cy="18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15890" y="2666850"/>
            <a:ext cx="124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Martina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52614" y="5682111"/>
            <a:ext cx="124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Lucie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21149" y="2666850"/>
            <a:ext cx="124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Pavel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74016" y="2713016"/>
            <a:ext cx="2159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Kristýna a Marek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12350" y="5682111"/>
            <a:ext cx="193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Dan a Linda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67923" y="5682111"/>
            <a:ext cx="174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Veronika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377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á smysl, abychom se „na stará kolena“ učili lyžovat? – Tchi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91" y="658368"/>
            <a:ext cx="5760387" cy="33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59936" y="4361688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lyžovat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59936" y="521817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lyžuju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18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k správně jezdit na kole? Techniku jízdy můžete zlepšovat i 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93" y="676656"/>
            <a:ext cx="4146445" cy="27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38144" y="424281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jezdit/jet na kole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72384" y="5236464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jezdím/jedu na kole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24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dě pro turisty by na Lipně mohly začít jezdit začátkem květ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68" y="766378"/>
            <a:ext cx="4937886" cy="25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91840" y="4041648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jezdit/jet na lodi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26664" y="5047693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jezdím/jedu na lodi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038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udy z nudy - Sáňkování a snowtubing ve městech i na horá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77" y="530352"/>
            <a:ext cx="5205781" cy="34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11296" y="4434840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sáňkovat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11296" y="5318760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sáňkuju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8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 vhodné během karantény chodit na procházku? Odborníc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3" y="365288"/>
            <a:ext cx="4179697" cy="28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88920" y="4069080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chodit/jít na procházku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05456" y="508101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chodím/jdu na procházku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660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č se více spojovat s přírodou a chodit na procházky -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27" y="569638"/>
            <a:ext cx="4912741" cy="27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88920" y="4069080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chodit/jít na výlet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4328" y="4980432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chodím/jdu na výlet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079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ck of the winter: Keep skating all winter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0" y="393191"/>
            <a:ext cx="3755713" cy="29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-line dráha areál Komora (Inline bruslení) • Map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51" y="393192"/>
            <a:ext cx="3810000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88920" y="3666744"/>
            <a:ext cx="65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jezdit/jet na bruslích</a:t>
            </a:r>
            <a:br>
              <a:rPr lang="cs-CZ" sz="3600" b="1" dirty="0" smtClean="0"/>
            </a:br>
            <a:r>
              <a:rPr lang="cs-CZ" sz="3600" b="1" dirty="0" smtClean="0"/>
              <a:t>bruslit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88920" y="5049953"/>
            <a:ext cx="65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jezdím/jedu na bruslích</a:t>
            </a:r>
            <a:br>
              <a:rPr lang="cs-CZ" sz="3600" b="1" dirty="0" smtClean="0"/>
            </a:br>
            <a:r>
              <a:rPr lang="cs-CZ" sz="3600" b="1" dirty="0" smtClean="0"/>
              <a:t>bruslím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626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č sen o opalování? Co to znamená opalovat se na pláž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1" y="677507"/>
            <a:ext cx="4396887" cy="26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25496" y="3840480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opalovat se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95600" y="4898136"/>
            <a:ext cx="65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já se opaluju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1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ujop-ppt-cs-2015-v01-sablona – kopie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D3EC3BB4-E633-4958-A7EA-412D02B9B745}"/>
    </a:ext>
  </a:extLst>
</a:theme>
</file>

<file path=ppt/theme/theme2.xml><?xml version="1.0" encoding="utf-8"?>
<a:theme xmlns:a="http://schemas.openxmlformats.org/drawingml/2006/main" name="1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0F649AC3-879C-4836-808F-F266689E202F}"/>
    </a:ext>
  </a:extLst>
</a:theme>
</file>

<file path=ppt/theme/theme3.xml><?xml version="1.0" encoding="utf-8"?>
<a:theme xmlns:a="http://schemas.openxmlformats.org/drawingml/2006/main" name="2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B9DA0886-945E-40F8-83F3-2DFD7181300B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9" ma:contentTypeDescription="Vytvoří nový dokument" ma:contentTypeScope="" ma:versionID="b8b9a2206b21a9ed853005c6e8deece4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1941df3f6b4bfa1e175a7da28d86c9bf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94BEEF-FE67-45B5-9E00-E70B73CBC3A0}"/>
</file>

<file path=customXml/itemProps2.xml><?xml version="1.0" encoding="utf-8"?>
<ds:datastoreItem xmlns:ds="http://schemas.openxmlformats.org/officeDocument/2006/customXml" ds:itemID="{3AB495A0-F18F-4C0A-8AFD-1C1471C0427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da325fb-df92-45bc-9091-7707875546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E971A0-50F6-4479-B54A-16F76C49A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nova_ujop-ppt-cs-2017-v01-sablona_UK</Template>
  <TotalTime>258</TotalTime>
  <Words>122</Words>
  <Application>Microsoft Office PowerPoint</Application>
  <PresentationFormat>Předvádění na obrazovce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ujop-ppt-cs-2015-v01-sablona – kopie</vt:lpstr>
      <vt:lpstr>1_Retrospektiva</vt:lpstr>
      <vt:lpstr>2_Retrospektiva</vt:lpstr>
      <vt:lpstr>SZ: Co děláme na dovolené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ÚJOP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ÚJOP UK</dc:creator>
  <cp:lastModifiedBy>FFUK</cp:lastModifiedBy>
  <cp:revision>33</cp:revision>
  <dcterms:created xsi:type="dcterms:W3CDTF">2017-09-07T09:30:30Z</dcterms:created>
  <dcterms:modified xsi:type="dcterms:W3CDTF">2020-05-10T20:49:02Z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