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6" r:id="rId5"/>
    <p:sldId id="371" r:id="rId6"/>
    <p:sldId id="366" r:id="rId7"/>
    <p:sldId id="364" r:id="rId8"/>
    <p:sldId id="365" r:id="rId9"/>
    <p:sldId id="362" r:id="rId10"/>
    <p:sldId id="361" r:id="rId11"/>
    <p:sldId id="357" r:id="rId12"/>
    <p:sldId id="367" r:id="rId13"/>
    <p:sldId id="363" r:id="rId14"/>
    <p:sldId id="265" r:id="rId15"/>
    <p:sldId id="281" r:id="rId16"/>
    <p:sldId id="368" r:id="rId17"/>
    <p:sldId id="354" r:id="rId18"/>
    <p:sldId id="355" r:id="rId19"/>
    <p:sldId id="369" r:id="rId20"/>
    <p:sldId id="372" r:id="rId21"/>
    <p:sldId id="358" r:id="rId22"/>
    <p:sldId id="370" r:id="rId23"/>
    <p:sldId id="359" r:id="rId24"/>
  </p:sldIdLst>
  <p:sldSz cx="9144000" cy="6858000" type="screen4x3"/>
  <p:notesSz cx="6781800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3300"/>
    <a:srgbClr val="CC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D1697-6F8E-4F9B-BC56-411C44D5D3E0}" v="385" dt="2020-10-05T12:00:33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2028" autoAdjust="0"/>
  </p:normalViewPr>
  <p:slideViewPr>
    <p:cSldViewPr>
      <p:cViewPr varScale="1">
        <p:scale>
          <a:sx n="90" d="100"/>
          <a:sy n="90" d="100"/>
        </p:scale>
        <p:origin x="90" y="17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14" y="-78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82555963@cuni.cz::01779e75-2bb8-4718-b9f4-c1a69695ad04" providerId="AD" clId="Web-{334D1697-6F8E-4F9B-BC56-411C44D5D3E0}"/>
    <pc:docChg chg="addSld modSld sldOrd">
      <pc:chgData name="Michal Vágner" userId="S::82555963@cuni.cz::01779e75-2bb8-4718-b9f4-c1a69695ad04" providerId="AD" clId="Web-{334D1697-6F8E-4F9B-BC56-411C44D5D3E0}" dt="2020-10-05T12:00:33.440" v="377" actId="20577"/>
      <pc:docMkLst>
        <pc:docMk/>
      </pc:docMkLst>
      <pc:sldChg chg="modSp">
        <pc:chgData name="Michal Vágner" userId="S::82555963@cuni.cz::01779e75-2bb8-4718-b9f4-c1a69695ad04" providerId="AD" clId="Web-{334D1697-6F8E-4F9B-BC56-411C44D5D3E0}" dt="2020-10-05T11:46:44.901" v="314" actId="20577"/>
        <pc:sldMkLst>
          <pc:docMk/>
          <pc:sldMk cId="0" sldId="265"/>
        </pc:sldMkLst>
        <pc:spChg chg="mod">
          <ac:chgData name="Michal Vágner" userId="S::82555963@cuni.cz::01779e75-2bb8-4718-b9f4-c1a69695ad04" providerId="AD" clId="Web-{334D1697-6F8E-4F9B-BC56-411C44D5D3E0}" dt="2020-10-05T11:46:44.901" v="314" actId="20577"/>
          <ac:spMkLst>
            <pc:docMk/>
            <pc:sldMk cId="0" sldId="265"/>
            <ac:spMk id="27651" creationId="{F8B3B0D3-1AC9-4693-B046-535BBD53EDEC}"/>
          </ac:spMkLst>
        </pc:spChg>
      </pc:sldChg>
      <pc:sldChg chg="modSp">
        <pc:chgData name="Michal Vágner" userId="S::82555963@cuni.cz::01779e75-2bb8-4718-b9f4-c1a69695ad04" providerId="AD" clId="Web-{334D1697-6F8E-4F9B-BC56-411C44D5D3E0}" dt="2020-10-05T11:47:52.728" v="324" actId="20577"/>
        <pc:sldMkLst>
          <pc:docMk/>
          <pc:sldMk cId="0" sldId="281"/>
        </pc:sldMkLst>
        <pc:spChg chg="mod">
          <ac:chgData name="Michal Vágner" userId="S::82555963@cuni.cz::01779e75-2bb8-4718-b9f4-c1a69695ad04" providerId="AD" clId="Web-{334D1697-6F8E-4F9B-BC56-411C44D5D3E0}" dt="2020-10-05T11:47:52.728" v="324" actId="20577"/>
          <ac:spMkLst>
            <pc:docMk/>
            <pc:sldMk cId="0" sldId="281"/>
            <ac:spMk id="28675" creationId="{84DEB7F4-0621-4B86-89D2-69FAB0C83E96}"/>
          </ac:spMkLst>
        </pc:spChg>
      </pc:sldChg>
      <pc:sldChg chg="ord">
        <pc:chgData name="Michal Vágner" userId="S::82555963@cuni.cz::01779e75-2bb8-4718-b9f4-c1a69695ad04" providerId="AD" clId="Web-{334D1697-6F8E-4F9B-BC56-411C44D5D3E0}" dt="2020-10-05T11:59:25.909" v="366"/>
        <pc:sldMkLst>
          <pc:docMk/>
          <pc:sldMk cId="0" sldId="358"/>
        </pc:sldMkLst>
      </pc:sldChg>
      <pc:sldChg chg="modSp">
        <pc:chgData name="Michal Vágner" userId="S::82555963@cuni.cz::01779e75-2bb8-4718-b9f4-c1a69695ad04" providerId="AD" clId="Web-{334D1697-6F8E-4F9B-BC56-411C44D5D3E0}" dt="2020-10-05T12:00:33.440" v="377" actId="20577"/>
        <pc:sldMkLst>
          <pc:docMk/>
          <pc:sldMk cId="0" sldId="359"/>
        </pc:sldMkLst>
        <pc:spChg chg="mod">
          <ac:chgData name="Michal Vágner" userId="S::82555963@cuni.cz::01779e75-2bb8-4718-b9f4-c1a69695ad04" providerId="AD" clId="Web-{334D1697-6F8E-4F9B-BC56-411C44D5D3E0}" dt="2020-10-05T12:00:33.440" v="377" actId="20577"/>
          <ac:spMkLst>
            <pc:docMk/>
            <pc:sldMk cId="0" sldId="359"/>
            <ac:spMk id="39939" creationId="{9D32B0D4-9238-4CC6-BF4E-89FE2E13E16F}"/>
          </ac:spMkLst>
        </pc:spChg>
      </pc:sldChg>
      <pc:sldChg chg="modSp new">
        <pc:chgData name="Michal Vágner" userId="S::82555963@cuni.cz::01779e75-2bb8-4718-b9f4-c1a69695ad04" providerId="AD" clId="Web-{334D1697-6F8E-4F9B-BC56-411C44D5D3E0}" dt="2020-10-05T11:37:19.794" v="214" actId="1076"/>
        <pc:sldMkLst>
          <pc:docMk/>
          <pc:sldMk cId="192012397" sldId="371"/>
        </pc:sldMkLst>
        <pc:spChg chg="mod">
          <ac:chgData name="Michal Vágner" userId="S::82555963@cuni.cz::01779e75-2bb8-4718-b9f4-c1a69695ad04" providerId="AD" clId="Web-{334D1697-6F8E-4F9B-BC56-411C44D5D3E0}" dt="2020-10-05T11:30:58.657" v="5" actId="14100"/>
          <ac:spMkLst>
            <pc:docMk/>
            <pc:sldMk cId="192012397" sldId="371"/>
            <ac:spMk id="2" creationId="{0E04F7B1-3FA8-4CE8-87BA-407A5E870805}"/>
          </ac:spMkLst>
        </pc:spChg>
        <pc:spChg chg="mod">
          <ac:chgData name="Michal Vágner" userId="S::82555963@cuni.cz::01779e75-2bb8-4718-b9f4-c1a69695ad04" providerId="AD" clId="Web-{334D1697-6F8E-4F9B-BC56-411C44D5D3E0}" dt="2020-10-05T11:37:19.794" v="214" actId="1076"/>
          <ac:spMkLst>
            <pc:docMk/>
            <pc:sldMk cId="192012397" sldId="371"/>
            <ac:spMk id="3" creationId="{6D9215C3-CE5C-4906-97F8-C8053D88E88E}"/>
          </ac:spMkLst>
        </pc:spChg>
      </pc:sldChg>
      <pc:sldChg chg="modSp new">
        <pc:chgData name="Michal Vágner" userId="S::82555963@cuni.cz::01779e75-2bb8-4718-b9f4-c1a69695ad04" providerId="AD" clId="Web-{334D1697-6F8E-4F9B-BC56-411C44D5D3E0}" dt="2020-10-05T11:58:57.253" v="365" actId="1076"/>
        <pc:sldMkLst>
          <pc:docMk/>
          <pc:sldMk cId="2116274650" sldId="372"/>
        </pc:sldMkLst>
        <pc:spChg chg="mod">
          <ac:chgData name="Michal Vágner" userId="S::82555963@cuni.cz::01779e75-2bb8-4718-b9f4-c1a69695ad04" providerId="AD" clId="Web-{334D1697-6F8E-4F9B-BC56-411C44D5D3E0}" dt="2020-10-05T11:42:14.153" v="222" actId="1076"/>
          <ac:spMkLst>
            <pc:docMk/>
            <pc:sldMk cId="2116274650" sldId="372"/>
            <ac:spMk id="2" creationId="{7D2750EB-5B08-4416-9ED0-10AC0B32B6A1}"/>
          </ac:spMkLst>
        </pc:spChg>
        <pc:spChg chg="mod">
          <ac:chgData name="Michal Vágner" userId="S::82555963@cuni.cz::01779e75-2bb8-4718-b9f4-c1a69695ad04" providerId="AD" clId="Web-{334D1697-6F8E-4F9B-BC56-411C44D5D3E0}" dt="2020-10-05T11:58:57.253" v="365" actId="1076"/>
          <ac:spMkLst>
            <pc:docMk/>
            <pc:sldMk cId="2116274650" sldId="372"/>
            <ac:spMk id="3" creationId="{F52EA187-B57B-4FA3-8E4E-F543848C4E0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90B097-BAC9-4FA6-BF45-CA56AC5C21EA}" type="doc">
      <dgm:prSet loTypeId="urn:microsoft.com/office/officeart/2005/8/layout/gear1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cs-CZ"/>
        </a:p>
      </dgm:t>
    </dgm:pt>
    <dgm:pt modelId="{4E7FE097-6434-4983-BE17-B761429D93C8}">
      <dgm:prSet phldrT="[Text]" custT="1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r>
            <a:rPr lang="cs-CZ" sz="2000" dirty="0">
              <a:solidFill>
                <a:schemeClr val="tx1"/>
              </a:solidFill>
            </a:rPr>
            <a:t>Vševojskový výcvik</a:t>
          </a:r>
        </a:p>
      </dgm:t>
    </dgm:pt>
    <dgm:pt modelId="{9934DF56-7C92-4C1A-888E-ACE6C99D0226}" type="parTrans" cxnId="{10463E8F-6302-462D-A1F4-EA4BFD818C5B}">
      <dgm:prSet/>
      <dgm:spPr/>
      <dgm:t>
        <a:bodyPr/>
        <a:lstStyle/>
        <a:p>
          <a:endParaRPr lang="cs-CZ"/>
        </a:p>
      </dgm:t>
    </dgm:pt>
    <dgm:pt modelId="{AEAB3FDD-4060-48D6-993C-9C5DA9DA261A}" type="sibTrans" cxnId="{10463E8F-6302-462D-A1F4-EA4BFD818C5B}">
      <dgm:prSet/>
      <dgm:spPr/>
      <dgm:t>
        <a:bodyPr/>
        <a:lstStyle/>
        <a:p>
          <a:endParaRPr lang="cs-CZ"/>
        </a:p>
      </dgm:t>
    </dgm:pt>
    <dgm:pt modelId="{1D34F803-1464-43E4-9B22-E9D8CE8EDA58}">
      <dgm:prSet phldrT="[Text]" custT="1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Služební tělesná výchova</a:t>
          </a:r>
        </a:p>
      </dgm:t>
    </dgm:pt>
    <dgm:pt modelId="{6ED9EF58-1DAA-4AF5-AB04-637BB05E746E}" type="parTrans" cxnId="{A11526DB-F155-45E5-8210-8109973655E1}">
      <dgm:prSet/>
      <dgm:spPr/>
      <dgm:t>
        <a:bodyPr/>
        <a:lstStyle/>
        <a:p>
          <a:endParaRPr lang="cs-CZ"/>
        </a:p>
      </dgm:t>
    </dgm:pt>
    <dgm:pt modelId="{4142918C-F543-4C2E-96E1-CF7DD8566DDA}" type="sibTrans" cxnId="{A11526DB-F155-45E5-8210-8109973655E1}">
      <dgm:prSet/>
      <dgm:spPr/>
      <dgm:t>
        <a:bodyPr/>
        <a:lstStyle/>
        <a:p>
          <a:endParaRPr lang="cs-CZ"/>
        </a:p>
      </dgm:t>
    </dgm:pt>
    <dgm:pt modelId="{C6585AC9-3BB7-4FB0-87AF-D935466400CD}">
      <dgm:prSet phldrT="[Text]" custT="1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Služební tělesná příprava</a:t>
          </a:r>
        </a:p>
      </dgm:t>
    </dgm:pt>
    <dgm:pt modelId="{4DA9FEA8-8FBF-4FA0-BF30-8728F3C21F1C}" type="parTrans" cxnId="{2564E51E-ACC8-460E-89ED-1B6D2C655C0C}">
      <dgm:prSet/>
      <dgm:spPr/>
      <dgm:t>
        <a:bodyPr/>
        <a:lstStyle/>
        <a:p>
          <a:endParaRPr lang="cs-CZ"/>
        </a:p>
      </dgm:t>
    </dgm:pt>
    <dgm:pt modelId="{80854CF3-5FC4-4C5C-9ED4-0F425C957F20}" type="sibTrans" cxnId="{2564E51E-ACC8-460E-89ED-1B6D2C655C0C}">
      <dgm:prSet/>
      <dgm:spPr/>
      <dgm:t>
        <a:bodyPr/>
        <a:lstStyle/>
        <a:p>
          <a:endParaRPr lang="cs-CZ"/>
        </a:p>
      </dgm:t>
    </dgm:pt>
    <dgm:pt modelId="{A97052F3-E6E4-43B2-8AC4-D86F8F8F4C29}">
      <dgm:prSet custT="1"/>
      <dgm:spPr/>
      <dgm:t>
        <a:bodyPr/>
        <a:lstStyle/>
        <a:p>
          <a:r>
            <a:rPr lang="cs-CZ" sz="1200" dirty="0"/>
            <a:t>Další přípravy</a:t>
          </a:r>
        </a:p>
      </dgm:t>
    </dgm:pt>
    <dgm:pt modelId="{C0D2F471-996C-4AC2-8401-67660F59038D}" type="parTrans" cxnId="{07B211E1-7A0E-4D25-A5BC-3D35B0B702FC}">
      <dgm:prSet/>
      <dgm:spPr/>
      <dgm:t>
        <a:bodyPr/>
        <a:lstStyle/>
        <a:p>
          <a:endParaRPr lang="cs-CZ"/>
        </a:p>
      </dgm:t>
    </dgm:pt>
    <dgm:pt modelId="{9ACD98E7-9481-4234-AA3A-9E809BE5D4C0}" type="sibTrans" cxnId="{07B211E1-7A0E-4D25-A5BC-3D35B0B702FC}">
      <dgm:prSet/>
      <dgm:spPr/>
      <dgm:t>
        <a:bodyPr/>
        <a:lstStyle/>
        <a:p>
          <a:endParaRPr lang="cs-CZ"/>
        </a:p>
      </dgm:t>
    </dgm:pt>
    <dgm:pt modelId="{43FB6413-714D-4BDC-9C98-6883FDABDC26}">
      <dgm:prSet phldrT="[Text]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endParaRPr lang="cs-CZ" dirty="0"/>
        </a:p>
      </dgm:t>
    </dgm:pt>
    <dgm:pt modelId="{9AB03E99-6034-4B31-A905-F0CE55A9E563}" type="parTrans" cxnId="{2D73170C-CECE-4553-85EF-9102A14D1120}">
      <dgm:prSet/>
      <dgm:spPr/>
      <dgm:t>
        <a:bodyPr/>
        <a:lstStyle/>
        <a:p>
          <a:endParaRPr lang="cs-CZ"/>
        </a:p>
      </dgm:t>
    </dgm:pt>
    <dgm:pt modelId="{EB8E3021-CF1C-499F-8134-E68BD8A0EC39}" type="sibTrans" cxnId="{2D73170C-CECE-4553-85EF-9102A14D1120}">
      <dgm:prSet/>
      <dgm:spPr/>
      <dgm:t>
        <a:bodyPr/>
        <a:lstStyle/>
        <a:p>
          <a:endParaRPr lang="cs-CZ"/>
        </a:p>
      </dgm:t>
    </dgm:pt>
    <dgm:pt modelId="{6BC8D4DC-5031-4287-99C9-D0C7E4E54A51}" type="pres">
      <dgm:prSet presAssocID="{0D90B097-BAC9-4FA6-BF45-CA56AC5C21E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65C72E-E72E-4AB7-835B-5D8D93EBC5A1}" type="pres">
      <dgm:prSet presAssocID="{4E7FE097-6434-4983-BE17-B761429D93C8}" presName="gear1" presStyleLbl="node1" presStyleIdx="0" presStyleCnt="3">
        <dgm:presLayoutVars>
          <dgm:chMax val="1"/>
          <dgm:bulletEnabled val="1"/>
        </dgm:presLayoutVars>
      </dgm:prSet>
      <dgm:spPr/>
    </dgm:pt>
    <dgm:pt modelId="{CC893C38-515E-4CA8-86C1-B2A3E8A08FB6}" type="pres">
      <dgm:prSet presAssocID="{4E7FE097-6434-4983-BE17-B761429D93C8}" presName="gear1srcNode" presStyleLbl="node1" presStyleIdx="0" presStyleCnt="3"/>
      <dgm:spPr/>
    </dgm:pt>
    <dgm:pt modelId="{4BFF4D16-1C45-4BF7-A2F8-F62FD28EE578}" type="pres">
      <dgm:prSet presAssocID="{4E7FE097-6434-4983-BE17-B761429D93C8}" presName="gear1dstNode" presStyleLbl="node1" presStyleIdx="0" presStyleCnt="3"/>
      <dgm:spPr/>
    </dgm:pt>
    <dgm:pt modelId="{BB5FFF7A-A8D4-4AAF-B950-8B8E7CBD6F90}" type="pres">
      <dgm:prSet presAssocID="{4E7FE097-6434-4983-BE17-B761429D93C8}" presName="gear1ch" presStyleLbl="fgAcc1" presStyleIdx="0" presStyleCnt="1" custLinFactNeighborX="-80402" custLinFactNeighborY="-7311">
        <dgm:presLayoutVars>
          <dgm:chMax val="0"/>
          <dgm:bulletEnabled val="1"/>
        </dgm:presLayoutVars>
      </dgm:prSet>
      <dgm:spPr>
        <a:prstGeom prst="irregularSeal2">
          <a:avLst/>
        </a:prstGeom>
      </dgm:spPr>
    </dgm:pt>
    <dgm:pt modelId="{770DC2F1-510D-4335-857D-358383009A35}" type="pres">
      <dgm:prSet presAssocID="{1D34F803-1464-43E4-9B22-E9D8CE8EDA58}" presName="gear2" presStyleLbl="node1" presStyleIdx="1" presStyleCnt="3">
        <dgm:presLayoutVars>
          <dgm:chMax val="1"/>
          <dgm:bulletEnabled val="1"/>
        </dgm:presLayoutVars>
      </dgm:prSet>
      <dgm:spPr/>
    </dgm:pt>
    <dgm:pt modelId="{CD084698-C567-4810-8F4E-365B51EA4AFA}" type="pres">
      <dgm:prSet presAssocID="{1D34F803-1464-43E4-9B22-E9D8CE8EDA58}" presName="gear2srcNode" presStyleLbl="node1" presStyleIdx="1" presStyleCnt="3"/>
      <dgm:spPr/>
    </dgm:pt>
    <dgm:pt modelId="{72B0C45A-BDFE-4556-97C3-6BDFD6488796}" type="pres">
      <dgm:prSet presAssocID="{1D34F803-1464-43E4-9B22-E9D8CE8EDA58}" presName="gear2dstNode" presStyleLbl="node1" presStyleIdx="1" presStyleCnt="3"/>
      <dgm:spPr/>
    </dgm:pt>
    <dgm:pt modelId="{A8EB9B9C-7DA3-4B06-9BA0-6122955BF890}" type="pres">
      <dgm:prSet presAssocID="{C6585AC9-3BB7-4FB0-87AF-D935466400CD}" presName="gear3" presStyleLbl="node1" presStyleIdx="2" presStyleCnt="3"/>
      <dgm:spPr/>
    </dgm:pt>
    <dgm:pt modelId="{CB39120E-7BAE-450D-95D5-F09CCAB9CAA3}" type="pres">
      <dgm:prSet presAssocID="{C6585AC9-3BB7-4FB0-87AF-D935466400CD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E7DB035-42F9-443A-A070-F5403BA5A0BD}" type="pres">
      <dgm:prSet presAssocID="{C6585AC9-3BB7-4FB0-87AF-D935466400CD}" presName="gear3srcNode" presStyleLbl="node1" presStyleIdx="2" presStyleCnt="3"/>
      <dgm:spPr/>
    </dgm:pt>
    <dgm:pt modelId="{1A015B9D-A627-4A16-881D-1FB6C68E51EF}" type="pres">
      <dgm:prSet presAssocID="{C6585AC9-3BB7-4FB0-87AF-D935466400CD}" presName="gear3dstNode" presStyleLbl="node1" presStyleIdx="2" presStyleCnt="3"/>
      <dgm:spPr/>
    </dgm:pt>
    <dgm:pt modelId="{3A235CA6-3C68-4ABA-8616-1259E6A2862B}" type="pres">
      <dgm:prSet presAssocID="{AEAB3FDD-4060-48D6-993C-9C5DA9DA261A}" presName="connector1" presStyleLbl="sibTrans2D1" presStyleIdx="0" presStyleCnt="3"/>
      <dgm:spPr/>
    </dgm:pt>
    <dgm:pt modelId="{ABA0B341-3D2F-4D58-8287-834ACFDAC462}" type="pres">
      <dgm:prSet presAssocID="{4142918C-F543-4C2E-96E1-CF7DD8566DDA}" presName="connector2" presStyleLbl="sibTrans2D1" presStyleIdx="1" presStyleCnt="3"/>
      <dgm:spPr/>
    </dgm:pt>
    <dgm:pt modelId="{37C514E5-EF1A-46BF-AF5C-B19E17BAC9C6}" type="pres">
      <dgm:prSet presAssocID="{80854CF3-5FC4-4C5C-9ED4-0F425C957F20}" presName="connector3" presStyleLbl="sibTrans2D1" presStyleIdx="2" presStyleCnt="3"/>
      <dgm:spPr/>
    </dgm:pt>
  </dgm:ptLst>
  <dgm:cxnLst>
    <dgm:cxn modelId="{7A670800-BA15-4315-9BA8-03600619F5FD}" type="presOf" srcId="{C6585AC9-3BB7-4FB0-87AF-D935466400CD}" destId="{A8EB9B9C-7DA3-4B06-9BA0-6122955BF890}" srcOrd="0" destOrd="0" presId="urn:microsoft.com/office/officeart/2005/8/layout/gear1"/>
    <dgm:cxn modelId="{2D73170C-CECE-4553-85EF-9102A14D1120}" srcId="{0D90B097-BAC9-4FA6-BF45-CA56AC5C21EA}" destId="{43FB6413-714D-4BDC-9C98-6883FDABDC26}" srcOrd="3" destOrd="0" parTransId="{9AB03E99-6034-4B31-A905-F0CE55A9E563}" sibTransId="{EB8E3021-CF1C-499F-8134-E68BD8A0EC39}"/>
    <dgm:cxn modelId="{04B8A915-4BBB-4CA1-8999-CF75AFDBE5EE}" type="presOf" srcId="{C6585AC9-3BB7-4FB0-87AF-D935466400CD}" destId="{7E7DB035-42F9-443A-A070-F5403BA5A0BD}" srcOrd="2" destOrd="0" presId="urn:microsoft.com/office/officeart/2005/8/layout/gear1"/>
    <dgm:cxn modelId="{2564E51E-ACC8-460E-89ED-1B6D2C655C0C}" srcId="{0D90B097-BAC9-4FA6-BF45-CA56AC5C21EA}" destId="{C6585AC9-3BB7-4FB0-87AF-D935466400CD}" srcOrd="2" destOrd="0" parTransId="{4DA9FEA8-8FBF-4FA0-BF30-8728F3C21F1C}" sibTransId="{80854CF3-5FC4-4C5C-9ED4-0F425C957F20}"/>
    <dgm:cxn modelId="{5A47D023-3775-4B4E-B031-66B3B9EBB86C}" type="presOf" srcId="{C6585AC9-3BB7-4FB0-87AF-D935466400CD}" destId="{1A015B9D-A627-4A16-881D-1FB6C68E51EF}" srcOrd="3" destOrd="0" presId="urn:microsoft.com/office/officeart/2005/8/layout/gear1"/>
    <dgm:cxn modelId="{1410B72D-C9B4-445D-81EB-1AA5515EF8A7}" type="presOf" srcId="{AEAB3FDD-4060-48D6-993C-9C5DA9DA261A}" destId="{3A235CA6-3C68-4ABA-8616-1259E6A2862B}" srcOrd="0" destOrd="0" presId="urn:microsoft.com/office/officeart/2005/8/layout/gear1"/>
    <dgm:cxn modelId="{CD4D6831-A453-4C8C-80C7-CB8128F0C616}" type="presOf" srcId="{1D34F803-1464-43E4-9B22-E9D8CE8EDA58}" destId="{770DC2F1-510D-4335-857D-358383009A35}" srcOrd="0" destOrd="0" presId="urn:microsoft.com/office/officeart/2005/8/layout/gear1"/>
    <dgm:cxn modelId="{15FD9237-6299-4BB3-B48D-BC7A1BA44BAF}" type="presOf" srcId="{C6585AC9-3BB7-4FB0-87AF-D935466400CD}" destId="{CB39120E-7BAE-450D-95D5-F09CCAB9CAA3}" srcOrd="1" destOrd="0" presId="urn:microsoft.com/office/officeart/2005/8/layout/gear1"/>
    <dgm:cxn modelId="{39FE3A4B-CE51-4202-8505-A42EAEF3DEEB}" type="presOf" srcId="{1D34F803-1464-43E4-9B22-E9D8CE8EDA58}" destId="{72B0C45A-BDFE-4556-97C3-6BDFD6488796}" srcOrd="2" destOrd="0" presId="urn:microsoft.com/office/officeart/2005/8/layout/gear1"/>
    <dgm:cxn modelId="{1F810478-6C27-46CD-AF34-C54732E71AB7}" type="presOf" srcId="{4E7FE097-6434-4983-BE17-B761429D93C8}" destId="{CC893C38-515E-4CA8-86C1-B2A3E8A08FB6}" srcOrd="1" destOrd="0" presId="urn:microsoft.com/office/officeart/2005/8/layout/gear1"/>
    <dgm:cxn modelId="{10463E8F-6302-462D-A1F4-EA4BFD818C5B}" srcId="{0D90B097-BAC9-4FA6-BF45-CA56AC5C21EA}" destId="{4E7FE097-6434-4983-BE17-B761429D93C8}" srcOrd="0" destOrd="0" parTransId="{9934DF56-7C92-4C1A-888E-ACE6C99D0226}" sibTransId="{AEAB3FDD-4060-48D6-993C-9C5DA9DA261A}"/>
    <dgm:cxn modelId="{C32E3B94-61D6-4C60-BD22-3323CB371955}" type="presOf" srcId="{80854CF3-5FC4-4C5C-9ED4-0F425C957F20}" destId="{37C514E5-EF1A-46BF-AF5C-B19E17BAC9C6}" srcOrd="0" destOrd="0" presId="urn:microsoft.com/office/officeart/2005/8/layout/gear1"/>
    <dgm:cxn modelId="{A89FC0A4-0B59-4637-90A0-5DD09FEA6170}" type="presOf" srcId="{1D34F803-1464-43E4-9B22-E9D8CE8EDA58}" destId="{CD084698-C567-4810-8F4E-365B51EA4AFA}" srcOrd="1" destOrd="0" presId="urn:microsoft.com/office/officeart/2005/8/layout/gear1"/>
    <dgm:cxn modelId="{9E9A3BAE-EB09-48C1-9ED6-EA01F3BD9E06}" type="presOf" srcId="{0D90B097-BAC9-4FA6-BF45-CA56AC5C21EA}" destId="{6BC8D4DC-5031-4287-99C9-D0C7E4E54A51}" srcOrd="0" destOrd="0" presId="urn:microsoft.com/office/officeart/2005/8/layout/gear1"/>
    <dgm:cxn modelId="{EA63BCB5-0FEA-48B7-8C51-758174B7C1BB}" type="presOf" srcId="{4142918C-F543-4C2E-96E1-CF7DD8566DDA}" destId="{ABA0B341-3D2F-4D58-8287-834ACFDAC462}" srcOrd="0" destOrd="0" presId="urn:microsoft.com/office/officeart/2005/8/layout/gear1"/>
    <dgm:cxn modelId="{980588C8-449F-4301-AAD6-478F4C4A9A7A}" type="presOf" srcId="{A97052F3-E6E4-43B2-8AC4-D86F8F8F4C29}" destId="{BB5FFF7A-A8D4-4AAF-B950-8B8E7CBD6F90}" srcOrd="0" destOrd="0" presId="urn:microsoft.com/office/officeart/2005/8/layout/gear1"/>
    <dgm:cxn modelId="{A11526DB-F155-45E5-8210-8109973655E1}" srcId="{0D90B097-BAC9-4FA6-BF45-CA56AC5C21EA}" destId="{1D34F803-1464-43E4-9B22-E9D8CE8EDA58}" srcOrd="1" destOrd="0" parTransId="{6ED9EF58-1DAA-4AF5-AB04-637BB05E746E}" sibTransId="{4142918C-F543-4C2E-96E1-CF7DD8566DDA}"/>
    <dgm:cxn modelId="{07B211E1-7A0E-4D25-A5BC-3D35B0B702FC}" srcId="{4E7FE097-6434-4983-BE17-B761429D93C8}" destId="{A97052F3-E6E4-43B2-8AC4-D86F8F8F4C29}" srcOrd="0" destOrd="0" parTransId="{C0D2F471-996C-4AC2-8401-67660F59038D}" sibTransId="{9ACD98E7-9481-4234-AA3A-9E809BE5D4C0}"/>
    <dgm:cxn modelId="{B5797BE3-A781-4B89-B8ED-0310374FAB8D}" type="presOf" srcId="{4E7FE097-6434-4983-BE17-B761429D93C8}" destId="{9165C72E-E72E-4AB7-835B-5D8D93EBC5A1}" srcOrd="0" destOrd="0" presId="urn:microsoft.com/office/officeart/2005/8/layout/gear1"/>
    <dgm:cxn modelId="{EEC442FE-FC66-4ACF-B39A-A515EB155AE9}" type="presOf" srcId="{4E7FE097-6434-4983-BE17-B761429D93C8}" destId="{4BFF4D16-1C45-4BF7-A2F8-F62FD28EE578}" srcOrd="2" destOrd="0" presId="urn:microsoft.com/office/officeart/2005/8/layout/gear1"/>
    <dgm:cxn modelId="{73D90125-2D50-402C-B6BB-B43B73AC4910}" type="presParOf" srcId="{6BC8D4DC-5031-4287-99C9-D0C7E4E54A51}" destId="{9165C72E-E72E-4AB7-835B-5D8D93EBC5A1}" srcOrd="0" destOrd="0" presId="urn:microsoft.com/office/officeart/2005/8/layout/gear1"/>
    <dgm:cxn modelId="{53504CFC-619B-4026-B0F5-A10B72255C01}" type="presParOf" srcId="{6BC8D4DC-5031-4287-99C9-D0C7E4E54A51}" destId="{CC893C38-515E-4CA8-86C1-B2A3E8A08FB6}" srcOrd="1" destOrd="0" presId="urn:microsoft.com/office/officeart/2005/8/layout/gear1"/>
    <dgm:cxn modelId="{763F8CCE-614D-4276-95A3-6EE4DA64013D}" type="presParOf" srcId="{6BC8D4DC-5031-4287-99C9-D0C7E4E54A51}" destId="{4BFF4D16-1C45-4BF7-A2F8-F62FD28EE578}" srcOrd="2" destOrd="0" presId="urn:microsoft.com/office/officeart/2005/8/layout/gear1"/>
    <dgm:cxn modelId="{488E928B-FAB4-486F-B529-556A8A47D9B9}" type="presParOf" srcId="{6BC8D4DC-5031-4287-99C9-D0C7E4E54A51}" destId="{BB5FFF7A-A8D4-4AAF-B950-8B8E7CBD6F90}" srcOrd="3" destOrd="0" presId="urn:microsoft.com/office/officeart/2005/8/layout/gear1"/>
    <dgm:cxn modelId="{4E3EA2B6-3405-4299-A121-385C0F80C52C}" type="presParOf" srcId="{6BC8D4DC-5031-4287-99C9-D0C7E4E54A51}" destId="{770DC2F1-510D-4335-857D-358383009A35}" srcOrd="4" destOrd="0" presId="urn:microsoft.com/office/officeart/2005/8/layout/gear1"/>
    <dgm:cxn modelId="{FC045707-1628-4EAE-85AC-AA38B85495A5}" type="presParOf" srcId="{6BC8D4DC-5031-4287-99C9-D0C7E4E54A51}" destId="{CD084698-C567-4810-8F4E-365B51EA4AFA}" srcOrd="5" destOrd="0" presId="urn:microsoft.com/office/officeart/2005/8/layout/gear1"/>
    <dgm:cxn modelId="{CD1BD738-9918-4C87-A15D-274EE6F03B45}" type="presParOf" srcId="{6BC8D4DC-5031-4287-99C9-D0C7E4E54A51}" destId="{72B0C45A-BDFE-4556-97C3-6BDFD6488796}" srcOrd="6" destOrd="0" presId="urn:microsoft.com/office/officeart/2005/8/layout/gear1"/>
    <dgm:cxn modelId="{045496C1-83A3-4087-B52F-0AF8FC1A7AD1}" type="presParOf" srcId="{6BC8D4DC-5031-4287-99C9-D0C7E4E54A51}" destId="{A8EB9B9C-7DA3-4B06-9BA0-6122955BF890}" srcOrd="7" destOrd="0" presId="urn:microsoft.com/office/officeart/2005/8/layout/gear1"/>
    <dgm:cxn modelId="{7CEC97E6-CB19-484E-A1B5-3120F171D8CA}" type="presParOf" srcId="{6BC8D4DC-5031-4287-99C9-D0C7E4E54A51}" destId="{CB39120E-7BAE-450D-95D5-F09CCAB9CAA3}" srcOrd="8" destOrd="0" presId="urn:microsoft.com/office/officeart/2005/8/layout/gear1"/>
    <dgm:cxn modelId="{82D9F3DB-8D41-4DCD-B418-DE80CF5746DC}" type="presParOf" srcId="{6BC8D4DC-5031-4287-99C9-D0C7E4E54A51}" destId="{7E7DB035-42F9-443A-A070-F5403BA5A0BD}" srcOrd="9" destOrd="0" presId="urn:microsoft.com/office/officeart/2005/8/layout/gear1"/>
    <dgm:cxn modelId="{57686C7D-8E9B-48F2-BF94-472C9D6AA98B}" type="presParOf" srcId="{6BC8D4DC-5031-4287-99C9-D0C7E4E54A51}" destId="{1A015B9D-A627-4A16-881D-1FB6C68E51EF}" srcOrd="10" destOrd="0" presId="urn:microsoft.com/office/officeart/2005/8/layout/gear1"/>
    <dgm:cxn modelId="{8F2D79C0-52F3-4FF4-97DB-F67DFEA14394}" type="presParOf" srcId="{6BC8D4DC-5031-4287-99C9-D0C7E4E54A51}" destId="{3A235CA6-3C68-4ABA-8616-1259E6A2862B}" srcOrd="11" destOrd="0" presId="urn:microsoft.com/office/officeart/2005/8/layout/gear1"/>
    <dgm:cxn modelId="{DA87F7C3-58BF-485B-9DA1-B6679B4F6DBF}" type="presParOf" srcId="{6BC8D4DC-5031-4287-99C9-D0C7E4E54A51}" destId="{ABA0B341-3D2F-4D58-8287-834ACFDAC462}" srcOrd="12" destOrd="0" presId="urn:microsoft.com/office/officeart/2005/8/layout/gear1"/>
    <dgm:cxn modelId="{3CCEF158-E6EB-48BB-B05B-6651F3E5ED6D}" type="presParOf" srcId="{6BC8D4DC-5031-4287-99C9-D0C7E4E54A51}" destId="{37C514E5-EF1A-46BF-AF5C-B19E17BAC9C6}" srcOrd="13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90B097-BAC9-4FA6-BF45-CA56AC5C21EA}" type="doc">
      <dgm:prSet loTypeId="urn:microsoft.com/office/officeart/2005/8/layout/gear1" loCatId="cycle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cs-CZ"/>
        </a:p>
      </dgm:t>
    </dgm:pt>
    <dgm:pt modelId="{4E7FE097-6434-4983-BE17-B761429D93C8}">
      <dgm:prSet phldrT="[Text]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Speciální tělesná příprava</a:t>
          </a:r>
        </a:p>
      </dgm:t>
    </dgm:pt>
    <dgm:pt modelId="{9934DF56-7C92-4C1A-888E-ACE6C99D0226}" type="parTrans" cxnId="{10463E8F-6302-462D-A1F4-EA4BFD818C5B}">
      <dgm:prSet/>
      <dgm:spPr/>
      <dgm:t>
        <a:bodyPr/>
        <a:lstStyle/>
        <a:p>
          <a:endParaRPr lang="cs-CZ"/>
        </a:p>
      </dgm:t>
    </dgm:pt>
    <dgm:pt modelId="{AEAB3FDD-4060-48D6-993C-9C5DA9DA261A}" type="sibTrans" cxnId="{10463E8F-6302-462D-A1F4-EA4BFD818C5B}">
      <dgm:prSet/>
      <dgm:spPr/>
      <dgm:t>
        <a:bodyPr/>
        <a:lstStyle/>
        <a:p>
          <a:endParaRPr lang="cs-CZ"/>
        </a:p>
      </dgm:t>
    </dgm:pt>
    <dgm:pt modelId="{1D34F803-1464-43E4-9B22-E9D8CE8EDA58}">
      <dgm:prSet phldrT="[Text]" custT="1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Vojenské Lezení</a:t>
          </a:r>
        </a:p>
      </dgm:t>
    </dgm:pt>
    <dgm:pt modelId="{6ED9EF58-1DAA-4AF5-AB04-637BB05E746E}" type="parTrans" cxnId="{A11526DB-F155-45E5-8210-8109973655E1}">
      <dgm:prSet/>
      <dgm:spPr/>
      <dgm:t>
        <a:bodyPr/>
        <a:lstStyle/>
        <a:p>
          <a:endParaRPr lang="cs-CZ"/>
        </a:p>
      </dgm:t>
    </dgm:pt>
    <dgm:pt modelId="{4142918C-F543-4C2E-96E1-CF7DD8566DDA}" type="sibTrans" cxnId="{A11526DB-F155-45E5-8210-8109973655E1}">
      <dgm:prSet/>
      <dgm:spPr/>
      <dgm:t>
        <a:bodyPr/>
        <a:lstStyle/>
        <a:p>
          <a:endParaRPr lang="cs-CZ"/>
        </a:p>
      </dgm:t>
    </dgm:pt>
    <dgm:pt modelId="{C6585AC9-3BB7-4FB0-87AF-D935466400CD}">
      <dgm:prSet phldrT="[Text]" custT="1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Základy</a:t>
          </a:r>
        </a:p>
        <a:p>
          <a:r>
            <a:rPr lang="cs-CZ" sz="1800" dirty="0">
              <a:solidFill>
                <a:schemeClr val="tx1"/>
              </a:solidFill>
            </a:rPr>
            <a:t>Přežití</a:t>
          </a:r>
        </a:p>
      </dgm:t>
    </dgm:pt>
    <dgm:pt modelId="{4DA9FEA8-8FBF-4FA0-BF30-8728F3C21F1C}" type="parTrans" cxnId="{2564E51E-ACC8-460E-89ED-1B6D2C655C0C}">
      <dgm:prSet/>
      <dgm:spPr/>
      <dgm:t>
        <a:bodyPr/>
        <a:lstStyle/>
        <a:p>
          <a:endParaRPr lang="cs-CZ"/>
        </a:p>
      </dgm:t>
    </dgm:pt>
    <dgm:pt modelId="{80854CF3-5FC4-4C5C-9ED4-0F425C957F20}" type="sibTrans" cxnId="{2564E51E-ACC8-460E-89ED-1B6D2C655C0C}">
      <dgm:prSet/>
      <dgm:spPr/>
      <dgm:t>
        <a:bodyPr/>
        <a:lstStyle/>
        <a:p>
          <a:endParaRPr lang="cs-CZ"/>
        </a:p>
      </dgm:t>
    </dgm:pt>
    <dgm:pt modelId="{8254409D-9987-484C-A358-BFA95B739EE8}">
      <dgm:prSet/>
      <dgm:spPr/>
      <dgm:t>
        <a:bodyPr/>
        <a:lstStyle/>
        <a:p>
          <a:endParaRPr lang="cs-CZ"/>
        </a:p>
      </dgm:t>
    </dgm:pt>
    <dgm:pt modelId="{7FA80BEF-2B1C-4EB0-B604-A4965A6A28DD}" type="parTrans" cxnId="{B561D7CD-B547-4B71-BD7C-417A31628F4D}">
      <dgm:prSet/>
      <dgm:spPr/>
      <dgm:t>
        <a:bodyPr/>
        <a:lstStyle/>
        <a:p>
          <a:endParaRPr lang="cs-CZ"/>
        </a:p>
      </dgm:t>
    </dgm:pt>
    <dgm:pt modelId="{5F1AB51A-21A6-4364-B7B7-88886985AA0E}" type="sibTrans" cxnId="{B561D7CD-B547-4B71-BD7C-417A31628F4D}">
      <dgm:prSet/>
      <dgm:spPr/>
      <dgm:t>
        <a:bodyPr/>
        <a:lstStyle/>
        <a:p>
          <a:endParaRPr lang="cs-CZ"/>
        </a:p>
      </dgm:t>
    </dgm:pt>
    <dgm:pt modelId="{A01605A1-D7EC-4CA8-8451-FD683990814D}">
      <dgm:prSet phldrT="[Text]"/>
      <dgm:spPr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</dgm:spPr>
      <dgm:t>
        <a:bodyPr/>
        <a:lstStyle/>
        <a:p>
          <a:endParaRPr lang="cs-CZ"/>
        </a:p>
      </dgm:t>
    </dgm:pt>
    <dgm:pt modelId="{9B7F4BF8-3968-4EBD-88A2-824527010924}" type="parTrans" cxnId="{DBAE4056-DAE9-4DA3-8547-31A045EF0A82}">
      <dgm:prSet/>
      <dgm:spPr/>
      <dgm:t>
        <a:bodyPr/>
        <a:lstStyle/>
        <a:p>
          <a:endParaRPr lang="cs-CZ"/>
        </a:p>
      </dgm:t>
    </dgm:pt>
    <dgm:pt modelId="{E81D4471-16E2-49B5-9195-57C8C801FE28}" type="sibTrans" cxnId="{DBAE4056-DAE9-4DA3-8547-31A045EF0A82}">
      <dgm:prSet/>
      <dgm:spPr/>
      <dgm:t>
        <a:bodyPr/>
        <a:lstStyle/>
        <a:p>
          <a:endParaRPr lang="cs-CZ"/>
        </a:p>
      </dgm:t>
    </dgm:pt>
    <dgm:pt modelId="{6BC8D4DC-5031-4287-99C9-D0C7E4E54A51}" type="pres">
      <dgm:prSet presAssocID="{0D90B097-BAC9-4FA6-BF45-CA56AC5C21E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65C72E-E72E-4AB7-835B-5D8D93EBC5A1}" type="pres">
      <dgm:prSet presAssocID="{4E7FE097-6434-4983-BE17-B761429D93C8}" presName="gear1" presStyleLbl="node1" presStyleIdx="0" presStyleCnt="3" custScaleX="86912" custScaleY="82949" custLinFactNeighborX="-13397" custLinFactNeighborY="-24550">
        <dgm:presLayoutVars>
          <dgm:chMax val="1"/>
          <dgm:bulletEnabled val="1"/>
        </dgm:presLayoutVars>
      </dgm:prSet>
      <dgm:spPr/>
    </dgm:pt>
    <dgm:pt modelId="{CC893C38-515E-4CA8-86C1-B2A3E8A08FB6}" type="pres">
      <dgm:prSet presAssocID="{4E7FE097-6434-4983-BE17-B761429D93C8}" presName="gear1srcNode" presStyleLbl="node1" presStyleIdx="0" presStyleCnt="3"/>
      <dgm:spPr/>
    </dgm:pt>
    <dgm:pt modelId="{4BFF4D16-1C45-4BF7-A2F8-F62FD28EE578}" type="pres">
      <dgm:prSet presAssocID="{4E7FE097-6434-4983-BE17-B761429D93C8}" presName="gear1dstNode" presStyleLbl="node1" presStyleIdx="0" presStyleCnt="3"/>
      <dgm:spPr/>
    </dgm:pt>
    <dgm:pt modelId="{770DC2F1-510D-4335-857D-358383009A35}" type="pres">
      <dgm:prSet presAssocID="{1D34F803-1464-43E4-9B22-E9D8CE8EDA58}" presName="gear2" presStyleLbl="node1" presStyleIdx="1" presStyleCnt="3" custAng="778162" custScaleX="96828" custScaleY="88879" custLinFactNeighborX="-15968" custLinFactNeighborY="-7047">
        <dgm:presLayoutVars>
          <dgm:chMax val="1"/>
          <dgm:bulletEnabled val="1"/>
        </dgm:presLayoutVars>
      </dgm:prSet>
      <dgm:spPr/>
    </dgm:pt>
    <dgm:pt modelId="{CD084698-C567-4810-8F4E-365B51EA4AFA}" type="pres">
      <dgm:prSet presAssocID="{1D34F803-1464-43E4-9B22-E9D8CE8EDA58}" presName="gear2srcNode" presStyleLbl="node1" presStyleIdx="1" presStyleCnt="3"/>
      <dgm:spPr/>
    </dgm:pt>
    <dgm:pt modelId="{72B0C45A-BDFE-4556-97C3-6BDFD6488796}" type="pres">
      <dgm:prSet presAssocID="{1D34F803-1464-43E4-9B22-E9D8CE8EDA58}" presName="gear2dstNode" presStyleLbl="node1" presStyleIdx="1" presStyleCnt="3"/>
      <dgm:spPr/>
    </dgm:pt>
    <dgm:pt modelId="{A8EB9B9C-7DA3-4B06-9BA0-6122955BF890}" type="pres">
      <dgm:prSet presAssocID="{C6585AC9-3BB7-4FB0-87AF-D935466400CD}" presName="gear3" presStyleLbl="node1" presStyleIdx="2" presStyleCnt="3" custScaleX="102393" custScaleY="96744" custLinFactNeighborX="-3899" custLinFactNeighborY="-2436"/>
      <dgm:spPr/>
    </dgm:pt>
    <dgm:pt modelId="{CB39120E-7BAE-450D-95D5-F09CCAB9CAA3}" type="pres">
      <dgm:prSet presAssocID="{C6585AC9-3BB7-4FB0-87AF-D935466400CD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E7DB035-42F9-443A-A070-F5403BA5A0BD}" type="pres">
      <dgm:prSet presAssocID="{C6585AC9-3BB7-4FB0-87AF-D935466400CD}" presName="gear3srcNode" presStyleLbl="node1" presStyleIdx="2" presStyleCnt="3"/>
      <dgm:spPr/>
    </dgm:pt>
    <dgm:pt modelId="{1A015B9D-A627-4A16-881D-1FB6C68E51EF}" type="pres">
      <dgm:prSet presAssocID="{C6585AC9-3BB7-4FB0-87AF-D935466400CD}" presName="gear3dstNode" presStyleLbl="node1" presStyleIdx="2" presStyleCnt="3"/>
      <dgm:spPr/>
    </dgm:pt>
    <dgm:pt modelId="{3A235CA6-3C68-4ABA-8616-1259E6A2862B}" type="pres">
      <dgm:prSet presAssocID="{AEAB3FDD-4060-48D6-993C-9C5DA9DA261A}" presName="connector1" presStyleLbl="sibTrans2D1" presStyleIdx="0" presStyleCnt="3" custScaleX="1280" custScaleY="43536" custLinFactNeighborX="49733" custLinFactNeighborY="5476"/>
      <dgm:spPr/>
    </dgm:pt>
    <dgm:pt modelId="{ABA0B341-3D2F-4D58-8287-834ACFDAC462}" type="pres">
      <dgm:prSet presAssocID="{4142918C-F543-4C2E-96E1-CF7DD8566DDA}" presName="connector2" presStyleLbl="sibTrans2D1" presStyleIdx="1" presStyleCnt="3" custScaleX="1762" custScaleY="92943" custLinFactNeighborX="6705" custLinFactNeighborY="19329"/>
      <dgm:spPr/>
    </dgm:pt>
    <dgm:pt modelId="{37C514E5-EF1A-46BF-AF5C-B19E17BAC9C6}" type="pres">
      <dgm:prSet presAssocID="{80854CF3-5FC4-4C5C-9ED4-0F425C957F20}" presName="connector3" presStyleLbl="sibTrans2D1" presStyleIdx="2" presStyleCnt="3" custFlipHor="1" custScaleX="22773" custScaleY="94852" custLinFactNeighborX="41320" custLinFactNeighborY="21845"/>
      <dgm:spPr/>
    </dgm:pt>
  </dgm:ptLst>
  <dgm:cxnLst>
    <dgm:cxn modelId="{8112D200-B301-4603-9943-C5B49A0B6224}" type="presOf" srcId="{4142918C-F543-4C2E-96E1-CF7DD8566DDA}" destId="{ABA0B341-3D2F-4D58-8287-834ACFDAC462}" srcOrd="0" destOrd="0" presId="urn:microsoft.com/office/officeart/2005/8/layout/gear1"/>
    <dgm:cxn modelId="{505AE403-4283-4EFB-A216-A1355E6587CA}" type="presOf" srcId="{1D34F803-1464-43E4-9B22-E9D8CE8EDA58}" destId="{CD084698-C567-4810-8F4E-365B51EA4AFA}" srcOrd="1" destOrd="0" presId="urn:microsoft.com/office/officeart/2005/8/layout/gear1"/>
    <dgm:cxn modelId="{2564E51E-ACC8-460E-89ED-1B6D2C655C0C}" srcId="{0D90B097-BAC9-4FA6-BF45-CA56AC5C21EA}" destId="{C6585AC9-3BB7-4FB0-87AF-D935466400CD}" srcOrd="2" destOrd="0" parTransId="{4DA9FEA8-8FBF-4FA0-BF30-8728F3C21F1C}" sibTransId="{80854CF3-5FC4-4C5C-9ED4-0F425C957F20}"/>
    <dgm:cxn modelId="{6F99B725-0CCD-4C5D-8A48-6F264E0678A6}" type="presOf" srcId="{4E7FE097-6434-4983-BE17-B761429D93C8}" destId="{CC893C38-515E-4CA8-86C1-B2A3E8A08FB6}" srcOrd="1" destOrd="0" presId="urn:microsoft.com/office/officeart/2005/8/layout/gear1"/>
    <dgm:cxn modelId="{7F50E435-0A84-47DF-8D18-E5713038EE24}" type="presOf" srcId="{4E7FE097-6434-4983-BE17-B761429D93C8}" destId="{4BFF4D16-1C45-4BF7-A2F8-F62FD28EE578}" srcOrd="2" destOrd="0" presId="urn:microsoft.com/office/officeart/2005/8/layout/gear1"/>
    <dgm:cxn modelId="{2FFD7866-0C4A-46DD-A67D-ED1B9C1F527A}" type="presOf" srcId="{AEAB3FDD-4060-48D6-993C-9C5DA9DA261A}" destId="{3A235CA6-3C68-4ABA-8616-1259E6A2862B}" srcOrd="0" destOrd="0" presId="urn:microsoft.com/office/officeart/2005/8/layout/gear1"/>
    <dgm:cxn modelId="{ED694547-3993-489C-809F-5DE3593A273A}" type="presOf" srcId="{80854CF3-5FC4-4C5C-9ED4-0F425C957F20}" destId="{37C514E5-EF1A-46BF-AF5C-B19E17BAC9C6}" srcOrd="0" destOrd="0" presId="urn:microsoft.com/office/officeart/2005/8/layout/gear1"/>
    <dgm:cxn modelId="{34B10B51-C7B7-46C0-A68A-C272245F2D0E}" type="presOf" srcId="{0D90B097-BAC9-4FA6-BF45-CA56AC5C21EA}" destId="{6BC8D4DC-5031-4287-99C9-D0C7E4E54A51}" srcOrd="0" destOrd="0" presId="urn:microsoft.com/office/officeart/2005/8/layout/gear1"/>
    <dgm:cxn modelId="{DBAE4056-DAE9-4DA3-8547-31A045EF0A82}" srcId="{0D90B097-BAC9-4FA6-BF45-CA56AC5C21EA}" destId="{A01605A1-D7EC-4CA8-8451-FD683990814D}" srcOrd="4" destOrd="0" parTransId="{9B7F4BF8-3968-4EBD-88A2-824527010924}" sibTransId="{E81D4471-16E2-49B5-9195-57C8C801FE28}"/>
    <dgm:cxn modelId="{38DE237D-DA8F-456C-A558-F5141E51567A}" type="presOf" srcId="{1D34F803-1464-43E4-9B22-E9D8CE8EDA58}" destId="{770DC2F1-510D-4335-857D-358383009A35}" srcOrd="0" destOrd="0" presId="urn:microsoft.com/office/officeart/2005/8/layout/gear1"/>
    <dgm:cxn modelId="{4455E787-9648-4258-A3AA-15990539D6FF}" type="presOf" srcId="{C6585AC9-3BB7-4FB0-87AF-D935466400CD}" destId="{CB39120E-7BAE-450D-95D5-F09CCAB9CAA3}" srcOrd="1" destOrd="0" presId="urn:microsoft.com/office/officeart/2005/8/layout/gear1"/>
    <dgm:cxn modelId="{1B2C548B-A61B-42A8-935F-7BE7615B79A6}" type="presOf" srcId="{C6585AC9-3BB7-4FB0-87AF-D935466400CD}" destId="{A8EB9B9C-7DA3-4B06-9BA0-6122955BF890}" srcOrd="0" destOrd="0" presId="urn:microsoft.com/office/officeart/2005/8/layout/gear1"/>
    <dgm:cxn modelId="{10463E8F-6302-462D-A1F4-EA4BFD818C5B}" srcId="{0D90B097-BAC9-4FA6-BF45-CA56AC5C21EA}" destId="{4E7FE097-6434-4983-BE17-B761429D93C8}" srcOrd="0" destOrd="0" parTransId="{9934DF56-7C92-4C1A-888E-ACE6C99D0226}" sibTransId="{AEAB3FDD-4060-48D6-993C-9C5DA9DA261A}"/>
    <dgm:cxn modelId="{BF713C9D-9708-43B0-98C2-968A59A87F49}" type="presOf" srcId="{C6585AC9-3BB7-4FB0-87AF-D935466400CD}" destId="{1A015B9D-A627-4A16-881D-1FB6C68E51EF}" srcOrd="3" destOrd="0" presId="urn:microsoft.com/office/officeart/2005/8/layout/gear1"/>
    <dgm:cxn modelId="{2AF4F1A5-DF26-4630-BD11-0BFE26EDD101}" type="presOf" srcId="{C6585AC9-3BB7-4FB0-87AF-D935466400CD}" destId="{7E7DB035-42F9-443A-A070-F5403BA5A0BD}" srcOrd="2" destOrd="0" presId="urn:microsoft.com/office/officeart/2005/8/layout/gear1"/>
    <dgm:cxn modelId="{F6B516CA-771F-4432-B462-FC1EECC43C9E}" type="presOf" srcId="{4E7FE097-6434-4983-BE17-B761429D93C8}" destId="{9165C72E-E72E-4AB7-835B-5D8D93EBC5A1}" srcOrd="0" destOrd="0" presId="urn:microsoft.com/office/officeart/2005/8/layout/gear1"/>
    <dgm:cxn modelId="{B561D7CD-B547-4B71-BD7C-417A31628F4D}" srcId="{0D90B097-BAC9-4FA6-BF45-CA56AC5C21EA}" destId="{8254409D-9987-484C-A358-BFA95B739EE8}" srcOrd="3" destOrd="0" parTransId="{7FA80BEF-2B1C-4EB0-B604-A4965A6A28DD}" sibTransId="{5F1AB51A-21A6-4364-B7B7-88886985AA0E}"/>
    <dgm:cxn modelId="{A11526DB-F155-45E5-8210-8109973655E1}" srcId="{0D90B097-BAC9-4FA6-BF45-CA56AC5C21EA}" destId="{1D34F803-1464-43E4-9B22-E9D8CE8EDA58}" srcOrd="1" destOrd="0" parTransId="{6ED9EF58-1DAA-4AF5-AB04-637BB05E746E}" sibTransId="{4142918C-F543-4C2E-96E1-CF7DD8566DDA}"/>
    <dgm:cxn modelId="{6A096AE8-EEAE-4234-8A41-D15F151B8DF6}" type="presOf" srcId="{1D34F803-1464-43E4-9B22-E9D8CE8EDA58}" destId="{72B0C45A-BDFE-4556-97C3-6BDFD6488796}" srcOrd="2" destOrd="0" presId="urn:microsoft.com/office/officeart/2005/8/layout/gear1"/>
    <dgm:cxn modelId="{F82827E6-DE68-4284-88A1-3ECD8E84486D}" type="presParOf" srcId="{6BC8D4DC-5031-4287-99C9-D0C7E4E54A51}" destId="{9165C72E-E72E-4AB7-835B-5D8D93EBC5A1}" srcOrd="0" destOrd="0" presId="urn:microsoft.com/office/officeart/2005/8/layout/gear1"/>
    <dgm:cxn modelId="{9139E451-88AD-4ED1-9679-F44F93222CA9}" type="presParOf" srcId="{6BC8D4DC-5031-4287-99C9-D0C7E4E54A51}" destId="{CC893C38-515E-4CA8-86C1-B2A3E8A08FB6}" srcOrd="1" destOrd="0" presId="urn:microsoft.com/office/officeart/2005/8/layout/gear1"/>
    <dgm:cxn modelId="{0AB67435-51D3-47B8-8DFD-BBD81F8B2816}" type="presParOf" srcId="{6BC8D4DC-5031-4287-99C9-D0C7E4E54A51}" destId="{4BFF4D16-1C45-4BF7-A2F8-F62FD28EE578}" srcOrd="2" destOrd="0" presId="urn:microsoft.com/office/officeart/2005/8/layout/gear1"/>
    <dgm:cxn modelId="{54A80235-0A98-408F-A944-42B7EC76356D}" type="presParOf" srcId="{6BC8D4DC-5031-4287-99C9-D0C7E4E54A51}" destId="{770DC2F1-510D-4335-857D-358383009A35}" srcOrd="3" destOrd="0" presId="urn:microsoft.com/office/officeart/2005/8/layout/gear1"/>
    <dgm:cxn modelId="{300E31FA-03DE-464C-ADDC-C0630220FC46}" type="presParOf" srcId="{6BC8D4DC-5031-4287-99C9-D0C7E4E54A51}" destId="{CD084698-C567-4810-8F4E-365B51EA4AFA}" srcOrd="4" destOrd="0" presId="urn:microsoft.com/office/officeart/2005/8/layout/gear1"/>
    <dgm:cxn modelId="{E4EB752D-21CD-466C-9910-AB3D8F73556D}" type="presParOf" srcId="{6BC8D4DC-5031-4287-99C9-D0C7E4E54A51}" destId="{72B0C45A-BDFE-4556-97C3-6BDFD6488796}" srcOrd="5" destOrd="0" presId="urn:microsoft.com/office/officeart/2005/8/layout/gear1"/>
    <dgm:cxn modelId="{C6570C3F-A5D3-4BB1-A1EF-3328DF801308}" type="presParOf" srcId="{6BC8D4DC-5031-4287-99C9-D0C7E4E54A51}" destId="{A8EB9B9C-7DA3-4B06-9BA0-6122955BF890}" srcOrd="6" destOrd="0" presId="urn:microsoft.com/office/officeart/2005/8/layout/gear1"/>
    <dgm:cxn modelId="{521F420E-BD36-42F6-A405-ED1CBCDD16D8}" type="presParOf" srcId="{6BC8D4DC-5031-4287-99C9-D0C7E4E54A51}" destId="{CB39120E-7BAE-450D-95D5-F09CCAB9CAA3}" srcOrd="7" destOrd="0" presId="urn:microsoft.com/office/officeart/2005/8/layout/gear1"/>
    <dgm:cxn modelId="{4528DA5A-CBAC-4ACE-8CF5-ECE783DDF9FC}" type="presParOf" srcId="{6BC8D4DC-5031-4287-99C9-D0C7E4E54A51}" destId="{7E7DB035-42F9-443A-A070-F5403BA5A0BD}" srcOrd="8" destOrd="0" presId="urn:microsoft.com/office/officeart/2005/8/layout/gear1"/>
    <dgm:cxn modelId="{178BDE1C-039A-4DDE-8361-D16AF9EFDF3C}" type="presParOf" srcId="{6BC8D4DC-5031-4287-99C9-D0C7E4E54A51}" destId="{1A015B9D-A627-4A16-881D-1FB6C68E51EF}" srcOrd="9" destOrd="0" presId="urn:microsoft.com/office/officeart/2005/8/layout/gear1"/>
    <dgm:cxn modelId="{FAB56D9D-8457-4010-B0AD-8C01770F37D9}" type="presParOf" srcId="{6BC8D4DC-5031-4287-99C9-D0C7E4E54A51}" destId="{3A235CA6-3C68-4ABA-8616-1259E6A2862B}" srcOrd="10" destOrd="0" presId="urn:microsoft.com/office/officeart/2005/8/layout/gear1"/>
    <dgm:cxn modelId="{433DA436-8994-408A-8132-EEB1BFAA0699}" type="presParOf" srcId="{6BC8D4DC-5031-4287-99C9-D0C7E4E54A51}" destId="{ABA0B341-3D2F-4D58-8287-834ACFDAC462}" srcOrd="11" destOrd="0" presId="urn:microsoft.com/office/officeart/2005/8/layout/gear1"/>
    <dgm:cxn modelId="{1E0AD44F-76ED-4B10-AA12-4497D58124BA}" type="presParOf" srcId="{6BC8D4DC-5031-4287-99C9-D0C7E4E54A51}" destId="{37C514E5-EF1A-46BF-AF5C-B19E17BAC9C6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5C72E-E72E-4AB7-835B-5D8D93EBC5A1}">
      <dsp:nvSpPr>
        <dsp:cNvPr id="0" name=""/>
        <dsp:cNvSpPr/>
      </dsp:nvSpPr>
      <dsp:spPr>
        <a:xfrm>
          <a:off x="3354014" y="2282444"/>
          <a:ext cx="2789653" cy="2789653"/>
        </a:xfrm>
        <a:prstGeom prst="gear9">
          <a:avLst/>
        </a:prstGeom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</a:rPr>
            <a:t>Vševojskový výcvik</a:t>
          </a:r>
        </a:p>
      </dsp:txBody>
      <dsp:txXfrm>
        <a:off x="3914858" y="2935907"/>
        <a:ext cx="1667965" cy="1433939"/>
      </dsp:txXfrm>
    </dsp:sp>
    <dsp:sp modelId="{BB5FFF7A-A8D4-4AAF-B950-8B8E7CBD6F90}">
      <dsp:nvSpPr>
        <dsp:cNvPr id="0" name=""/>
        <dsp:cNvSpPr/>
      </dsp:nvSpPr>
      <dsp:spPr>
        <a:xfrm>
          <a:off x="1571643" y="3929084"/>
          <a:ext cx="1775234" cy="1065140"/>
        </a:xfrm>
        <a:prstGeom prst="irregularSeal2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Další přípravy</a:t>
          </a:r>
        </a:p>
      </dsp:txBody>
      <dsp:txXfrm>
        <a:off x="2013150" y="4243793"/>
        <a:ext cx="761707" cy="471078"/>
      </dsp:txXfrm>
    </dsp:sp>
    <dsp:sp modelId="{770DC2F1-510D-4335-857D-358383009A35}">
      <dsp:nvSpPr>
        <dsp:cNvPr id="0" name=""/>
        <dsp:cNvSpPr/>
      </dsp:nvSpPr>
      <dsp:spPr>
        <a:xfrm>
          <a:off x="1730942" y="1623071"/>
          <a:ext cx="2028839" cy="2028839"/>
        </a:xfrm>
        <a:prstGeom prst="gear6">
          <a:avLst/>
        </a:prstGeom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Služební tělesná výchova</a:t>
          </a:r>
        </a:p>
      </dsp:txBody>
      <dsp:txXfrm>
        <a:off x="2241708" y="2136924"/>
        <a:ext cx="1007307" cy="1001133"/>
      </dsp:txXfrm>
    </dsp:sp>
    <dsp:sp modelId="{A8EB9B9C-7DA3-4B06-9BA0-6122955BF890}">
      <dsp:nvSpPr>
        <dsp:cNvPr id="0" name=""/>
        <dsp:cNvSpPr/>
      </dsp:nvSpPr>
      <dsp:spPr>
        <a:xfrm rot="20700000">
          <a:off x="2867299" y="223379"/>
          <a:ext cx="1987848" cy="1987848"/>
        </a:xfrm>
        <a:prstGeom prst="gear6">
          <a:avLst/>
        </a:prstGeom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Služební tělesná příprava</a:t>
          </a:r>
        </a:p>
      </dsp:txBody>
      <dsp:txXfrm rot="-20700000">
        <a:off x="3303293" y="659372"/>
        <a:ext cx="1115861" cy="1115861"/>
      </dsp:txXfrm>
    </dsp:sp>
    <dsp:sp modelId="{3A235CA6-3C68-4ABA-8616-1259E6A2862B}">
      <dsp:nvSpPr>
        <dsp:cNvPr id="0" name=""/>
        <dsp:cNvSpPr/>
      </dsp:nvSpPr>
      <dsp:spPr>
        <a:xfrm>
          <a:off x="3149264" y="1855919"/>
          <a:ext cx="3570756" cy="3570756"/>
        </a:xfrm>
        <a:prstGeom prst="circularArrow">
          <a:avLst>
            <a:gd name="adj1" fmla="val 4687"/>
            <a:gd name="adj2" fmla="val 299029"/>
            <a:gd name="adj3" fmla="val 2533777"/>
            <a:gd name="adj4" fmla="val 1582384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0B341-3D2F-4D58-8287-834ACFDAC462}">
      <dsp:nvSpPr>
        <dsp:cNvPr id="0" name=""/>
        <dsp:cNvSpPr/>
      </dsp:nvSpPr>
      <dsp:spPr>
        <a:xfrm>
          <a:off x="1371639" y="1170398"/>
          <a:ext cx="2594378" cy="25943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514E5-EF1A-46BF-AF5C-B19E17BAC9C6}">
      <dsp:nvSpPr>
        <dsp:cNvPr id="0" name=""/>
        <dsp:cNvSpPr/>
      </dsp:nvSpPr>
      <dsp:spPr>
        <a:xfrm>
          <a:off x="2407489" y="-215801"/>
          <a:ext cx="2797262" cy="27972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5C72E-E72E-4AB7-835B-5D8D93EBC5A1}">
      <dsp:nvSpPr>
        <dsp:cNvPr id="0" name=""/>
        <dsp:cNvSpPr/>
      </dsp:nvSpPr>
      <dsp:spPr>
        <a:xfrm>
          <a:off x="3213560" y="1944218"/>
          <a:ext cx="2424543" cy="2313990"/>
        </a:xfrm>
        <a:prstGeom prst="gear9">
          <a:avLst/>
        </a:prstGeom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>
              <a:solidFill>
                <a:schemeClr val="tx1"/>
              </a:solidFill>
            </a:rPr>
            <a:t>Speciální tělesná příprava</a:t>
          </a:r>
        </a:p>
      </dsp:txBody>
      <dsp:txXfrm>
        <a:off x="3692738" y="2486259"/>
        <a:ext cx="1466187" cy="1189439"/>
      </dsp:txXfrm>
    </dsp:sp>
    <dsp:sp modelId="{770DC2F1-510D-4335-857D-358383009A35}">
      <dsp:nvSpPr>
        <dsp:cNvPr id="0" name=""/>
        <dsp:cNvSpPr/>
      </dsp:nvSpPr>
      <dsp:spPr>
        <a:xfrm rot="778162">
          <a:off x="1489876" y="1701715"/>
          <a:ext cx="1964484" cy="1803211"/>
        </a:xfrm>
        <a:prstGeom prst="gear6">
          <a:avLst/>
        </a:prstGeom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Vojenské Lezení</a:t>
          </a:r>
        </a:p>
      </dsp:txBody>
      <dsp:txXfrm>
        <a:off x="1967283" y="2158423"/>
        <a:ext cx="1009670" cy="889795"/>
      </dsp:txXfrm>
    </dsp:sp>
    <dsp:sp modelId="{A8EB9B9C-7DA3-4B06-9BA0-6122955BF890}">
      <dsp:nvSpPr>
        <dsp:cNvPr id="0" name=""/>
        <dsp:cNvSpPr/>
      </dsp:nvSpPr>
      <dsp:spPr>
        <a:xfrm rot="20700000">
          <a:off x="2778759" y="325788"/>
          <a:ext cx="2076519" cy="1882021"/>
        </a:xfrm>
        <a:prstGeom prst="gear6">
          <a:avLst/>
        </a:prstGeom>
        <a:gradFill rotWithShape="0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Základy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Přežití</a:t>
          </a:r>
        </a:p>
      </dsp:txBody>
      <dsp:txXfrm rot="-20700000">
        <a:off x="3245737" y="727034"/>
        <a:ext cx="1142564" cy="1079529"/>
      </dsp:txXfrm>
    </dsp:sp>
    <dsp:sp modelId="{3A235CA6-3C68-4ABA-8616-1259E6A2862B}">
      <dsp:nvSpPr>
        <dsp:cNvPr id="0" name=""/>
        <dsp:cNvSpPr/>
      </dsp:nvSpPr>
      <dsp:spPr>
        <a:xfrm>
          <a:off x="6738356" y="3168352"/>
          <a:ext cx="45705" cy="1554564"/>
        </a:xfrm>
        <a:prstGeom prst="circularArrow">
          <a:avLst>
            <a:gd name="adj1" fmla="val 4687"/>
            <a:gd name="adj2" fmla="val 299029"/>
            <a:gd name="adj3" fmla="val 2533777"/>
            <a:gd name="adj4" fmla="val 1582384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0B341-3D2F-4D58-8287-834ACFDAC462}">
      <dsp:nvSpPr>
        <dsp:cNvPr id="0" name=""/>
        <dsp:cNvSpPr/>
      </dsp:nvSpPr>
      <dsp:spPr>
        <a:xfrm>
          <a:off x="2870645" y="1872211"/>
          <a:ext cx="45712" cy="2411292"/>
        </a:xfrm>
        <a:prstGeom prst="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514E5-EF1A-46BF-AF5C-B19E17BAC9C6}">
      <dsp:nvSpPr>
        <dsp:cNvPr id="0" name=""/>
        <dsp:cNvSpPr/>
      </dsp:nvSpPr>
      <dsp:spPr>
        <a:xfrm flipH="1">
          <a:off x="4694160" y="576064"/>
          <a:ext cx="637020" cy="26532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48DF2FC1-48C2-4D8E-AC60-2377A02692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9A1101BF-4F95-4369-B06A-4D1FB1D3AB1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75AC931E-056E-463F-84BE-0240CD3660B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27F3D43A-6489-4001-9F09-4D313B7FF7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68B8A-33BC-4011-A34A-A46FBAF74F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16128B79-6130-4966-A380-4FB5C7DC0F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9DCC917-1176-47F2-8A8D-8B6DE0E688F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0E5C7D-0CBE-4793-BCE9-B5D3E756D81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8660BD04-7892-4F5E-A201-C96319D3A8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10598" name="Rectangle 6">
            <a:extLst>
              <a:ext uri="{FF2B5EF4-FFF2-40B4-BE49-F238E27FC236}">
                <a16:creationId xmlns:a16="http://schemas.microsoft.com/office/drawing/2014/main" id="{D6490652-3CD3-4721-A07F-4F159F7CA3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>
            <a:extLst>
              <a:ext uri="{FF2B5EF4-FFF2-40B4-BE49-F238E27FC236}">
                <a16:creationId xmlns:a16="http://schemas.microsoft.com/office/drawing/2014/main" id="{32F56D2F-C0AA-4690-A8B7-727B5EC9F5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22BBC0E-C71E-4A0C-B6E6-8092671436B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8774BC96-A873-45F7-A442-C3B6D69826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7FA455-DD3E-4C7A-8FCB-2C0ED41381B0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80C65DA-A4C5-41D6-A9A8-EAA48BA55F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DBD5481-E4DD-47B9-8C00-7C5335BAE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2" eaLnBrk="1" hangingPunct="1"/>
            <a:r>
              <a:rPr lang="cs-CZ" altLang="cs-CZ">
                <a:latin typeface="Arial" panose="020B0604020202020204" pitchFamily="34" charset="0"/>
              </a:rPr>
              <a:t>(viz. obrázek v časopise Vojenský profesionál č. 1/1994, str. 17)</a:t>
            </a:r>
          </a:p>
          <a:p>
            <a:pPr lvl="2" eaLnBrk="1" hangingPunct="1"/>
            <a:r>
              <a:rPr lang="cs-CZ" altLang="cs-CZ">
                <a:latin typeface="Arial" panose="020B0604020202020204" pitchFamily="34" charset="0"/>
              </a:rPr>
              <a:t>(viz. obrázek „Systém služební TV v rezortu MO“)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3D9ABFDE-1AD5-4A9E-A88A-6280262372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DFD7D0-009D-48D8-AB78-8CEA2289AF3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8BB7B54-CAE4-4070-9784-358DE246B2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3E4E0BE-E8F2-415B-AAA1-A9DE99D2AB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Speciální složka tělesné připravenosti se utváří ve služební tělesné přípravě a v jednotlivých druzích vojensko-odborné přípravy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76255FD-393C-41F2-889E-DD188CC04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23B9F7-0CF4-4978-A520-010B7E1D272B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94CB2B7-1E5B-4919-B88D-F28DC69DDC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F4CEE3BD-C04B-465A-AEA3-64CC3D029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Speciální složka tělesné připravenosti se utváří ve služební tělesné přípravě a v jednotlivých druzích vojensko-odborné přípravy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37CBD5D-CC5A-435F-AAFA-B8FAAADA24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F49749-D2D8-40AC-A13E-FAC6F5885D0D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7E99E11-35A5-405A-9FF8-47BD72312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24DA14F0-E373-4867-AF6D-B38452968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Tělesná odolnost</a:t>
            </a:r>
            <a:r>
              <a:rPr lang="cs-CZ" altLang="cs-CZ">
                <a:latin typeface="Arial" panose="020B0604020202020204" pitchFamily="34" charset="0"/>
              </a:rPr>
              <a:t> umožňuje vojákům optimálně snášet 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náročné klimatické podmínky (chlad, teplo, vlhko, …)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negativní vlivy vojenské činnosti (únava, přepětí, pohybová monotonie, …)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strádání při nedostatku základních životních potřeb (hlad, žízeň, nevyspání, …)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D440DC2-865D-4AC2-A590-FCAD2BC0A2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682CCF-32BC-4BD1-AF6E-6B70A5012C1F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0078772F-24BA-4EDA-A93B-EDB2B38D66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17B1A9F8-B482-48ED-8752-9DDBD7C39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Psychické regulační mechanismy</a:t>
            </a:r>
            <a:r>
              <a:rPr lang="cs-CZ" altLang="cs-CZ">
                <a:latin typeface="Arial" panose="020B0604020202020204" pitchFamily="34" charset="0"/>
              </a:rPr>
              <a:t> aktivují a regulují chování a jednání v zátěžových situacích s velkými nároky zejména na výdej volního úsilí, sebeovládání, odvahu, …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586D425C-595B-417E-9D3B-7207141F3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C8090F-329B-4ECB-BC13-51744B286F39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F18FD54-97FD-452E-947B-3C00FC6CE9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76E6CDD-CCC9-4949-B656-F2A22F3F8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FD4DBB3C-E3CC-45EA-B61E-AFA800146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B1D934-A7F1-4947-B168-E51B45DB86E4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F79A7CF-8569-415D-9895-030F9876F1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A14193D-260E-405B-BE7F-5676D016B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B8B502C-E177-4900-AEAE-6CB8D8771F8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9280DDE3-FC52-4E12-881C-48D09EE24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5CDF5A4F-84E2-4CD0-B00A-F1FBB2387F8B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cs-CZ" altLang="cs-CZ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E18C8760-B8A4-462F-BECA-C2B7F2FB3298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A2B89089-6823-4D85-8096-1C02DA7072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2C24AA65-1DBD-4C91-8D8F-B24888DEA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sp>
        <p:nvSpPr>
          <p:cNvPr id="1013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138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3D24548F-9A1D-435B-87D8-1EB70F1220F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id="{E2211AE7-B587-4CC9-A0D1-AA9045A66A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D0F22F6A-857F-4C8D-8CB7-758519056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B02E6F2-A3D8-4550-BB58-E52FBD38F7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5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A7F3335-8222-4303-933A-39D4185F2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0DF8B51-8158-4D78-A6B9-318B6EABD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0765361-2D7F-4005-826F-AD12A6AD3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BDFE0-E953-42D8-909D-5E9FDED3E5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68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2FB6ECA-E833-4F9D-AF84-E715C0E7B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F66C123-EF81-4E8C-B560-4D4CB58281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326A50D-5B6B-4727-9E0E-A948FB5CC9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727DF-DFD1-4C88-A747-0EC86326F3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761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B96BA07-E133-48A8-94FD-8BFC69A296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65275BF-DACD-428D-AF0A-AC0D84FAD5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7DE3D99-EFC5-4E2C-AC00-03CFA58CCD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C7D9D-72CA-47A8-B546-91444B4A68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26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0605AF1-A849-40E0-A001-E5DE0A184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003ED48-0A15-4166-BE90-D7FBCDEE3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EA6C614-325F-4B9A-BF73-01E57373A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73D42-FB92-4668-8DB8-D5B98FF994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265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18824FD-A4AC-4BE9-87E7-DBEC74DAA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870904B-00EC-48E5-887E-FC95807511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197965E-F8AE-472B-8A43-5834668E62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B491C-4359-4326-ADF6-EFA852063F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4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A6971FF-D243-4996-9817-818A3C145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7A9181F-7B0A-467F-9956-67C6100D2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BF64937-A43C-477D-B002-CCA602EF5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510D2-54E7-4C1E-86BE-0F31711981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224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C0F7C55-D7B0-4DE0-9F3E-8B47E22066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F4EAB12-CF07-4256-B243-DA48422566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D717E23-2D64-4852-BCD4-CEB7B5EFFA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ED878-FBBF-457C-96D5-70FE88B532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73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F25C4FE-2479-44B6-833B-2ED2AFA3EA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F77DECFA-E74B-43F0-8C6C-CFC0FB7AE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97B10E3-26D9-4798-8D92-1444ADE1D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46D5A-BB76-4690-A995-7EC8B22B6E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77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AFBC7D1-BC44-4AF2-9904-5547ED83C5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0E84F3C-C4D8-44B1-A16C-3FE1471D9F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B8732C9-C00A-4398-B6F5-8E80F7769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31116-8BCC-413B-955F-24A7345490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94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800E68-A64E-4940-9418-DA5E004ED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BB4D613-AF42-443A-AC0D-9C252E3DA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6156DA-3F84-430B-85C1-FF6399698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7E0B4-7ECF-43A5-BB98-3EA2FCFE4E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01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ADF9B83-7BF4-4F55-94EA-85287A8C2EB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33F669A9-D607-4FFC-8A84-5EDBED0AEF2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5F1ACC39-20C9-49FA-A4F4-06635254B0D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666E7960-03A6-4262-9AB1-AB3D79356B0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A8011E1F-82A9-4F14-93CE-7A396BF455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AE4BB6C2-95E9-494C-A679-DF5BD78E4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89926B81-DEC3-4C67-9DF3-06AE9B44C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1E3A8778-CFDB-40B8-BC8E-A67BF1279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D4134C5C-260F-4627-B7D6-4FD4951D1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0363" name="Rectangle 11">
            <a:extLst>
              <a:ext uri="{FF2B5EF4-FFF2-40B4-BE49-F238E27FC236}">
                <a16:creationId xmlns:a16="http://schemas.microsoft.com/office/drawing/2014/main" id="{9C726F36-EEC1-45DD-9B52-BA84324DD5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64" name="Rectangle 12">
            <a:extLst>
              <a:ext uri="{FF2B5EF4-FFF2-40B4-BE49-F238E27FC236}">
                <a16:creationId xmlns:a16="http://schemas.microsoft.com/office/drawing/2014/main" id="{254D76FE-386F-48CD-99A8-3A35931E15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65" name="Rectangle 13">
            <a:extLst>
              <a:ext uri="{FF2B5EF4-FFF2-40B4-BE49-F238E27FC236}">
                <a16:creationId xmlns:a16="http://schemas.microsoft.com/office/drawing/2014/main" id="{0EAD012D-298B-4A42-A861-BD3FE249F4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87B55A4A-E435-4793-ACA7-3A7926EAACE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extLst>
              <a:ext uri="{FF2B5EF4-FFF2-40B4-BE49-F238E27FC236}">
                <a16:creationId xmlns:a16="http://schemas.microsoft.com/office/drawing/2014/main" id="{6A437349-0142-494C-8BE4-E04FAE5123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628775"/>
            <a:ext cx="8229600" cy="1905000"/>
          </a:xfrm>
        </p:spPr>
        <p:txBody>
          <a:bodyPr/>
          <a:lstStyle/>
          <a:p>
            <a:pPr eaLnBrk="1" hangingPunct="1"/>
            <a:r>
              <a:rPr lang="cs-CZ" altLang="cs-CZ" sz="4400" u="sng">
                <a:solidFill>
                  <a:srgbClr val="FFFF00"/>
                </a:solidFill>
              </a:rPr>
              <a:t>SPECIÁLNÍ TĚLESNÁ PŘÍPRAVA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6525F3D6-4F63-4BC6-BDFC-28820B5C69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59338" y="3789363"/>
            <a:ext cx="4013200" cy="1822450"/>
          </a:xfrm>
        </p:spPr>
        <p:txBody>
          <a:bodyPr/>
          <a:lstStyle/>
          <a:p>
            <a:pPr eaLnBrk="1" hangingPunct="1"/>
            <a:r>
              <a:rPr lang="cs-CZ" altLang="cs-CZ" sz="3600" i="1" u="sng">
                <a:solidFill>
                  <a:srgbClr val="FFFF00"/>
                </a:solidFill>
              </a:rPr>
              <a:t>v resortu MO</a:t>
            </a:r>
          </a:p>
        </p:txBody>
      </p:sp>
      <p:sp>
        <p:nvSpPr>
          <p:cNvPr id="15364" name="WordArt 6">
            <a:extLst>
              <a:ext uri="{FF2B5EF4-FFF2-40B4-BE49-F238E27FC236}">
                <a16:creationId xmlns:a16="http://schemas.microsoft.com/office/drawing/2014/main" id="{3BA3D317-8A14-496B-8DDB-E32879524F3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>
            <a:extLst>
              <a:ext uri="{FF2B5EF4-FFF2-40B4-BE49-F238E27FC236}">
                <a16:creationId xmlns:a16="http://schemas.microsoft.com/office/drawing/2014/main" id="{097A1A75-D310-4625-8387-DEDBB9BCC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412875"/>
            <a:ext cx="4210050" cy="785813"/>
          </a:xfrm>
        </p:spPr>
        <p:txBody>
          <a:bodyPr/>
          <a:lstStyle/>
          <a:p>
            <a:pPr eaLnBrk="1" hangingPunct="1"/>
            <a:r>
              <a:rPr lang="cs-CZ" altLang="cs-CZ" sz="3200">
                <a:solidFill>
                  <a:srgbClr val="FFFF00"/>
                </a:solidFill>
              </a:rPr>
              <a:t>Kurzy STP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B43F896-04BD-4AF0-8EED-B3D569165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565400"/>
            <a:ext cx="7693025" cy="3724275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STP – I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Základy přežití – I, II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Boj zblízka – I, II, III, IV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plavání – I, II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lezení – I, II, III, IV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Přesuny na sněhu a ledu – I, II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STP – II</a:t>
            </a:r>
          </a:p>
        </p:txBody>
      </p:sp>
      <p:sp>
        <p:nvSpPr>
          <p:cNvPr id="26628" name="WordArt 5">
            <a:extLst>
              <a:ext uri="{FF2B5EF4-FFF2-40B4-BE49-F238E27FC236}">
                <a16:creationId xmlns:a16="http://schemas.microsoft.com/office/drawing/2014/main" id="{9C8CB027-A2A9-48DC-82B3-DF3A036D2B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>
            <a:extLst>
              <a:ext uri="{FF2B5EF4-FFF2-40B4-BE49-F238E27FC236}">
                <a16:creationId xmlns:a16="http://schemas.microsoft.com/office/drawing/2014/main" id="{ADC935AC-A913-4530-BD17-A4312B562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268413"/>
            <a:ext cx="6453187" cy="904875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Profesionální připravenost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8B3B0D3-1AC9-4693-B046-535BBD53E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636838"/>
            <a:ext cx="769302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i="1" dirty="0">
                <a:solidFill>
                  <a:schemeClr val="bg1"/>
                </a:solidFill>
              </a:rPr>
              <a:t>vojensko-odborná připravenost</a:t>
            </a:r>
            <a:endParaRPr lang="cs-CZ" altLang="cs-CZ" i="1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i="1" dirty="0">
                <a:solidFill>
                  <a:schemeClr val="bg1"/>
                </a:solidFill>
              </a:rPr>
              <a:t>psychická připravenost</a:t>
            </a:r>
            <a:endParaRPr lang="cs-CZ" altLang="cs-CZ" i="1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FFFF00"/>
                </a:solidFill>
              </a:rPr>
              <a:t>tělesná připravenost</a:t>
            </a:r>
            <a:endParaRPr lang="cs-CZ" altLang="cs-CZ" i="1" dirty="0">
              <a:solidFill>
                <a:srgbClr val="FFFF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i="1" dirty="0">
                <a:solidFill>
                  <a:schemeClr val="bg1"/>
                </a:solidFill>
              </a:rPr>
              <a:t>sociální a morální úroveň</a:t>
            </a:r>
            <a:endParaRPr lang="cs-CZ" altLang="cs-CZ" sz="2400" i="1">
              <a:solidFill>
                <a:schemeClr val="bg1"/>
              </a:solidFill>
              <a:cs typeface="Arial"/>
            </a:endParaRPr>
          </a:p>
          <a:p>
            <a:pPr lvl="1" eaLnBrk="1" hangingPunct="1">
              <a:lnSpc>
                <a:spcPct val="90000"/>
              </a:lnSpc>
            </a:pPr>
            <a:endParaRPr lang="cs-CZ" altLang="cs-CZ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	S</a:t>
            </a:r>
            <a:r>
              <a:rPr lang="cs-CZ" altLang="cs-CZ" dirty="0">
                <a:solidFill>
                  <a:schemeClr val="bg1"/>
                </a:solidFill>
              </a:rPr>
              <a:t>nížená úroveň kterékoliv uvedené komponenty pod optimální úroveň se vždy nepříznivě promítá do celkové úrovně profesionální připravenosti vojáka.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7652" name="WordArt 6">
            <a:extLst>
              <a:ext uri="{FF2B5EF4-FFF2-40B4-BE49-F238E27FC236}">
                <a16:creationId xmlns:a16="http://schemas.microsoft.com/office/drawing/2014/main" id="{58E3A4CE-3EE4-44C3-A2FF-386F3693614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>
            <a:extLst>
              <a:ext uri="{FF2B5EF4-FFF2-40B4-BE49-F238E27FC236}">
                <a16:creationId xmlns:a16="http://schemas.microsoft.com/office/drawing/2014/main" id="{5569328E-C63F-45FE-9C4B-B061043D1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79248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Tělesná připravenost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4DEB7F4-0621-4B86-89D2-69FAB0C83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3098800"/>
            <a:ext cx="7693025" cy="3759200"/>
          </a:xfrm>
        </p:spPr>
        <p:txBody>
          <a:bodyPr/>
          <a:lstStyle/>
          <a:p>
            <a:pPr lvl="1" eaLnBrk="1" hangingPunct="1">
              <a:buFont typeface="Arial"/>
              <a:buChar char="–"/>
            </a:pPr>
            <a:r>
              <a:rPr lang="cs-CZ" altLang="cs-CZ" sz="3200" dirty="0">
                <a:solidFill>
                  <a:schemeClr val="bg1"/>
                </a:solidFill>
              </a:rPr>
              <a:t>pohybové schopnosti a dovednosti</a:t>
            </a:r>
            <a:endParaRPr lang="cs-CZ" altLang="cs-CZ" sz="3200" dirty="0">
              <a:solidFill>
                <a:schemeClr val="bg1"/>
              </a:solidFill>
              <a:cs typeface="Arial"/>
            </a:endParaRPr>
          </a:p>
          <a:p>
            <a:pPr lvl="1" eaLnBrk="1" hangingPunct="1">
              <a:buFont typeface="Arial"/>
              <a:buChar char="–"/>
            </a:pPr>
            <a:r>
              <a:rPr lang="cs-CZ" altLang="cs-CZ" sz="3200" dirty="0">
                <a:solidFill>
                  <a:schemeClr val="bg1"/>
                </a:solidFill>
              </a:rPr>
              <a:t>tělesná odolnost</a:t>
            </a:r>
            <a:endParaRPr lang="cs-CZ" altLang="cs-CZ" sz="3200" dirty="0">
              <a:solidFill>
                <a:schemeClr val="bg1"/>
              </a:solidFill>
              <a:cs typeface="Arial"/>
            </a:endParaRPr>
          </a:p>
          <a:p>
            <a:pPr lvl="1" eaLnBrk="1" hangingPunct="1">
              <a:buFont typeface="Arial"/>
              <a:buChar char="–"/>
            </a:pPr>
            <a:r>
              <a:rPr lang="cs-CZ" altLang="cs-CZ" sz="3200" dirty="0">
                <a:solidFill>
                  <a:schemeClr val="bg1"/>
                </a:solidFill>
              </a:rPr>
              <a:t>psychické regulační mechanismy</a:t>
            </a:r>
            <a:endParaRPr lang="cs-CZ" altLang="cs-CZ" sz="3200" dirty="0">
              <a:solidFill>
                <a:schemeClr val="bg1"/>
              </a:solidFill>
              <a:cs typeface="Arial"/>
            </a:endParaRPr>
          </a:p>
          <a:p>
            <a:pPr lvl="1" eaLnBrk="1" hangingPunct="1">
              <a:buFont typeface="Arial"/>
              <a:buChar char="–"/>
            </a:pPr>
            <a:endParaRPr lang="cs-CZ" altLang="cs-CZ" sz="3200" dirty="0">
              <a:solidFill>
                <a:schemeClr val="bg1"/>
              </a:solidFill>
              <a:cs typeface="Arial"/>
            </a:endParaRPr>
          </a:p>
          <a:p>
            <a:pPr lvl="1" eaLnBrk="1" hangingPunct="1">
              <a:buFont typeface="Arial"/>
              <a:buChar char="–"/>
            </a:pPr>
            <a:r>
              <a:rPr lang="cs-CZ" altLang="cs-CZ" sz="3200" dirty="0">
                <a:solidFill>
                  <a:schemeClr val="bg1"/>
                </a:solidFill>
              </a:rPr>
              <a:t>speciální pohybové dovednosti</a:t>
            </a:r>
            <a:endParaRPr lang="cs-CZ" altLang="cs-CZ" sz="3200">
              <a:solidFill>
                <a:schemeClr val="bg1"/>
              </a:solidFill>
              <a:cs typeface="Arial"/>
            </a:endParaRPr>
          </a:p>
          <a:p>
            <a:pPr lvl="1" eaLnBrk="1" hangingPunct="1"/>
            <a:endParaRPr lang="cs-CZ" altLang="cs-CZ" sz="3200">
              <a:solidFill>
                <a:srgbClr val="FFFF00"/>
              </a:solidFill>
            </a:endParaRPr>
          </a:p>
          <a:p>
            <a:pPr lvl="1" eaLnBrk="1" hangingPunct="1"/>
            <a:endParaRPr lang="cs-CZ" altLang="cs-CZ" sz="320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	</a:t>
            </a:r>
            <a:endParaRPr lang="cs-CZ" altLang="cs-CZ" dirty="0">
              <a:solidFill>
                <a:srgbClr val="FFFF00"/>
              </a:solidFill>
              <a:cs typeface="Arial"/>
            </a:endParaRPr>
          </a:p>
        </p:txBody>
      </p:sp>
      <p:sp>
        <p:nvSpPr>
          <p:cNvPr id="28676" name="WordArt 6">
            <a:extLst>
              <a:ext uri="{FF2B5EF4-FFF2-40B4-BE49-F238E27FC236}">
                <a16:creationId xmlns:a16="http://schemas.microsoft.com/office/drawing/2014/main" id="{1BEAF128-A2E9-4C44-8736-DF4B71836C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extLst>
              <a:ext uri="{FF2B5EF4-FFF2-40B4-BE49-F238E27FC236}">
                <a16:creationId xmlns:a16="http://schemas.microsoft.com/office/drawing/2014/main" id="{A62B186E-E12E-42C4-8A61-8557D63D96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79248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Pohybové schopnosti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4BD49CD-9BD7-46B3-8429-8C74E61300F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7063" y="2781300"/>
            <a:ext cx="7693025" cy="1409700"/>
          </a:xfrm>
        </p:spPr>
        <p:txBody>
          <a:bodyPr/>
          <a:lstStyle/>
          <a:p>
            <a:pPr lvl="1" eaLnBrk="1" hangingPunct="1"/>
            <a:r>
              <a:rPr lang="cs-CZ" altLang="cs-CZ" sz="3200">
                <a:solidFill>
                  <a:srgbClr val="FFFF00"/>
                </a:solidFill>
              </a:rPr>
              <a:t>Soubor předpokladů pro pohybové projevy</a:t>
            </a:r>
          </a:p>
          <a:p>
            <a:pPr lvl="1" eaLnBrk="1" hangingPunct="1"/>
            <a:endParaRPr lang="cs-CZ" altLang="cs-CZ" sz="320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3200">
              <a:solidFill>
                <a:srgbClr val="FFFF00"/>
              </a:solidFill>
            </a:endParaRPr>
          </a:p>
          <a:p>
            <a:pPr lvl="1" eaLnBrk="1" hangingPunct="1"/>
            <a:endParaRPr lang="cs-CZ" altLang="cs-CZ" sz="320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r>
              <a:rPr lang="cs-CZ" altLang="cs-CZ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29700" name="WordArt 4">
            <a:extLst>
              <a:ext uri="{FF2B5EF4-FFF2-40B4-BE49-F238E27FC236}">
                <a16:creationId xmlns:a16="http://schemas.microsoft.com/office/drawing/2014/main" id="{E9791498-5CDD-4A1A-A041-C0F4E80B24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  <p:sp>
        <p:nvSpPr>
          <p:cNvPr id="29701" name="AutoShape 2">
            <a:extLst>
              <a:ext uri="{FF2B5EF4-FFF2-40B4-BE49-F238E27FC236}">
                <a16:creationId xmlns:a16="http://schemas.microsoft.com/office/drawing/2014/main" id="{CCB2DBB9-E8EF-4513-8D0D-A9A224CD8A0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1650" y="3844925"/>
            <a:ext cx="79248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Pohybové dovednosti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C892BC8-0932-4E3E-AFA4-1431936D7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157788"/>
            <a:ext cx="76930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defRPr/>
            </a:pPr>
            <a:r>
              <a:rPr lang="cs-CZ" altLang="cs-CZ" sz="3200" kern="0" dirty="0">
                <a:solidFill>
                  <a:srgbClr val="FFFF00"/>
                </a:solidFill>
              </a:rPr>
              <a:t>Učením získané a osvojené pohyby a pohybové vzorce</a:t>
            </a:r>
          </a:p>
          <a:p>
            <a:pPr lvl="1" eaLnBrk="1" hangingPunct="1">
              <a:defRPr/>
            </a:pPr>
            <a:endParaRPr lang="cs-CZ" altLang="cs-CZ" sz="3200" kern="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cs-CZ" altLang="cs-CZ" sz="3200" kern="0" dirty="0">
              <a:solidFill>
                <a:srgbClr val="FFFF00"/>
              </a:solidFill>
            </a:endParaRPr>
          </a:p>
          <a:p>
            <a:pPr lvl="1" eaLnBrk="1" hangingPunct="1">
              <a:defRPr/>
            </a:pPr>
            <a:endParaRPr lang="cs-CZ" altLang="cs-CZ" sz="3200" kern="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cs-CZ" altLang="cs-CZ" kern="0" dirty="0">
                <a:solidFill>
                  <a:srgbClr val="FFFF00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>
            <a:extLst>
              <a:ext uri="{FF2B5EF4-FFF2-40B4-BE49-F238E27FC236}">
                <a16:creationId xmlns:a16="http://schemas.microsoft.com/office/drawing/2014/main" id="{8462126B-C505-4DFE-9D58-BA112FB84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628775"/>
            <a:ext cx="4381500" cy="976313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Tělesná odolnost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5CE5F96-468D-4EEA-9470-818835224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708275"/>
            <a:ext cx="7693025" cy="37242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>
              <a:solidFill>
                <a:srgbClr val="FFFF00"/>
              </a:solidFill>
            </a:endParaRPr>
          </a:p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náročné klimatické podmínky (chlad, teplo, vlhko, …)</a:t>
            </a:r>
          </a:p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negativní vlivy vojenské činnosti (únava, přepětí, pohybová monotonie, …)</a:t>
            </a:r>
          </a:p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strádání při nedostatku základních životních potřeb (hlad, žízeň, spánek, …)</a:t>
            </a:r>
          </a:p>
          <a:p>
            <a:pPr eaLnBrk="1" hangingPunct="1"/>
            <a:endParaRPr lang="cs-CZ" altLang="cs-CZ">
              <a:solidFill>
                <a:srgbClr val="FFFF00"/>
              </a:solidFill>
            </a:endParaRPr>
          </a:p>
        </p:txBody>
      </p:sp>
      <p:sp>
        <p:nvSpPr>
          <p:cNvPr id="30724" name="WordArt 6">
            <a:extLst>
              <a:ext uri="{FF2B5EF4-FFF2-40B4-BE49-F238E27FC236}">
                <a16:creationId xmlns:a16="http://schemas.microsoft.com/office/drawing/2014/main" id="{A2E022D9-0446-42EF-B885-D18D2060E8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>
            <a:extLst>
              <a:ext uri="{FF2B5EF4-FFF2-40B4-BE49-F238E27FC236}">
                <a16:creationId xmlns:a16="http://schemas.microsoft.com/office/drawing/2014/main" id="{7C59264D-F8AC-4C40-B327-55AFFA079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700213"/>
            <a:ext cx="7924800" cy="833437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Psychické regulační mechanismy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A6980D9-9DCE-42F6-B0D6-82F4B43AB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924175"/>
            <a:ext cx="8172450" cy="230346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>
                <a:solidFill>
                  <a:srgbClr val="FFFF00"/>
                </a:solidFill>
              </a:rPr>
              <a:t>aktivace a regulace rozhodování pro vyprodukování určitého projevu v souvislosti s aktuálním jednáním a chováním</a:t>
            </a:r>
          </a:p>
          <a:p>
            <a:pPr marL="0" indent="0" eaLnBrk="1" hangingPunct="1"/>
            <a:endParaRPr lang="cs-CZ" altLang="cs-CZ" sz="3200">
              <a:solidFill>
                <a:srgbClr val="FFFF00"/>
              </a:solidFill>
            </a:endParaRPr>
          </a:p>
        </p:txBody>
      </p:sp>
      <p:sp>
        <p:nvSpPr>
          <p:cNvPr id="32772" name="WordArt 6">
            <a:extLst>
              <a:ext uri="{FF2B5EF4-FFF2-40B4-BE49-F238E27FC236}">
                <a16:creationId xmlns:a16="http://schemas.microsoft.com/office/drawing/2014/main" id="{A10B800B-55BA-4780-8187-419EBD0E70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>
            <a:extLst>
              <a:ext uri="{FF2B5EF4-FFF2-40B4-BE49-F238E27FC236}">
                <a16:creationId xmlns:a16="http://schemas.microsoft.com/office/drawing/2014/main" id="{226D8995-B4B2-4D4B-BDF0-89DD2E350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Historie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6E100E8-C06C-4A21-8E7E-63460ED77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989138"/>
            <a:ext cx="7693025" cy="4608512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1920 Vojenská škola 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1945 Učiliště vojenské tělovýchovy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1950 - 67 vycházejí předpisy pro tělesnou přípravu 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1989 Těl 1-1 předpis pro tělesnou přípravu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1993 nová koncepce tělesné přípravy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1994 rozdělení na základní a speciální TP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1999 rozkaz č. 14 vydaný a podepsaný MO 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2010 programy instruktorských kurzů</a:t>
            </a:r>
          </a:p>
          <a:p>
            <a:pPr>
              <a:spcAft>
                <a:spcPct val="20000"/>
              </a:spcAft>
            </a:pPr>
            <a:r>
              <a:rPr lang="cs-CZ" altLang="cs-CZ" sz="2400" dirty="0">
                <a:solidFill>
                  <a:srgbClr val="FFFF00"/>
                </a:solidFill>
              </a:rPr>
              <a:t>2011 Nový předpis pro TV v resortu MO</a:t>
            </a:r>
          </a:p>
        </p:txBody>
      </p:sp>
      <p:sp>
        <p:nvSpPr>
          <p:cNvPr id="34820" name="WordArt 5">
            <a:extLst>
              <a:ext uri="{FF2B5EF4-FFF2-40B4-BE49-F238E27FC236}">
                <a16:creationId xmlns:a16="http://schemas.microsoft.com/office/drawing/2014/main" id="{89B1C56E-A3F5-4ADC-816C-F8E27720AE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750EB-5B08-4416-9ED0-10AC0B32B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3" y="226219"/>
            <a:ext cx="7924800" cy="607219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  <a:cs typeface="Arial"/>
              </a:rPr>
              <a:t>Otázky</a:t>
            </a:r>
            <a:endParaRPr lang="cs-CZ">
              <a:solidFill>
                <a:srgbClr val="006666"/>
              </a:solidFill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2EA187-B57B-4FA3-8E4E-F543848C4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3" y="1981200"/>
            <a:ext cx="7693025" cy="372427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cs typeface="Arial"/>
              </a:rPr>
              <a:t>Vysvětlete, co je pojem součást a proces STP v rámci služební tělesné výchovy?</a:t>
            </a:r>
          </a:p>
          <a:p>
            <a:r>
              <a:rPr lang="cs-CZ" dirty="0">
                <a:solidFill>
                  <a:schemeClr val="bg1"/>
                </a:solidFill>
                <a:cs typeface="Arial"/>
              </a:rPr>
              <a:t>Vyjmenujte témata STP</a:t>
            </a:r>
          </a:p>
          <a:p>
            <a:r>
              <a:rPr lang="cs-CZ" dirty="0">
                <a:solidFill>
                  <a:schemeClr val="bg1"/>
                </a:solidFill>
                <a:cs typeface="Arial"/>
              </a:rPr>
              <a:t>Co je tělesná připravenost?</a:t>
            </a:r>
          </a:p>
          <a:p>
            <a:r>
              <a:rPr lang="cs-CZ" dirty="0">
                <a:solidFill>
                  <a:schemeClr val="bg1"/>
                </a:solidFill>
                <a:cs typeface="Arial"/>
              </a:rPr>
              <a:t>Rozdělení na základní a speciální tělesnou přípravu (datum)</a:t>
            </a:r>
          </a:p>
          <a:p>
            <a:endParaRPr lang="cs-CZ" dirty="0">
              <a:solidFill>
                <a:schemeClr val="bg1"/>
              </a:solidFill>
              <a:cs typeface="Arial"/>
            </a:endParaRPr>
          </a:p>
          <a:p>
            <a:endParaRPr lang="cs-CZ" dirty="0">
              <a:solidFill>
                <a:schemeClr val="bg1"/>
              </a:solidFill>
              <a:cs typeface="Arial"/>
            </a:endParaRPr>
          </a:p>
          <a:p>
            <a:endParaRPr lang="cs-CZ" dirty="0">
              <a:solidFill>
                <a:schemeClr val="bg1"/>
              </a:solidFill>
              <a:cs typeface="Arial"/>
            </a:endParaRPr>
          </a:p>
          <a:p>
            <a:endParaRPr lang="cs-CZ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6274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>
            <a:extLst>
              <a:ext uri="{FF2B5EF4-FFF2-40B4-BE49-F238E27FC236}">
                <a16:creationId xmlns:a16="http://schemas.microsoft.com/office/drawing/2014/main" id="{59D92C24-5FD2-4CF7-BBAE-1BD5BED43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214313"/>
            <a:ext cx="6048375" cy="833437"/>
          </a:xfrm>
        </p:spPr>
        <p:txBody>
          <a:bodyPr/>
          <a:lstStyle/>
          <a:p>
            <a:pPr eaLnBrk="1" hangingPunct="1"/>
            <a:r>
              <a:rPr lang="cs-CZ" altLang="cs-CZ" u="sng">
                <a:solidFill>
                  <a:srgbClr val="FFFF00"/>
                </a:solidFill>
              </a:rPr>
              <a:t>Literatura: vojenská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83B5CC9-0A6E-44A5-93E2-BEBA89C22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992814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Pub-70-01-01 Příprava příslušníků AČR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Pub-71-84-01 Programy instruktorského výcviku STP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Těl 51-2 Překonávání překážek a házení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Pub-71-84-02 Boj zblízka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Pub-71-84-03 Základy přežití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Pub-71-84-04 Vojenské lezení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Pub-75-85-01 Vojenský pětiboj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Pub-75-85-02 Vojenské plavání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Pub-71-84-05 Přesuny na sněhu a ledu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>
            <a:extLst>
              <a:ext uri="{FF2B5EF4-FFF2-40B4-BE49-F238E27FC236}">
                <a16:creationId xmlns:a16="http://schemas.microsoft.com/office/drawing/2014/main" id="{544F27F2-0B15-4AE4-80D1-5AEFE3A74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14313"/>
            <a:ext cx="5472112" cy="833437"/>
          </a:xfrm>
        </p:spPr>
        <p:txBody>
          <a:bodyPr/>
          <a:lstStyle/>
          <a:p>
            <a:pPr eaLnBrk="1" hangingPunct="1"/>
            <a:r>
              <a:rPr lang="cs-CZ" altLang="cs-CZ" u="sng">
                <a:solidFill>
                  <a:srgbClr val="FFFF00"/>
                </a:solidFill>
              </a:rPr>
              <a:t>Literatura: FTVS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1647280-C77E-44F3-8573-FF46288B9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69302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Přívětivý, L. Vojenská tělovýchova (2004)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Vágner, M. K teorii boje zblízka (2008)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Sýkora a kol. K teorii vojenského plavání (2016)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cs-CZ" altLang="cs-CZ" sz="2400" dirty="0">
                <a:solidFill>
                  <a:schemeClr val="bg1"/>
                </a:solidFill>
              </a:rPr>
              <a:t>Sýkora a kol. K teorii přesunů na sněhu a ledu (2022)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4F7B1-3FA8-4CE8-87BA-407A5E87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188" y="130969"/>
            <a:ext cx="7924800" cy="797719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  <a:cs typeface="Arial"/>
              </a:rPr>
              <a:t>Cíle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215C3-CE5C-4906-97F8-C8053D88E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856" y="1564482"/>
            <a:ext cx="7693025" cy="3724275"/>
          </a:xfrm>
        </p:spPr>
        <p:txBody>
          <a:bodyPr/>
          <a:lstStyle/>
          <a:p>
            <a:r>
              <a:rPr lang="cs-CZ" sz="2400" dirty="0">
                <a:solidFill>
                  <a:srgbClr val="FFFF00"/>
                </a:solidFill>
                <a:cs typeface="Arial"/>
              </a:rPr>
              <a:t>Cíl:</a:t>
            </a:r>
            <a:r>
              <a:rPr lang="cs-CZ" sz="2400" dirty="0">
                <a:cs typeface="Arial"/>
              </a:rPr>
              <a:t> </a:t>
            </a:r>
            <a:r>
              <a:rPr lang="cs-CZ" sz="2400" dirty="0">
                <a:solidFill>
                  <a:schemeClr val="bg1"/>
                </a:solidFill>
                <a:cs typeface="Arial"/>
              </a:rPr>
              <a:t>zakotvení STP, témata, průběh výuky v Bc. Studijním programu, složky profesionální připravenosti, historie STP</a:t>
            </a:r>
          </a:p>
          <a:p>
            <a:endParaRPr lang="cs-CZ" sz="2400" dirty="0">
              <a:solidFill>
                <a:schemeClr val="bg1"/>
              </a:solidFill>
              <a:cs typeface="Arial"/>
            </a:endParaRPr>
          </a:p>
          <a:p>
            <a:r>
              <a:rPr lang="cs-CZ" sz="2400" dirty="0">
                <a:solidFill>
                  <a:srgbClr val="FFFF00"/>
                </a:solidFill>
                <a:cs typeface="Arial"/>
              </a:rPr>
              <a:t>Průběh:</a:t>
            </a:r>
            <a:r>
              <a:rPr lang="cs-CZ" sz="2400" dirty="0">
                <a:solidFill>
                  <a:schemeClr val="bg1"/>
                </a:solidFill>
                <a:cs typeface="Arial"/>
              </a:rPr>
              <a:t> vysvětlení systému vševojskové přípravy, riziková témata a jejich specifika, rozbor základních složek profesionální připravenosti vojáka, základní data a instituce v souvislosti se STP</a:t>
            </a:r>
          </a:p>
          <a:p>
            <a:endParaRPr lang="cs-CZ" sz="2400" dirty="0">
              <a:solidFill>
                <a:schemeClr val="bg1"/>
              </a:solidFill>
              <a:cs typeface="Arial"/>
            </a:endParaRPr>
          </a:p>
          <a:p>
            <a:r>
              <a:rPr lang="cs-CZ" sz="2400" dirty="0">
                <a:solidFill>
                  <a:srgbClr val="FFFF00"/>
                </a:solidFill>
                <a:cs typeface="Arial"/>
              </a:rPr>
              <a:t>Otázky:</a:t>
            </a:r>
            <a:r>
              <a:rPr lang="cs-CZ" sz="2400" dirty="0">
                <a:solidFill>
                  <a:schemeClr val="bg1"/>
                </a:solidFill>
                <a:cs typeface="Arial"/>
              </a:rPr>
              <a:t> součást a proces STP, témata, složky připravenosti, historie </a:t>
            </a:r>
          </a:p>
        </p:txBody>
      </p:sp>
    </p:spTree>
    <p:extLst>
      <p:ext uri="{BB962C8B-B14F-4D97-AF65-F5344CB8AC3E}">
        <p14:creationId xmlns:p14="http://schemas.microsoft.com/office/powerpoint/2010/main" val="192012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>
            <a:extLst>
              <a:ext uri="{FF2B5EF4-FFF2-40B4-BE49-F238E27FC236}">
                <a16:creationId xmlns:a16="http://schemas.microsoft.com/office/drawing/2014/main" id="{8FAB03F4-6EC2-4C27-A5AA-FB56EED68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0250" y="214313"/>
            <a:ext cx="5524500" cy="833437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Multimediální podpora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D32B0D4-9238-4CC6-BF4E-89FE2E13E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25000"/>
              </a:spcAft>
            </a:pPr>
            <a:r>
              <a:rPr lang="cs-CZ" altLang="cs-CZ" dirty="0">
                <a:solidFill>
                  <a:schemeClr val="bg1"/>
                </a:solidFill>
              </a:rPr>
              <a:t>Boj zblízka (1. a 2. stupeň výcviku)</a:t>
            </a:r>
          </a:p>
          <a:p>
            <a:pPr>
              <a:spcAft>
                <a:spcPct val="25000"/>
              </a:spcAft>
            </a:pPr>
            <a:r>
              <a:rPr lang="cs-CZ" altLang="cs-CZ" dirty="0">
                <a:solidFill>
                  <a:schemeClr val="bg1"/>
                </a:solidFill>
              </a:rPr>
              <a:t>Vojenské lezení 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pPr>
              <a:spcAft>
                <a:spcPct val="25000"/>
              </a:spcAft>
            </a:pPr>
            <a:r>
              <a:rPr lang="cs-CZ" altLang="cs-CZ" dirty="0">
                <a:solidFill>
                  <a:schemeClr val="bg1"/>
                </a:solidFill>
              </a:rPr>
              <a:t>Vojenské plavání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pPr>
              <a:spcAft>
                <a:spcPct val="25000"/>
              </a:spcAft>
            </a:pPr>
            <a:r>
              <a:rPr lang="cs-CZ" altLang="cs-CZ" dirty="0">
                <a:solidFill>
                  <a:schemeClr val="bg1"/>
                </a:solidFill>
              </a:rPr>
              <a:t>Boj zblízka – boj na zemi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pPr>
              <a:spcAft>
                <a:spcPct val="25000"/>
              </a:spcAft>
            </a:pPr>
            <a:r>
              <a:rPr lang="cs-CZ" altLang="cs-CZ" dirty="0">
                <a:solidFill>
                  <a:schemeClr val="bg1"/>
                </a:solidFill>
              </a:rPr>
              <a:t>Boj zblízka – kontaktní boj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pPr>
              <a:spcAft>
                <a:spcPct val="25000"/>
              </a:spcAft>
            </a:pPr>
            <a:r>
              <a:rPr lang="cs-CZ" altLang="cs-CZ" dirty="0">
                <a:solidFill>
                  <a:schemeClr val="bg1"/>
                </a:solidFill>
                <a:cs typeface="Arial"/>
              </a:rPr>
              <a:t>Boj zblízka - boj nožem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A84E4E2D-778D-46C9-A639-36CB7DC59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341438"/>
            <a:ext cx="4214812" cy="9144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ZAKOTVENÍ STP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FA4903F-3EC6-42F8-BC94-8C8825A4A0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2205038"/>
            <a:ext cx="7693025" cy="3286125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3200">
                <a:solidFill>
                  <a:srgbClr val="FFFF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cs-CZ" altLang="cs-CZ" sz="3200">
                <a:solidFill>
                  <a:srgbClr val="FFFF00"/>
                </a:solidFill>
              </a:rPr>
              <a:t>STP jako </a:t>
            </a:r>
            <a:r>
              <a:rPr lang="cs-CZ" altLang="cs-CZ" sz="3200" b="1">
                <a:solidFill>
                  <a:schemeClr val="bg1"/>
                </a:solidFill>
              </a:rPr>
              <a:t>součást (složka) </a:t>
            </a:r>
            <a:r>
              <a:rPr lang="cs-CZ" altLang="cs-CZ" sz="3200">
                <a:solidFill>
                  <a:srgbClr val="FFFF00"/>
                </a:solidFill>
              </a:rPr>
              <a:t>služební tělesné výchovy v AČR </a:t>
            </a:r>
          </a:p>
          <a:p>
            <a:pPr lvl="1">
              <a:lnSpc>
                <a:spcPct val="90000"/>
              </a:lnSpc>
            </a:pPr>
            <a:endParaRPr lang="cs-CZ" altLang="cs-CZ" sz="3200">
              <a:solidFill>
                <a:srgbClr val="FFFF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3200">
                <a:solidFill>
                  <a:srgbClr val="FFFF00"/>
                </a:solidFill>
              </a:rPr>
              <a:t>STP jako </a:t>
            </a:r>
            <a:r>
              <a:rPr lang="cs-CZ" altLang="cs-CZ" sz="3200" b="1">
                <a:solidFill>
                  <a:schemeClr val="bg1"/>
                </a:solidFill>
              </a:rPr>
              <a:t>proces</a:t>
            </a:r>
            <a:r>
              <a:rPr lang="cs-CZ" altLang="cs-CZ" sz="3200">
                <a:solidFill>
                  <a:srgbClr val="FFFF00"/>
                </a:solidFill>
              </a:rPr>
              <a:t>, ve kterém se utváří a rozvíjí speciální složka tělesné připravenosti</a:t>
            </a:r>
          </a:p>
          <a:p>
            <a:pPr lvl="1">
              <a:lnSpc>
                <a:spcPct val="90000"/>
              </a:lnSpc>
            </a:pPr>
            <a:endParaRPr lang="cs-CZ" altLang="cs-CZ" sz="3200">
              <a:solidFill>
                <a:srgbClr val="FFFF00"/>
              </a:solidFill>
            </a:endParaRPr>
          </a:p>
        </p:txBody>
      </p:sp>
      <p:sp>
        <p:nvSpPr>
          <p:cNvPr id="16388" name="WordArt 6">
            <a:extLst>
              <a:ext uri="{FF2B5EF4-FFF2-40B4-BE49-F238E27FC236}">
                <a16:creationId xmlns:a16="http://schemas.microsoft.com/office/drawing/2014/main" id="{E05D73AC-4466-486D-987A-165F871DE5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944DF3C-06A9-46AA-85F9-56DE65E6D8EF}"/>
              </a:ext>
            </a:extLst>
          </p:cNvPr>
          <p:cNvGraphicFramePr/>
          <p:nvPr/>
        </p:nvGraphicFramePr>
        <p:xfrm>
          <a:off x="-828600" y="1628800"/>
          <a:ext cx="721523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5" name="WordArt 6">
            <a:extLst>
              <a:ext uri="{FF2B5EF4-FFF2-40B4-BE49-F238E27FC236}">
                <a16:creationId xmlns:a16="http://schemas.microsoft.com/office/drawing/2014/main" id="{287CCC81-AA55-4E1C-97F0-9A546F8FE6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00563" y="303213"/>
            <a:ext cx="4416425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  <p:sp>
        <p:nvSpPr>
          <p:cNvPr id="18436" name="AutoShape 2">
            <a:extLst>
              <a:ext uri="{FF2B5EF4-FFF2-40B4-BE49-F238E27FC236}">
                <a16:creationId xmlns:a16="http://schemas.microsoft.com/office/drawing/2014/main" id="{BFF48222-DF19-4159-BBE2-D038A653F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463" y="2524125"/>
            <a:ext cx="316865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>
                <a:solidFill>
                  <a:schemeClr val="bg1"/>
                </a:solidFill>
              </a:rPr>
              <a:t>Součást</a:t>
            </a:r>
            <a:r>
              <a:rPr lang="cs-CZ" altLang="cs-CZ" sz="3600" b="1">
                <a:solidFill>
                  <a:srgbClr val="FFFF00"/>
                </a:solidFill>
              </a:rPr>
              <a:t> výcviku vojáka</a:t>
            </a:r>
          </a:p>
        </p:txBody>
      </p:sp>
      <p:grpSp>
        <p:nvGrpSpPr>
          <p:cNvPr id="18437" name="Skupina 4">
            <a:extLst>
              <a:ext uri="{FF2B5EF4-FFF2-40B4-BE49-F238E27FC236}">
                <a16:creationId xmlns:a16="http://schemas.microsoft.com/office/drawing/2014/main" id="{8EB24E55-DBDE-40F2-8E7F-9E5BDB5BF3C4}"/>
              </a:ext>
            </a:extLst>
          </p:cNvPr>
          <p:cNvGrpSpPr>
            <a:grpSpLocks/>
          </p:cNvGrpSpPr>
          <p:nvPr/>
        </p:nvGrpSpPr>
        <p:grpSpPr bwMode="auto">
          <a:xfrm rot="-335867">
            <a:off x="3779838" y="1854200"/>
            <a:ext cx="1800225" cy="1700213"/>
            <a:chOff x="2867299" y="223379"/>
            <a:chExt cx="1987848" cy="1987848"/>
          </a:xfrm>
        </p:grpSpPr>
        <p:sp>
          <p:nvSpPr>
            <p:cNvPr id="6" name="Obrazec 5">
              <a:extLst>
                <a:ext uri="{FF2B5EF4-FFF2-40B4-BE49-F238E27FC236}">
                  <a16:creationId xmlns:a16="http://schemas.microsoft.com/office/drawing/2014/main" id="{1198D656-5FCC-492E-9B7A-152AB37523B1}"/>
                </a:ext>
              </a:extLst>
            </p:cNvPr>
            <p:cNvSpPr/>
            <p:nvPr/>
          </p:nvSpPr>
          <p:spPr>
            <a:xfrm rot="20700000">
              <a:off x="2867299" y="223379"/>
              <a:ext cx="1987848" cy="1987848"/>
            </a:xfrm>
            <a:prstGeom prst="gear6">
              <a:avLst/>
            </a:prstGeom>
            <a:gradFill rotWithShape="0">
              <a:gsLst>
                <a:gs pos="0">
                  <a:schemeClr val="bg1">
                    <a:shade val="100000"/>
                    <a:satMod val="150000"/>
                  </a:schemeClr>
                </a:gs>
                <a:gs pos="65000">
                  <a:schemeClr val="bg1">
                    <a:shade val="90000"/>
                    <a:satMod val="375000"/>
                  </a:schemeClr>
                </a:gs>
                <a:gs pos="100000">
                  <a:schemeClr val="bg2">
                    <a:tint val="88000"/>
                    <a:satMod val="40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brazec 4">
              <a:extLst>
                <a:ext uri="{FF2B5EF4-FFF2-40B4-BE49-F238E27FC236}">
                  <a16:creationId xmlns:a16="http://schemas.microsoft.com/office/drawing/2014/main" id="{591BC720-0A34-411C-9E72-FCE5EA4E4CDD}"/>
                </a:ext>
              </a:extLst>
            </p:cNvPr>
            <p:cNvSpPr txBox="1"/>
            <p:nvPr/>
          </p:nvSpPr>
          <p:spPr>
            <a:xfrm>
              <a:off x="3303784" y="659555"/>
              <a:ext cx="1114878" cy="11154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chemeClr val="tx1"/>
                  </a:solidFill>
                </a:rPr>
                <a:t>Speciální tělesná příprava</a:t>
              </a:r>
            </a:p>
          </p:txBody>
        </p:sp>
      </p:grpSp>
      <p:grpSp>
        <p:nvGrpSpPr>
          <p:cNvPr id="18438" name="Skupina 7">
            <a:extLst>
              <a:ext uri="{FF2B5EF4-FFF2-40B4-BE49-F238E27FC236}">
                <a16:creationId xmlns:a16="http://schemas.microsoft.com/office/drawing/2014/main" id="{9502C052-E45F-406A-A34C-59158BF68D98}"/>
              </a:ext>
            </a:extLst>
          </p:cNvPr>
          <p:cNvGrpSpPr>
            <a:grpSpLocks/>
          </p:cNvGrpSpPr>
          <p:nvPr/>
        </p:nvGrpSpPr>
        <p:grpSpPr bwMode="auto">
          <a:xfrm rot="-335867">
            <a:off x="2849563" y="561975"/>
            <a:ext cx="1800225" cy="1700213"/>
            <a:chOff x="2867299" y="223379"/>
            <a:chExt cx="1987848" cy="1987848"/>
          </a:xfrm>
        </p:grpSpPr>
        <p:sp>
          <p:nvSpPr>
            <p:cNvPr id="9" name="Obrazec 8">
              <a:extLst>
                <a:ext uri="{FF2B5EF4-FFF2-40B4-BE49-F238E27FC236}">
                  <a16:creationId xmlns:a16="http://schemas.microsoft.com/office/drawing/2014/main" id="{216A0C51-A286-47CC-B6E1-E55BC28D3786}"/>
                </a:ext>
              </a:extLst>
            </p:cNvPr>
            <p:cNvSpPr/>
            <p:nvPr/>
          </p:nvSpPr>
          <p:spPr>
            <a:xfrm rot="20700000">
              <a:off x="2867299" y="223379"/>
              <a:ext cx="1987848" cy="1987848"/>
            </a:xfrm>
            <a:prstGeom prst="gear6">
              <a:avLst/>
            </a:prstGeom>
            <a:gradFill rotWithShape="0">
              <a:gsLst>
                <a:gs pos="0">
                  <a:schemeClr val="bg1">
                    <a:shade val="100000"/>
                    <a:satMod val="150000"/>
                  </a:schemeClr>
                </a:gs>
                <a:gs pos="65000">
                  <a:schemeClr val="bg1">
                    <a:shade val="90000"/>
                    <a:satMod val="375000"/>
                  </a:schemeClr>
                </a:gs>
                <a:gs pos="100000">
                  <a:schemeClr val="bg2">
                    <a:tint val="88000"/>
                    <a:satMod val="40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brazec 4">
              <a:extLst>
                <a:ext uri="{FF2B5EF4-FFF2-40B4-BE49-F238E27FC236}">
                  <a16:creationId xmlns:a16="http://schemas.microsoft.com/office/drawing/2014/main" id="{5057F674-954E-44B0-94A5-054C7530F70D}"/>
                </a:ext>
              </a:extLst>
            </p:cNvPr>
            <p:cNvSpPr txBox="1"/>
            <p:nvPr/>
          </p:nvSpPr>
          <p:spPr>
            <a:xfrm>
              <a:off x="3303784" y="659555"/>
              <a:ext cx="1114878" cy="11154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chemeClr val="tx1"/>
                  </a:solidFill>
                </a:rPr>
                <a:t>Základní tělesná příprava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A3B6F7D-A72C-4E58-9448-1AF702196F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4961798"/>
              </p:ext>
            </p:extLst>
          </p:nvPr>
        </p:nvGraphicFramePr>
        <p:xfrm>
          <a:off x="-338188" y="1196752"/>
          <a:ext cx="721523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3" name="WordArt 6">
            <a:extLst>
              <a:ext uri="{FF2B5EF4-FFF2-40B4-BE49-F238E27FC236}">
                <a16:creationId xmlns:a16="http://schemas.microsoft.com/office/drawing/2014/main" id="{6B1EC76A-AC72-487E-A46E-9548A955AE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  <p:sp>
        <p:nvSpPr>
          <p:cNvPr id="20484" name="Obdélník 2">
            <a:extLst>
              <a:ext uri="{FF2B5EF4-FFF2-40B4-BE49-F238E27FC236}">
                <a16:creationId xmlns:a16="http://schemas.microsoft.com/office/drawing/2014/main" id="{1D32D9B6-E19E-4A66-B0F9-E7F3525A2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1285875"/>
            <a:ext cx="36718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>
                <a:solidFill>
                  <a:schemeClr val="bg1"/>
                </a:solidFill>
              </a:rPr>
              <a:t>Proces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>
                <a:solidFill>
                  <a:srgbClr val="FFFF00"/>
                </a:solidFill>
              </a:rPr>
              <a:t>výcviku vojáka</a:t>
            </a:r>
          </a:p>
        </p:txBody>
      </p:sp>
      <p:grpSp>
        <p:nvGrpSpPr>
          <p:cNvPr id="20485" name="Skupina 16">
            <a:extLst>
              <a:ext uri="{FF2B5EF4-FFF2-40B4-BE49-F238E27FC236}">
                <a16:creationId xmlns:a16="http://schemas.microsoft.com/office/drawing/2014/main" id="{AAEA4DC9-39D2-4491-847F-B2CC55881243}"/>
              </a:ext>
            </a:extLst>
          </p:cNvPr>
          <p:cNvGrpSpPr>
            <a:grpSpLocks/>
          </p:cNvGrpSpPr>
          <p:nvPr/>
        </p:nvGrpSpPr>
        <p:grpSpPr bwMode="auto">
          <a:xfrm>
            <a:off x="4295775" y="1638300"/>
            <a:ext cx="2076450" cy="1882775"/>
            <a:chOff x="4008650" y="871651"/>
            <a:chExt cx="2076519" cy="1882021"/>
          </a:xfrm>
        </p:grpSpPr>
        <p:sp>
          <p:nvSpPr>
            <p:cNvPr id="18" name="Obrazec 17">
              <a:extLst>
                <a:ext uri="{FF2B5EF4-FFF2-40B4-BE49-F238E27FC236}">
                  <a16:creationId xmlns:a16="http://schemas.microsoft.com/office/drawing/2014/main" id="{B11F0BF2-97F6-4AF4-9D08-362680414DEF}"/>
                </a:ext>
              </a:extLst>
            </p:cNvPr>
            <p:cNvSpPr/>
            <p:nvPr/>
          </p:nvSpPr>
          <p:spPr>
            <a:xfrm rot="20700000">
              <a:off x="4008650" y="871651"/>
              <a:ext cx="2076519" cy="1882021"/>
            </a:xfrm>
            <a:prstGeom prst="gear6">
              <a:avLst/>
            </a:prstGeom>
            <a:gradFill rotWithShape="0">
              <a:gsLst>
                <a:gs pos="0">
                  <a:schemeClr val="bg1">
                    <a:shade val="100000"/>
                    <a:satMod val="150000"/>
                  </a:schemeClr>
                </a:gs>
                <a:gs pos="65000">
                  <a:schemeClr val="bg1">
                    <a:shade val="90000"/>
                    <a:satMod val="375000"/>
                  </a:schemeClr>
                </a:gs>
                <a:gs pos="100000">
                  <a:schemeClr val="bg2">
                    <a:tint val="88000"/>
                    <a:satMod val="40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brazec 4">
              <a:extLst>
                <a:ext uri="{FF2B5EF4-FFF2-40B4-BE49-F238E27FC236}">
                  <a16:creationId xmlns:a16="http://schemas.microsoft.com/office/drawing/2014/main" id="{FDCF1615-E28C-4F5D-A6AE-8FC21A265C04}"/>
                </a:ext>
              </a:extLst>
            </p:cNvPr>
            <p:cNvSpPr txBox="1"/>
            <p:nvPr/>
          </p:nvSpPr>
          <p:spPr>
            <a:xfrm>
              <a:off x="4475391" y="1273128"/>
              <a:ext cx="1143038" cy="1079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chemeClr val="tx1"/>
                  </a:solidFill>
                </a:rPr>
                <a:t>Boj zblízka</a:t>
              </a:r>
            </a:p>
          </p:txBody>
        </p:sp>
      </p:grpSp>
      <p:grpSp>
        <p:nvGrpSpPr>
          <p:cNvPr id="20486" name="Skupina 19">
            <a:extLst>
              <a:ext uri="{FF2B5EF4-FFF2-40B4-BE49-F238E27FC236}">
                <a16:creationId xmlns:a16="http://schemas.microsoft.com/office/drawing/2014/main" id="{E87AE8A8-CF25-4515-95FE-299CBD12DF89}"/>
              </a:ext>
            </a:extLst>
          </p:cNvPr>
          <p:cNvGrpSpPr>
            <a:grpSpLocks/>
          </p:cNvGrpSpPr>
          <p:nvPr/>
        </p:nvGrpSpPr>
        <p:grpSpPr bwMode="auto">
          <a:xfrm>
            <a:off x="4110038" y="5005388"/>
            <a:ext cx="2076450" cy="1881187"/>
            <a:chOff x="4008650" y="871651"/>
            <a:chExt cx="2076519" cy="1882021"/>
          </a:xfrm>
        </p:grpSpPr>
        <p:sp>
          <p:nvSpPr>
            <p:cNvPr id="21" name="Obrazec 20">
              <a:extLst>
                <a:ext uri="{FF2B5EF4-FFF2-40B4-BE49-F238E27FC236}">
                  <a16:creationId xmlns:a16="http://schemas.microsoft.com/office/drawing/2014/main" id="{DD938003-9E4B-4D9C-BF4C-552BC504C40C}"/>
                </a:ext>
              </a:extLst>
            </p:cNvPr>
            <p:cNvSpPr/>
            <p:nvPr/>
          </p:nvSpPr>
          <p:spPr>
            <a:xfrm rot="20700000">
              <a:off x="4008650" y="871651"/>
              <a:ext cx="2076519" cy="1882021"/>
            </a:xfrm>
            <a:prstGeom prst="gear6">
              <a:avLst/>
            </a:prstGeom>
            <a:gradFill rotWithShape="0">
              <a:gsLst>
                <a:gs pos="0">
                  <a:schemeClr val="bg1">
                    <a:shade val="100000"/>
                    <a:satMod val="150000"/>
                  </a:schemeClr>
                </a:gs>
                <a:gs pos="65000">
                  <a:schemeClr val="bg1">
                    <a:shade val="90000"/>
                    <a:satMod val="375000"/>
                  </a:schemeClr>
                </a:gs>
                <a:gs pos="100000">
                  <a:schemeClr val="bg2">
                    <a:tint val="88000"/>
                    <a:satMod val="40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brazec 4">
              <a:extLst>
                <a:ext uri="{FF2B5EF4-FFF2-40B4-BE49-F238E27FC236}">
                  <a16:creationId xmlns:a16="http://schemas.microsoft.com/office/drawing/2014/main" id="{B468CD9F-3482-400D-B810-4CF93B88A148}"/>
                </a:ext>
              </a:extLst>
            </p:cNvPr>
            <p:cNvSpPr txBox="1"/>
            <p:nvPr/>
          </p:nvSpPr>
          <p:spPr>
            <a:xfrm>
              <a:off x="4475391" y="1273466"/>
              <a:ext cx="1143038" cy="10783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chemeClr val="tx1"/>
                  </a:solidFill>
                </a:rPr>
                <a:t>Přesuny</a:t>
              </a:r>
            </a:p>
          </p:txBody>
        </p:sp>
      </p:grpSp>
      <p:grpSp>
        <p:nvGrpSpPr>
          <p:cNvPr id="20487" name="Skupina 22">
            <a:extLst>
              <a:ext uri="{FF2B5EF4-FFF2-40B4-BE49-F238E27FC236}">
                <a16:creationId xmlns:a16="http://schemas.microsoft.com/office/drawing/2014/main" id="{C7A3C5B8-38C5-40CC-BE9B-B51FC5589A86}"/>
              </a:ext>
            </a:extLst>
          </p:cNvPr>
          <p:cNvGrpSpPr>
            <a:grpSpLocks/>
          </p:cNvGrpSpPr>
          <p:nvPr/>
        </p:nvGrpSpPr>
        <p:grpSpPr bwMode="auto">
          <a:xfrm>
            <a:off x="1566863" y="4835525"/>
            <a:ext cx="2076450" cy="1881188"/>
            <a:chOff x="4008650" y="871651"/>
            <a:chExt cx="2076519" cy="1882021"/>
          </a:xfrm>
        </p:grpSpPr>
        <p:sp>
          <p:nvSpPr>
            <p:cNvPr id="24" name="Obrazec 23">
              <a:extLst>
                <a:ext uri="{FF2B5EF4-FFF2-40B4-BE49-F238E27FC236}">
                  <a16:creationId xmlns:a16="http://schemas.microsoft.com/office/drawing/2014/main" id="{4E9F8FA7-9618-4004-95F9-915CA66153A5}"/>
                </a:ext>
              </a:extLst>
            </p:cNvPr>
            <p:cNvSpPr/>
            <p:nvPr/>
          </p:nvSpPr>
          <p:spPr>
            <a:xfrm rot="20700000">
              <a:off x="4008650" y="871651"/>
              <a:ext cx="2076519" cy="1882021"/>
            </a:xfrm>
            <a:prstGeom prst="gear6">
              <a:avLst/>
            </a:prstGeom>
            <a:gradFill rotWithShape="0">
              <a:gsLst>
                <a:gs pos="0">
                  <a:schemeClr val="bg1">
                    <a:shade val="100000"/>
                    <a:satMod val="150000"/>
                  </a:schemeClr>
                </a:gs>
                <a:gs pos="65000">
                  <a:schemeClr val="bg1">
                    <a:shade val="90000"/>
                    <a:satMod val="375000"/>
                  </a:schemeClr>
                </a:gs>
                <a:gs pos="100000">
                  <a:schemeClr val="bg2">
                    <a:tint val="88000"/>
                    <a:satMod val="40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brazec 4">
              <a:extLst>
                <a:ext uri="{FF2B5EF4-FFF2-40B4-BE49-F238E27FC236}">
                  <a16:creationId xmlns:a16="http://schemas.microsoft.com/office/drawing/2014/main" id="{FA8811BB-F9D2-4C89-8BDD-5C0298262690}"/>
                </a:ext>
              </a:extLst>
            </p:cNvPr>
            <p:cNvSpPr txBox="1"/>
            <p:nvPr/>
          </p:nvSpPr>
          <p:spPr>
            <a:xfrm>
              <a:off x="4475391" y="1273467"/>
              <a:ext cx="1143038" cy="10783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chemeClr val="tx1"/>
                  </a:solidFill>
                </a:rPr>
                <a:t>Vojenské Plavání</a:t>
              </a:r>
            </a:p>
          </p:txBody>
        </p:sp>
      </p:grpSp>
      <p:grpSp>
        <p:nvGrpSpPr>
          <p:cNvPr id="20488" name="Skupina 16">
            <a:extLst>
              <a:ext uri="{FF2B5EF4-FFF2-40B4-BE49-F238E27FC236}">
                <a16:creationId xmlns:a16="http://schemas.microsoft.com/office/drawing/2014/main" id="{2CBBE5BF-FD41-4968-B194-85CDE39EA399}"/>
              </a:ext>
            </a:extLst>
          </p:cNvPr>
          <p:cNvGrpSpPr>
            <a:grpSpLocks/>
          </p:cNvGrpSpPr>
          <p:nvPr/>
        </p:nvGrpSpPr>
        <p:grpSpPr bwMode="auto">
          <a:xfrm>
            <a:off x="5084763" y="3051175"/>
            <a:ext cx="2076450" cy="1882775"/>
            <a:chOff x="4008650" y="871651"/>
            <a:chExt cx="2076519" cy="1882021"/>
          </a:xfrm>
        </p:grpSpPr>
        <p:sp>
          <p:nvSpPr>
            <p:cNvPr id="15" name="Obrazec 14">
              <a:extLst>
                <a:ext uri="{FF2B5EF4-FFF2-40B4-BE49-F238E27FC236}">
                  <a16:creationId xmlns:a16="http://schemas.microsoft.com/office/drawing/2014/main" id="{88A63867-DADE-49B4-9823-68780C31C180}"/>
                </a:ext>
              </a:extLst>
            </p:cNvPr>
            <p:cNvSpPr/>
            <p:nvPr/>
          </p:nvSpPr>
          <p:spPr>
            <a:xfrm rot="20700000">
              <a:off x="4008650" y="871651"/>
              <a:ext cx="2076519" cy="1882021"/>
            </a:xfrm>
            <a:prstGeom prst="gear6">
              <a:avLst/>
            </a:prstGeom>
            <a:gradFill rotWithShape="0">
              <a:gsLst>
                <a:gs pos="0">
                  <a:schemeClr val="bg1">
                    <a:shade val="100000"/>
                    <a:satMod val="150000"/>
                  </a:schemeClr>
                </a:gs>
                <a:gs pos="65000">
                  <a:schemeClr val="bg1">
                    <a:shade val="90000"/>
                    <a:satMod val="375000"/>
                  </a:schemeClr>
                </a:gs>
                <a:gs pos="100000">
                  <a:schemeClr val="bg2">
                    <a:tint val="88000"/>
                    <a:satMod val="40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brazec 4">
              <a:extLst>
                <a:ext uri="{FF2B5EF4-FFF2-40B4-BE49-F238E27FC236}">
                  <a16:creationId xmlns:a16="http://schemas.microsoft.com/office/drawing/2014/main" id="{ECD51AE7-5774-476B-99AF-2B0C3346FACD}"/>
                </a:ext>
              </a:extLst>
            </p:cNvPr>
            <p:cNvSpPr txBox="1"/>
            <p:nvPr/>
          </p:nvSpPr>
          <p:spPr>
            <a:xfrm>
              <a:off x="4475391" y="1273128"/>
              <a:ext cx="1143038" cy="1079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chemeClr val="tx1"/>
                  </a:solidFill>
                </a:rPr>
                <a:t>Házení a překážky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extLst>
              <a:ext uri="{FF2B5EF4-FFF2-40B4-BE49-F238E27FC236}">
                <a16:creationId xmlns:a16="http://schemas.microsoft.com/office/drawing/2014/main" id="{AF86C505-4B67-414B-BB25-66F285D99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052513"/>
            <a:ext cx="79248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Témata (oblasti)  STP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54188A1-1C18-4CF9-9983-649357006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420938"/>
            <a:ext cx="7693025" cy="3724275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Přesuny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Překonávání překážek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Házení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Základy přežití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Boj zblízka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plavání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lezení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víceboje</a:t>
            </a:r>
          </a:p>
        </p:txBody>
      </p:sp>
      <p:sp>
        <p:nvSpPr>
          <p:cNvPr id="22532" name="WordArt 6">
            <a:extLst>
              <a:ext uri="{FF2B5EF4-FFF2-40B4-BE49-F238E27FC236}">
                <a16:creationId xmlns:a16="http://schemas.microsoft.com/office/drawing/2014/main" id="{4A9C3B8B-AA42-4AE4-96B4-5EA238CF8F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extLst>
              <a:ext uri="{FF2B5EF4-FFF2-40B4-BE49-F238E27FC236}">
                <a16:creationId xmlns:a16="http://schemas.microsoft.com/office/drawing/2014/main" id="{0EEBEF41-9BEA-44A2-AB25-C55DBB1F05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341438"/>
            <a:ext cx="79248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00"/>
                </a:solidFill>
              </a:rPr>
              <a:t>Rizikové oblasti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FB263A6-C264-4675-B577-6CACB3DF8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852738"/>
            <a:ext cx="7693025" cy="2867025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Základy přežití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Boj zblízka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plavání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Vojenské lezení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>
                <a:solidFill>
                  <a:srgbClr val="FFFF00"/>
                </a:solidFill>
              </a:rPr>
              <a:t>Přesuny na sněhu a ledu</a:t>
            </a:r>
          </a:p>
        </p:txBody>
      </p:sp>
      <p:sp>
        <p:nvSpPr>
          <p:cNvPr id="23556" name="WordArt 5">
            <a:extLst>
              <a:ext uri="{FF2B5EF4-FFF2-40B4-BE49-F238E27FC236}">
                <a16:creationId xmlns:a16="http://schemas.microsoft.com/office/drawing/2014/main" id="{EA7055F8-821D-477C-AD6A-EB708B5583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63D84957-BBA9-4B0F-B2C6-983478994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693025" cy="2808287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FF00"/>
                </a:solidFill>
              </a:rPr>
              <a:t>Základy speciální tělesné přípravy</a:t>
            </a:r>
            <a:r>
              <a:rPr lang="cs-CZ" altLang="cs-CZ" dirty="0">
                <a:solidFill>
                  <a:srgbClr val="FFFF00"/>
                </a:solidFill>
              </a:rPr>
              <a:t>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FFFF00"/>
                </a:solidFill>
              </a:rPr>
              <a:t>I		         (2. semestr)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II		 	(3. semestr)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III 			(5. semestr)</a:t>
            </a:r>
          </a:p>
          <a:p>
            <a:pPr marL="533400" indent="-533400" eaLnBrk="1" hangingPunct="1"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FF00"/>
                </a:solidFill>
              </a:rPr>
              <a:t>Speciální tělesná příprava (kurzy)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I 			(1. ročník, letní semestr)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II 			(2. ročník, letní semestr)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III 			(3. ročník, zimní semestr)</a:t>
            </a:r>
          </a:p>
          <a:p>
            <a:pPr marL="533400" indent="-533400" eaLnBrk="1" hangingPunct="1">
              <a:buFontTx/>
              <a:buAutoNum type="arabicPeriod"/>
            </a:pPr>
            <a:endParaRPr lang="cs-CZ" altLang="cs-CZ" dirty="0">
              <a:solidFill>
                <a:srgbClr val="FFFF00"/>
              </a:solidFill>
            </a:endParaRPr>
          </a:p>
        </p:txBody>
      </p:sp>
      <p:sp>
        <p:nvSpPr>
          <p:cNvPr id="24579" name="AutoShape 2">
            <a:extLst>
              <a:ext uri="{FF2B5EF4-FFF2-40B4-BE49-F238E27FC236}">
                <a16:creationId xmlns:a16="http://schemas.microsoft.com/office/drawing/2014/main" id="{74E8A173-AFAD-412A-995A-A4A7C1A35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96975"/>
            <a:ext cx="7924800" cy="738188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 b="1">
                <a:solidFill>
                  <a:schemeClr val="bg1"/>
                </a:solidFill>
              </a:rPr>
              <a:t>Bakalářský program VO</a:t>
            </a:r>
          </a:p>
        </p:txBody>
      </p:sp>
      <p:sp>
        <p:nvSpPr>
          <p:cNvPr id="24580" name="WordArt 6">
            <a:extLst>
              <a:ext uri="{FF2B5EF4-FFF2-40B4-BE49-F238E27FC236}">
                <a16:creationId xmlns:a16="http://schemas.microsoft.com/office/drawing/2014/main" id="{375B70A5-7A93-4E6A-BCB3-7F4911FA3C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3E7588CD-D6D1-49B6-A44F-1C8C192A1BC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2205038"/>
            <a:ext cx="7693025" cy="421005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FFFF00"/>
                </a:solidFill>
              </a:rPr>
              <a:t>Základy speciální tělesné přípravy</a:t>
            </a:r>
            <a:r>
              <a:rPr lang="cs-CZ" altLang="cs-CZ">
                <a:solidFill>
                  <a:srgbClr val="FFFF00"/>
                </a:solidFill>
              </a:rPr>
              <a:t>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FFFF00"/>
                </a:solidFill>
              </a:rPr>
              <a:t>1 			(4. ročník, letní semestr)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>
                <a:solidFill>
                  <a:srgbClr val="FFFF00"/>
                </a:solidFill>
              </a:rPr>
              <a:t>2 			(4. ročník, zimní semestr)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cs-CZ" altLang="cs-CZ">
              <a:solidFill>
                <a:srgbClr val="FFFF00"/>
              </a:solidFill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FFFF00"/>
                </a:solidFill>
              </a:rPr>
              <a:t>Speciální tělesná příprava (kurzy)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>
                <a:solidFill>
                  <a:srgbClr val="FFFF00"/>
                </a:solidFill>
              </a:rPr>
              <a:t>1 			(4. ročník, letní semestr)</a:t>
            </a:r>
          </a:p>
          <a:p>
            <a:pPr marL="533400" indent="-533400" eaLnBrk="1" hangingPunct="1">
              <a:buFontTx/>
              <a:buNone/>
            </a:pPr>
            <a:r>
              <a:rPr lang="cs-CZ" altLang="cs-CZ">
                <a:solidFill>
                  <a:srgbClr val="FFFF00"/>
                </a:solidFill>
              </a:rPr>
              <a:t>2 			(5. ročník, zimní semestr)</a:t>
            </a:r>
          </a:p>
          <a:p>
            <a:pPr marL="533400" indent="-533400" eaLnBrk="1" hangingPunct="1">
              <a:buFontTx/>
              <a:buAutoNum type="arabicPeriod"/>
            </a:pPr>
            <a:endParaRPr lang="cs-CZ" altLang="cs-CZ">
              <a:solidFill>
                <a:srgbClr val="FFFF00"/>
              </a:solidFill>
            </a:endParaRPr>
          </a:p>
        </p:txBody>
      </p:sp>
      <p:sp>
        <p:nvSpPr>
          <p:cNvPr id="25603" name="AutoShape 2">
            <a:extLst>
              <a:ext uri="{FF2B5EF4-FFF2-40B4-BE49-F238E27FC236}">
                <a16:creationId xmlns:a16="http://schemas.microsoft.com/office/drawing/2014/main" id="{62056862-28AB-4665-8C4C-7E108FC6F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96975"/>
            <a:ext cx="7924800" cy="738188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 b="1">
                <a:solidFill>
                  <a:schemeClr val="bg1"/>
                </a:solidFill>
              </a:rPr>
              <a:t>Magisterský program VO</a:t>
            </a:r>
          </a:p>
        </p:txBody>
      </p:sp>
      <p:sp>
        <p:nvSpPr>
          <p:cNvPr id="25604" name="WordArt 5">
            <a:extLst>
              <a:ext uri="{FF2B5EF4-FFF2-40B4-BE49-F238E27FC236}">
                <a16:creationId xmlns:a16="http://schemas.microsoft.com/office/drawing/2014/main" id="{47615F3B-E021-42F9-9EDA-15F818F9A84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Úvod do STP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le">
  <a:themeElements>
    <a:clrScheme name="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2DC1DE-1338-4F01-9510-346411D2C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786dd7ff-425c-4d0d-8299-61bc4fece3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DDC90C-4514-4E78-8D89-589FAC0F0A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332058-99F3-400E-87EC-8A7BE972BE6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</TotalTime>
  <Words>871</Words>
  <Application>Microsoft Office PowerPoint</Application>
  <PresentationFormat>Předvádění na obrazovce (4:3)</PresentationFormat>
  <Paragraphs>190</Paragraphs>
  <Slides>20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Times New Roman</vt:lpstr>
      <vt:lpstr>Wingdings</vt:lpstr>
      <vt:lpstr>Kapsle</vt:lpstr>
      <vt:lpstr>SPECIÁLNÍ TĚLESNÁ PŘÍPRAVA</vt:lpstr>
      <vt:lpstr>Cíle</vt:lpstr>
      <vt:lpstr>ZAKOTVENÍ STP</vt:lpstr>
      <vt:lpstr>Prezentace aplikace PowerPoint</vt:lpstr>
      <vt:lpstr>Prezentace aplikace PowerPoint</vt:lpstr>
      <vt:lpstr>Témata (oblasti)  STP</vt:lpstr>
      <vt:lpstr>Rizikové oblasti</vt:lpstr>
      <vt:lpstr>Prezentace aplikace PowerPoint</vt:lpstr>
      <vt:lpstr>Prezentace aplikace PowerPoint</vt:lpstr>
      <vt:lpstr>Kurzy STP</vt:lpstr>
      <vt:lpstr>Profesionální připravenost</vt:lpstr>
      <vt:lpstr>Tělesná připravenost</vt:lpstr>
      <vt:lpstr>Pohybové schopnosti</vt:lpstr>
      <vt:lpstr>Tělesná odolnost</vt:lpstr>
      <vt:lpstr>Psychické regulační mechanismy</vt:lpstr>
      <vt:lpstr>Historie</vt:lpstr>
      <vt:lpstr>Otázky</vt:lpstr>
      <vt:lpstr>Literatura: vojenská</vt:lpstr>
      <vt:lpstr>Literatura: FTVS</vt:lpstr>
      <vt:lpstr>Multimediální podpora</vt:lpstr>
    </vt:vector>
  </TitlesOfParts>
  <Company>VÚ 8297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tělesná příprava</dc:title>
  <dc:creator>dolezel</dc:creator>
  <cp:lastModifiedBy>Michal Vágner</cp:lastModifiedBy>
  <cp:revision>164</cp:revision>
  <dcterms:created xsi:type="dcterms:W3CDTF">2007-05-28T18:49:48Z</dcterms:created>
  <dcterms:modified xsi:type="dcterms:W3CDTF">2022-10-12T07:46:15Z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