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3" r:id="rId3"/>
    <p:sldId id="270" r:id="rId4"/>
    <p:sldId id="268" r:id="rId5"/>
    <p:sldId id="271" r:id="rId6"/>
    <p:sldId id="274" r:id="rId7"/>
    <p:sldId id="275" r:id="rId8"/>
    <p:sldId id="27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04" autoAdjust="0"/>
  </p:normalViewPr>
  <p:slideViewPr>
    <p:cSldViewPr>
      <p:cViewPr varScale="1">
        <p:scale>
          <a:sx n="73" d="100"/>
          <a:sy n="73" d="100"/>
        </p:scale>
        <p:origin x="18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Zápis do RVÚ o výsledcích </a:t>
            </a:r>
            <a:r>
              <a:rPr lang="cs-CZ" dirty="0" err="1"/>
              <a:t>inv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633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Skladi&#353;tn&#237;%20l&#237;stky.xl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AČR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Materiální zajištění TV procesu v AČR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Cíl, Forma, Klíčová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sz="2800" dirty="0"/>
              <a:t>Doplnit vědomosti týkající se skladového hospodaření útvaru studentů o skladovou dokumentaci a rozšířit o formy inventarizace. Úloha TV pracovníků v materiálovém hospodářství útvaru a praktická výuka ve skladu.</a:t>
            </a:r>
          </a:p>
          <a:p>
            <a:pPr marL="0" indent="0"/>
            <a:endParaRPr lang="cs-CZ" sz="2800" dirty="0"/>
          </a:p>
          <a:p>
            <a:pPr marL="0" indent="0"/>
            <a:r>
              <a:rPr lang="cs-CZ" sz="2800" dirty="0"/>
              <a:t>Prezentace je zamýšlena k teoretické přípravě v rámci </a:t>
            </a:r>
            <a:r>
              <a:rPr lang="cs-CZ" sz="2800" dirty="0" err="1"/>
              <a:t>přednášky+jako</a:t>
            </a:r>
            <a:r>
              <a:rPr lang="cs-CZ" sz="2800" dirty="0"/>
              <a:t> podklad pro praktickou část ve skladu.</a:t>
            </a:r>
          </a:p>
          <a:p>
            <a:pPr marL="0" indent="0"/>
            <a:endParaRPr lang="cs-CZ" sz="2800" dirty="0"/>
          </a:p>
          <a:p>
            <a:pPr marL="0" indent="0"/>
            <a:r>
              <a:rPr lang="cs-CZ" sz="2800" u="sng" dirty="0"/>
              <a:t>Klíčová slova</a:t>
            </a:r>
            <a:r>
              <a:rPr lang="cs-CZ" sz="2800" dirty="0"/>
              <a:t>: MÚ, Inventarizace, </a:t>
            </a:r>
            <a:r>
              <a:rPr lang="cs-CZ" sz="2800"/>
              <a:t>Kniha zápůjček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skladová Dokumentace dle log-10-3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830816" cy="5472608"/>
          </a:xfrm>
        </p:spPr>
        <p:txBody>
          <a:bodyPr/>
          <a:lstStyle/>
          <a:p>
            <a:r>
              <a:rPr lang="cs-CZ" sz="2400" b="1" dirty="0"/>
              <a:t>Sklad jako nemovitost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Kolaudační rozhodnutí </a:t>
            </a:r>
            <a:r>
              <a:rPr lang="cs-CZ" sz="2000" i="1" dirty="0"/>
              <a:t>(místnost je určena ke skladování)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uložení materiálu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Protipožární směrnice </a:t>
            </a:r>
            <a:r>
              <a:rPr lang="cs-CZ" sz="2000" i="1" dirty="0"/>
              <a:t>(rozmístění hasicích prostředků s revizí) </a:t>
            </a:r>
            <a:r>
              <a:rPr lang="cs-CZ" sz="2000" dirty="0"/>
              <a:t>+ Evakuační směrnice + Směrnice Pro </a:t>
            </a:r>
            <a:r>
              <a:rPr lang="cs-CZ" sz="2000" dirty="0" err="1"/>
              <a:t>BoPo</a:t>
            </a: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Kniha kontrol </a:t>
            </a:r>
            <a:r>
              <a:rPr lang="cs-CZ" sz="2000" i="1" dirty="0"/>
              <a:t>(VÚ 1x ročně, NS4 1xQ, VR 1x měsíčně, Skladník porovnání 1x měsíčně s EÚP)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Kniha vstupů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Kniha manipulace s materiálem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Knihy měření vlhkosti a teploty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Kniha zápůjček</a:t>
            </a:r>
          </a:p>
          <a:p>
            <a:r>
              <a:rPr lang="cs-CZ" sz="2400" b="1" dirty="0"/>
              <a:t>Místnost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Regály (revize 1 x za 2 roky) + nosnosti dílů i celků+ nosnost podlah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MÚ v jednom sektoru, </a:t>
            </a:r>
            <a:r>
              <a:rPr lang="cs-CZ" sz="2000" dirty="0">
                <a:hlinkClick r:id="rId2" action="ppaction://hlinkfile"/>
              </a:rPr>
              <a:t>skladištní lístek </a:t>
            </a:r>
            <a:r>
              <a:rPr lang="cs-CZ" sz="2000" dirty="0"/>
              <a:t>vč. čár. kódu materiálu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23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Inventarizace materiálu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/>
              <a:t>Nařizuje MO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Nařízení k provedení inventarizace útvaru</a:t>
            </a:r>
          </a:p>
          <a:p>
            <a:pPr marL="0" indent="0"/>
            <a:r>
              <a:rPr lang="cs-CZ" b="1" dirty="0"/>
              <a:t>Druhy inventarizace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Periodická </a:t>
            </a:r>
            <a:r>
              <a:rPr lang="cs-CZ" sz="2400" dirty="0"/>
              <a:t>(přípravné, prováděcí a vyhodnocovací období)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Mimořádná </a:t>
            </a:r>
            <a:r>
              <a:rPr lang="cs-CZ" sz="2400" dirty="0"/>
              <a:t>(konec činnosti útvaru, změna funkce)</a:t>
            </a:r>
            <a:endParaRPr lang="cs-CZ" dirty="0"/>
          </a:p>
          <a:p>
            <a:pPr marL="0" indent="0"/>
            <a:r>
              <a:rPr lang="cs-CZ" b="1" dirty="0"/>
              <a:t>Typy inventarizace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Fyzická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Dokladová – vč. kompletní dokumentace k materiálu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72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NTV a sklad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043190"/>
          </a:xfrm>
        </p:spPr>
        <p:txBody>
          <a:bodyPr/>
          <a:lstStyle/>
          <a:p>
            <a:pPr algn="ctr"/>
            <a:r>
              <a:rPr lang="cs-CZ" b="1" dirty="0"/>
              <a:t>Pros &amp; </a:t>
            </a:r>
            <a:r>
              <a:rPr lang="cs-CZ" b="1" dirty="0" err="1"/>
              <a:t>Cons</a:t>
            </a: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€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Byrokracie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Nezávislost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Vliv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Podřízení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Objem práce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Orientace v problematice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Přehled o materiálu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Jaká dokumentace je pro vedení skladu jako nemovitosti potřeba?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formy inventarizace se v resortu využívají a kdo a kdy je provádí?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je postavení TV pracovníků ve skladovém </a:t>
            </a:r>
            <a:r>
              <a:rPr lang="cs-CZ"/>
              <a:t>hospodářství útvaru?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608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98ED3-BC3A-F792-59F5-C5A045F4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16782A-0C98-40DF-7A8E-98456CFE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4F13AB6-0A9A-9A9B-DDA8-51F167F7DC53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>
            <a:lvl1pPr marL="514350" indent="-514350" algn="l" rtl="0" eaLnBrk="1" latinLnBrk="0" hangingPunct="1">
              <a:spcBef>
                <a:spcPts val="600"/>
              </a:spcBef>
              <a:buClrTx/>
              <a:buSzPct val="70000"/>
              <a:buFont typeface="+mj-lt"/>
              <a:buNone/>
              <a:defRPr kumimoji="0" sz="3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971550" indent="-514350" algn="l" rtl="0" eaLnBrk="1" latinLnBrk="0" hangingPunct="1">
              <a:spcBef>
                <a:spcPts val="600"/>
              </a:spcBef>
              <a:buClrTx/>
              <a:buSzPct val="70000"/>
              <a:buFont typeface="Wingdings" pitchFamily="2" charset="2"/>
              <a:buChar char="§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371600" indent="-457200" algn="l" rtl="0" eaLnBrk="1" latinLnBrk="0" hangingPunct="1">
              <a:spcBef>
                <a:spcPts val="0"/>
              </a:spcBef>
              <a:buClrTx/>
              <a:buSzPct val="70000"/>
              <a:buFont typeface="+mj-lt"/>
              <a:buAutoNum type="arabicParenR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828800" indent="-457200" algn="l" rtl="0" eaLnBrk="1" latinLnBrk="0" hangingPunct="1">
              <a:spcBef>
                <a:spcPts val="0"/>
              </a:spcBef>
              <a:buClrTx/>
              <a:buSzPct val="70000"/>
              <a:buFont typeface="+mj-lt"/>
              <a:buAutoNum type="arabicParenR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171700" indent="-342900" algn="l" rtl="0" eaLnBrk="1" latinLnBrk="0" hangingPunct="1">
              <a:spcBef>
                <a:spcPts val="0"/>
              </a:spcBef>
              <a:buClrTx/>
              <a:buSzPct val="60000"/>
              <a:buFont typeface="+mj-lt"/>
              <a:buAutoNum type="arabicParenR"/>
              <a:defRPr kumimoji="0"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Všeob-P-35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NVMO č. 12/2011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Log-10-3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Organizační rozkaz útvaru</a:t>
            </a:r>
          </a:p>
        </p:txBody>
      </p:sp>
    </p:spTree>
    <p:extLst>
      <p:ext uri="{BB962C8B-B14F-4D97-AF65-F5344CB8AC3E}">
        <p14:creationId xmlns:p14="http://schemas.microsoft.com/office/powerpoint/2010/main" val="2000003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331</TotalTime>
  <Words>300</Words>
  <Application>Microsoft Office PowerPoint</Application>
  <PresentationFormat>Předvádění na obrazovce (4:3)</PresentationFormat>
  <Paragraphs>61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Wingdings</vt:lpstr>
      <vt:lpstr>Wingdings 2</vt:lpstr>
      <vt:lpstr>Cesta</vt:lpstr>
      <vt:lpstr>teorie a didaktika tv v AČR</vt:lpstr>
      <vt:lpstr>Cíl, Forma, Klíčová slova</vt:lpstr>
      <vt:lpstr>skladová Dokumentace dle log-10-3</vt:lpstr>
      <vt:lpstr>Inventarizace materiálu</vt:lpstr>
      <vt:lpstr>NTV a sklad</vt:lpstr>
      <vt:lpstr>Kontrolní otázky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Vladimír Michalička</cp:lastModifiedBy>
  <cp:revision>128</cp:revision>
  <dcterms:modified xsi:type="dcterms:W3CDTF">2022-10-24T07:36:05Z</dcterms:modified>
</cp:coreProperties>
</file>