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44534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455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168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19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35993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62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80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80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6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301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0434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34D1DC8-2BB2-44B5-976D-FA9A8846DB70}" type="datetimeFigureOut">
              <a:rPr lang="ru-RU" smtClean="0"/>
              <a:t>13.04.2026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139C5639-9728-49DB-8456-FEB8148E852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035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4C76C-B435-419C-85CA-C52BB53C8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6" y="2327180"/>
            <a:ext cx="8361229" cy="209822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Эллипсис и неполные предложения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31ACEF-E946-4896-A14D-5F1F6F76A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3" y="4679848"/>
            <a:ext cx="6831673" cy="108623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12</a:t>
            </a:r>
          </a:p>
        </p:txBody>
      </p:sp>
    </p:spTree>
    <p:extLst>
      <p:ext uri="{BB962C8B-B14F-4D97-AF65-F5344CB8AC3E}">
        <p14:creationId xmlns:p14="http://schemas.microsoft.com/office/powerpoint/2010/main" val="237075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64373-F03E-4FD8-9795-091E912A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861735-B7F0-4FB6-B386-34B94F47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433"/>
            <a:ext cx="9601200" cy="41419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членов предложения (лекция № 2):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(содержат все члены, необходимые для полноты строения и значения: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иду в кино, а мой брат идет в театр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неполные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(пропущены члены предложения, необходимые для полноты строения и значения: </a:t>
            </a:r>
            <a:r>
              <a:rPr lang="ru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иду в кино, а брат – в театр</a:t>
            </a:r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Неполные предложения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(neúplné věty)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делятся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</a:p>
          <a:p>
            <a:pPr lvl="1" algn="just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предложения с неназванными членами предложения, которые были упомянуты в контексте, то есть в ближайших предложениях или в том же предложении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 Ты бросил жену, Микола? - Нет, она меня (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бросила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));</a:t>
            </a:r>
          </a:p>
          <a:p>
            <a:pPr lvl="1"/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ситуативные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предложения с неназванными членами, которые ясны из ситуации, подсказаны обстановкой 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 Я – в лавочку... муки надо и соли. - Не надо муки, не надо соли, – проговорил он, – на дворе сыро, слякоть. - Я резиновые </a:t>
            </a:r>
            <a:r>
              <a:rPr lang="ru-RU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(сапоги)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надела, – сказала молодая женщина)</a:t>
            </a:r>
            <a:r>
              <a:rPr lang="ru-RU" sz="210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CZ" sz="21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934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64373-F03E-4FD8-9795-091E912A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165743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Эллипсис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(elipsa/výpustka)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определение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861735-B7F0-4FB6-B386-34B94F47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433"/>
            <a:ext cx="9601200" cy="4556097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Эллипсис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пропуск в речи или тексте подразумеваемой (= легко восстанавливаемой в данном речевом контексте или ситуации) языковой единицы, структурная неполнота синтаксической конструкции.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подхода в современной лингвистике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1) эллиптические предложения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(eliptické věty)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неполные предложения (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широкая трактовка, данная лекция построена именно на этой предпосылке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2) эллиптические предложения (ЭП) ≠ неполные предложения (НП):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а) ЭП – разновидность НП;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б) ЭП – переходная структура между полными предложениями и НП;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в) ЭП – особый класс полных двусоставных предложений.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грамматисты расценивают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 как предложения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невыраженным глагольным сказуемым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учебниках синтаксиса также встречается смежное понятие «синтаксический ноль»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yntaktická nula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К такой категории некоторые лингвисты относят глаголы-связки со значение наличия/бытия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врач).</a:t>
            </a:r>
          </a:p>
        </p:txBody>
      </p:sp>
    </p:spTree>
    <p:extLst>
      <p:ext uri="{BB962C8B-B14F-4D97-AF65-F5344CB8AC3E}">
        <p14:creationId xmlns:p14="http://schemas.microsoft.com/office/powerpoint/2010/main" val="353361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64373-F03E-4FD8-9795-091E912A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165743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сказуемого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861735-B7F0-4FB6-B386-34B94F47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433"/>
            <a:ext cx="9601200" cy="455609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Чаще всего в случае эллиптических предложений имеет место именно пропуск сказуемого.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все глаголы одинаково подвержены эллипсису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Существует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несколько семантических групп, где пропуск происходит намного чаще.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глаголы движения: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после занятий сразу домой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глаголы динамичного действия, особенно со значением «бить», «ударять», «брать», «хватать»: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потом полиция за ним, а он от полицейских по чердакам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глаголы речи: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чем это ты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  <a:endParaRPr lang="cs-CZ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глаголы мыслительного процесса: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Странник размышлял о молитве, вот и я тоже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71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64373-F03E-4FD8-9795-091E912A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685800"/>
            <a:ext cx="10165743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других членов предложения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861735-B7F0-4FB6-B386-34B94F47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433"/>
            <a:ext cx="9601200" cy="455609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Пропуск </a:t>
            </a: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косвенного субъекта в дат. п.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Можно начать? Уже выходить? Есть не хотелось. Необходимо узнать подробности у заведующего. Увидеть бы дедушку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.)</a:t>
            </a:r>
            <a:endParaRPr lang="cs-CZ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Пропуск </a:t>
            </a: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подлежащего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(Они уже и думать забыли смущаться. Стоят и ждут.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Klára nemohla přijít. Měla zkoušku.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Закипел, выключи! –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Už se vaří, vypni to!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Идет! –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Už jde!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Как заливается! –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Ten ale zpívá);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Пропуск </a:t>
            </a: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подлежащего и сказуемого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это ты делаешь? Домашние задания.</a:t>
            </a:r>
            <a:endParaRPr lang="cs-CZ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Пропуск </a:t>
            </a:r>
            <a:r>
              <a:rPr lang="ru-RU" u="sng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дополнения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 хочет выступить с речью. Сейчас как раз составляет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Из дополнений чаще всего опускается местоимение </a:t>
            </a:r>
            <a:r>
              <a:rPr lang="ru-RU" b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это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i="1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же говорил тебе!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исчерпывающий перечень ни в ЧЯ, ни в РЯ!</a:t>
            </a:r>
          </a:p>
        </p:txBody>
      </p:sp>
    </p:spTree>
    <p:extLst>
      <p:ext uri="{BB962C8B-B14F-4D97-AF65-F5344CB8AC3E}">
        <p14:creationId xmlns:p14="http://schemas.microsoft.com/office/powerpoint/2010/main" val="285552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64373-F03E-4FD8-9795-091E912A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Эллипсис: ЧЯ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861735-B7F0-4FB6-B386-34B94F47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433"/>
            <a:ext cx="9601200" cy="444676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РЯ</a:t>
            </a:r>
            <a:r>
              <a:rPr lang="en-US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ЧЯ говорящие, основываясь на контексте и ситуации</a:t>
            </a:r>
            <a:r>
              <a:rPr lang="cs-CZ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</a:t>
            </a:r>
            <a:r>
              <a:rPr lang="ru-RU" dirty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часто опускают конститутивные члены предложения;</a:t>
            </a:r>
          </a:p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Эллипсис встречается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РЯ намного чаще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чем в ЧЯ, и более всего характерен для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разговорной речи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РЯ в случае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именного сказуемого и нулевой связки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местоимения 1-го и 2-го лица расцениваются как эллипсис и эксплицируются при переводе на ЧЯ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(Рад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 –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спросил шофер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x </a:t>
            </a:r>
            <a:r>
              <a:rPr lang="cs-CZ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Seš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rád? – zeptal se řidič.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Кто такие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 x Kdo </a:t>
            </a:r>
            <a:r>
              <a:rPr lang="cs-CZ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jste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ЧЯ отсутствие местоимения 1-го или 2-го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лица в наст. и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прош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вр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считается эллипсисом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речь идет о структурной особенности языка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(Jdu spát, šla jsem se projít)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ЧЯ и РЯ отсутствие местоимения в повелительном наклонении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считается эллипсисом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речь идет о структурной особенности языка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Jdi!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Пойдем!)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endParaRPr lang="cs-CZ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120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64373-F03E-4FD8-9795-091E912A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Эллипсис: ЧЯ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861735-B7F0-4FB6-B386-34B94F47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5433"/>
            <a:ext cx="9601200" cy="444676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Некоторые эллиптические предложения в РЯ невозможно перевести на ЧЯ, не прибегая к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эксплицитации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предиката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(я – домой =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поеду / пойду / направляюсь / собираюсь домой –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půjdu / pojedu / chystám se domů)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ЧЯ, в отличие от РЯ, в обязательном порядке должна быть выражена словосочетательная связь справа (так наз. комплемент =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obligatorní doplnění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 хотя бы в ослабленном, в данном случае местоименном виде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(Вы прочли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Успели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 x Přečetl jste si </a:t>
            </a:r>
            <a:r>
              <a:rPr lang="cs-CZ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to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 Stihl jste </a:t>
            </a:r>
            <a:r>
              <a:rPr lang="cs-CZ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to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Поешь. х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Dej si </a:t>
            </a:r>
            <a:r>
              <a:rPr lang="cs-CZ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něco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Разговорная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диалогическая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речь в ЧЯ и РЯ во многих случаях выбивается из вышеуказанных норм;</a:t>
            </a:r>
          </a:p>
          <a:p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Однако в отличие от РЯ чешский язык в реплике ответа не предусматривает возможность пропуска комплемента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(obligatorní doplnění)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случае эксплицитно выраженного подлежащего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(Кто посетил отца в больнице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Мама посетила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en-US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X 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Kdo navštívil otce v nemocnici? – </a:t>
            </a:r>
            <a:r>
              <a:rPr lang="cs-CZ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Maminka </a:t>
            </a:r>
            <a:r>
              <a:rPr lang="cs-CZ" b="1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ho</a:t>
            </a:r>
            <a:r>
              <a:rPr lang="cs-CZ" i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navštívila</a:t>
            </a:r>
            <a:r>
              <a:rPr lang="cs-CZ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.)</a:t>
            </a:r>
            <a:endParaRPr lang="ru-RU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632632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1692</TotalTime>
  <Words>873</Words>
  <Application>Microsoft Office PowerPoint</Application>
  <PresentationFormat>Широкоэкранный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Franklin Gothic Book</vt:lpstr>
      <vt:lpstr>Times New Roman</vt:lpstr>
      <vt:lpstr>Уголки</vt:lpstr>
      <vt:lpstr>Эллипсис и неполные предложения</vt:lpstr>
      <vt:lpstr>Основные понятия</vt:lpstr>
      <vt:lpstr>Эллипсис (elipsa/výpustka) – определение</vt:lpstr>
      <vt:lpstr>Пропуск сказуемого</vt:lpstr>
      <vt:lpstr>Пропуск других членов предложения </vt:lpstr>
      <vt:lpstr>Эллипсис: ЧЯ vs РЯ</vt:lpstr>
      <vt:lpstr>Эллипсис: ЧЯ vs РЯ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Преловская</dc:creator>
  <cp:lastModifiedBy>Анна Преловская</cp:lastModifiedBy>
  <cp:revision>24</cp:revision>
  <dcterms:created xsi:type="dcterms:W3CDTF">2026-04-12T05:38:01Z</dcterms:created>
  <dcterms:modified xsi:type="dcterms:W3CDTF">2026-04-13T10:55:54Z</dcterms:modified>
</cp:coreProperties>
</file>