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98" d="100"/>
          <a:sy n="98" d="100"/>
        </p:scale>
        <p:origin x="84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913B9A-E1E3-4B21-B4E6-AC639E238833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D5482A79-3220-4E42-9BDD-C5D55FE7029E}">
      <dgm:prSet/>
      <dgm:spPr/>
      <dgm:t>
        <a:bodyPr/>
        <a:lstStyle/>
        <a:p>
          <a:pPr>
            <a:defRPr cap="all"/>
          </a:pPr>
          <a:r>
            <a:rPr lang="cs-CZ"/>
            <a:t>Sebereflexe je proces, při kterém člověk vědomě zaměřuje pozornost na své myšlenky, emoce, jednání a hodnoty, s cílem lépe porozumět sám sobě</a:t>
          </a:r>
          <a:endParaRPr lang="en-US"/>
        </a:p>
      </dgm:t>
    </dgm:pt>
    <dgm:pt modelId="{0F75DC6B-1443-4847-A4E5-6AF70F13311A}" type="parTrans" cxnId="{6661716B-EB24-4420-83D1-3593F036C9CE}">
      <dgm:prSet/>
      <dgm:spPr/>
      <dgm:t>
        <a:bodyPr/>
        <a:lstStyle/>
        <a:p>
          <a:endParaRPr lang="en-US"/>
        </a:p>
      </dgm:t>
    </dgm:pt>
    <dgm:pt modelId="{DCE75D0D-72CF-440F-9E18-927F4C75E4E0}" type="sibTrans" cxnId="{6661716B-EB24-4420-83D1-3593F036C9CE}">
      <dgm:prSet/>
      <dgm:spPr/>
      <dgm:t>
        <a:bodyPr/>
        <a:lstStyle/>
        <a:p>
          <a:endParaRPr lang="en-US"/>
        </a:p>
      </dgm:t>
    </dgm:pt>
    <dgm:pt modelId="{1974BD14-2076-480C-B358-45DD4794D2FC}">
      <dgm:prSet/>
      <dgm:spPr/>
      <dgm:t>
        <a:bodyPr/>
        <a:lstStyle/>
        <a:p>
          <a:pPr>
            <a:defRPr cap="all"/>
          </a:pPr>
          <a:r>
            <a:rPr lang="cs-CZ"/>
            <a:t>Klíčová dovednost umožňující pochopit vlastní reakce, rozpoznávat vzorce chování a zvyšovat seberegulaci. </a:t>
          </a:r>
          <a:endParaRPr lang="en-US"/>
        </a:p>
      </dgm:t>
    </dgm:pt>
    <dgm:pt modelId="{5F6FFBD2-5651-4AEB-BB8C-47EB901CBE8F}" type="parTrans" cxnId="{6C241676-8EC3-4DBD-9AA0-58D9769ED30C}">
      <dgm:prSet/>
      <dgm:spPr/>
      <dgm:t>
        <a:bodyPr/>
        <a:lstStyle/>
        <a:p>
          <a:endParaRPr lang="en-US"/>
        </a:p>
      </dgm:t>
    </dgm:pt>
    <dgm:pt modelId="{BE399068-F82E-43B7-92A0-AA55DB545D51}" type="sibTrans" cxnId="{6C241676-8EC3-4DBD-9AA0-58D9769ED30C}">
      <dgm:prSet/>
      <dgm:spPr/>
      <dgm:t>
        <a:bodyPr/>
        <a:lstStyle/>
        <a:p>
          <a:endParaRPr lang="en-US"/>
        </a:p>
      </dgm:t>
    </dgm:pt>
    <dgm:pt modelId="{D011776E-37E1-4D6E-8461-452454748BC7}" type="pres">
      <dgm:prSet presAssocID="{B3913B9A-E1E3-4B21-B4E6-AC639E238833}" presName="root" presStyleCnt="0">
        <dgm:presLayoutVars>
          <dgm:dir/>
          <dgm:resizeHandles val="exact"/>
        </dgm:presLayoutVars>
      </dgm:prSet>
      <dgm:spPr/>
    </dgm:pt>
    <dgm:pt modelId="{3C69D14F-BD14-4A3D-8FFF-8C8CD6388F89}" type="pres">
      <dgm:prSet presAssocID="{D5482A79-3220-4E42-9BDD-C5D55FE7029E}" presName="compNode" presStyleCnt="0"/>
      <dgm:spPr/>
    </dgm:pt>
    <dgm:pt modelId="{41738E78-FD22-45B5-A0FA-5290A5764DC8}" type="pres">
      <dgm:prSet presAssocID="{D5482A79-3220-4E42-9BDD-C5D55FE7029E}" presName="iconBgRect" presStyleLbl="bgShp" presStyleIdx="0" presStyleCnt="2"/>
      <dgm:spPr>
        <a:prstGeom prst="round2DiagRect">
          <a:avLst>
            <a:gd name="adj1" fmla="val 29727"/>
            <a:gd name="adj2" fmla="val 0"/>
          </a:avLst>
        </a:prstGeom>
      </dgm:spPr>
    </dgm:pt>
    <dgm:pt modelId="{93B9B178-A644-4DE3-BD4E-5D0CC083839A}" type="pres">
      <dgm:prSet presAssocID="{D5482A79-3220-4E42-9BDD-C5D55FE7029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třesení rukou"/>
        </a:ext>
      </dgm:extLst>
    </dgm:pt>
    <dgm:pt modelId="{BF31CBE5-E209-4A7E-A7EA-58FB1E25DAA2}" type="pres">
      <dgm:prSet presAssocID="{D5482A79-3220-4E42-9BDD-C5D55FE7029E}" presName="spaceRect" presStyleCnt="0"/>
      <dgm:spPr/>
    </dgm:pt>
    <dgm:pt modelId="{E7832329-09AE-4E1E-A627-3481988CD099}" type="pres">
      <dgm:prSet presAssocID="{D5482A79-3220-4E42-9BDD-C5D55FE7029E}" presName="textRect" presStyleLbl="revTx" presStyleIdx="0" presStyleCnt="2">
        <dgm:presLayoutVars>
          <dgm:chMax val="1"/>
          <dgm:chPref val="1"/>
        </dgm:presLayoutVars>
      </dgm:prSet>
      <dgm:spPr/>
    </dgm:pt>
    <dgm:pt modelId="{25E677B6-FC72-43B6-8861-1098EBDDB7E8}" type="pres">
      <dgm:prSet presAssocID="{DCE75D0D-72CF-440F-9E18-927F4C75E4E0}" presName="sibTrans" presStyleCnt="0"/>
      <dgm:spPr/>
    </dgm:pt>
    <dgm:pt modelId="{C8814FEF-1DD4-465D-A365-E8C7D80264C1}" type="pres">
      <dgm:prSet presAssocID="{1974BD14-2076-480C-B358-45DD4794D2FC}" presName="compNode" presStyleCnt="0"/>
      <dgm:spPr/>
    </dgm:pt>
    <dgm:pt modelId="{75A49D96-E54E-4EB6-B696-4CB4933D2F99}" type="pres">
      <dgm:prSet presAssocID="{1974BD14-2076-480C-B358-45DD4794D2FC}" presName="iconBgRect" presStyleLbl="bgShp" presStyleIdx="1" presStyleCnt="2"/>
      <dgm:spPr>
        <a:prstGeom prst="round2DiagRect">
          <a:avLst>
            <a:gd name="adj1" fmla="val 29727"/>
            <a:gd name="adj2" fmla="val 0"/>
          </a:avLst>
        </a:prstGeom>
      </dgm:spPr>
    </dgm:pt>
    <dgm:pt modelId="{EBA6F370-A8D8-4CDA-9E68-4BC419418CFC}" type="pres">
      <dgm:prSet presAssocID="{1974BD14-2076-480C-B358-45DD4794D2F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F8432A7F-C62B-442D-BEFC-38A1A21CE6AD}" type="pres">
      <dgm:prSet presAssocID="{1974BD14-2076-480C-B358-45DD4794D2FC}" presName="spaceRect" presStyleCnt="0"/>
      <dgm:spPr/>
    </dgm:pt>
    <dgm:pt modelId="{41B4C3D0-FA22-4FA3-88F6-B6BDBC4359F7}" type="pres">
      <dgm:prSet presAssocID="{1974BD14-2076-480C-B358-45DD4794D2FC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13610219-886C-4CC5-92E2-E84FF20130A4}" type="presOf" srcId="{B3913B9A-E1E3-4B21-B4E6-AC639E238833}" destId="{D011776E-37E1-4D6E-8461-452454748BC7}" srcOrd="0" destOrd="0" presId="urn:microsoft.com/office/officeart/2018/5/layout/IconLeafLabelList"/>
    <dgm:cxn modelId="{38C2F52B-025B-4DDE-BB66-DB1E472B4820}" type="presOf" srcId="{1974BD14-2076-480C-B358-45DD4794D2FC}" destId="{41B4C3D0-FA22-4FA3-88F6-B6BDBC4359F7}" srcOrd="0" destOrd="0" presId="urn:microsoft.com/office/officeart/2018/5/layout/IconLeafLabelList"/>
    <dgm:cxn modelId="{6661716B-EB24-4420-83D1-3593F036C9CE}" srcId="{B3913B9A-E1E3-4B21-B4E6-AC639E238833}" destId="{D5482A79-3220-4E42-9BDD-C5D55FE7029E}" srcOrd="0" destOrd="0" parTransId="{0F75DC6B-1443-4847-A4E5-6AF70F13311A}" sibTransId="{DCE75D0D-72CF-440F-9E18-927F4C75E4E0}"/>
    <dgm:cxn modelId="{6C241676-8EC3-4DBD-9AA0-58D9769ED30C}" srcId="{B3913B9A-E1E3-4B21-B4E6-AC639E238833}" destId="{1974BD14-2076-480C-B358-45DD4794D2FC}" srcOrd="1" destOrd="0" parTransId="{5F6FFBD2-5651-4AEB-BB8C-47EB901CBE8F}" sibTransId="{BE399068-F82E-43B7-92A0-AA55DB545D51}"/>
    <dgm:cxn modelId="{53E25DBB-DCC5-4A5F-92EB-ED3442960D5D}" type="presOf" srcId="{D5482A79-3220-4E42-9BDD-C5D55FE7029E}" destId="{E7832329-09AE-4E1E-A627-3481988CD099}" srcOrd="0" destOrd="0" presId="urn:microsoft.com/office/officeart/2018/5/layout/IconLeafLabelList"/>
    <dgm:cxn modelId="{B403DDB5-2061-49F3-B7DE-4785C8A827A0}" type="presParOf" srcId="{D011776E-37E1-4D6E-8461-452454748BC7}" destId="{3C69D14F-BD14-4A3D-8FFF-8C8CD6388F89}" srcOrd="0" destOrd="0" presId="urn:microsoft.com/office/officeart/2018/5/layout/IconLeafLabelList"/>
    <dgm:cxn modelId="{F9C46DBD-C2BF-4089-AF40-0BCB27E011B7}" type="presParOf" srcId="{3C69D14F-BD14-4A3D-8FFF-8C8CD6388F89}" destId="{41738E78-FD22-45B5-A0FA-5290A5764DC8}" srcOrd="0" destOrd="0" presId="urn:microsoft.com/office/officeart/2018/5/layout/IconLeafLabelList"/>
    <dgm:cxn modelId="{71734AFC-03D4-4ECB-B6FC-5CBD3DCD75C7}" type="presParOf" srcId="{3C69D14F-BD14-4A3D-8FFF-8C8CD6388F89}" destId="{93B9B178-A644-4DE3-BD4E-5D0CC083839A}" srcOrd="1" destOrd="0" presId="urn:microsoft.com/office/officeart/2018/5/layout/IconLeafLabelList"/>
    <dgm:cxn modelId="{88FB2D01-61FA-4C9C-9DD1-23E5EC348697}" type="presParOf" srcId="{3C69D14F-BD14-4A3D-8FFF-8C8CD6388F89}" destId="{BF31CBE5-E209-4A7E-A7EA-58FB1E25DAA2}" srcOrd="2" destOrd="0" presId="urn:microsoft.com/office/officeart/2018/5/layout/IconLeafLabelList"/>
    <dgm:cxn modelId="{339BB9D9-BD13-454E-96D8-9B902E82EA7C}" type="presParOf" srcId="{3C69D14F-BD14-4A3D-8FFF-8C8CD6388F89}" destId="{E7832329-09AE-4E1E-A627-3481988CD099}" srcOrd="3" destOrd="0" presId="urn:microsoft.com/office/officeart/2018/5/layout/IconLeafLabelList"/>
    <dgm:cxn modelId="{A01A3847-6323-4FF7-B942-FEFCD29E1D26}" type="presParOf" srcId="{D011776E-37E1-4D6E-8461-452454748BC7}" destId="{25E677B6-FC72-43B6-8861-1098EBDDB7E8}" srcOrd="1" destOrd="0" presId="urn:microsoft.com/office/officeart/2018/5/layout/IconLeafLabelList"/>
    <dgm:cxn modelId="{80DD3A97-111A-4391-B711-DE13B36FAA96}" type="presParOf" srcId="{D011776E-37E1-4D6E-8461-452454748BC7}" destId="{C8814FEF-1DD4-465D-A365-E8C7D80264C1}" srcOrd="2" destOrd="0" presId="urn:microsoft.com/office/officeart/2018/5/layout/IconLeafLabelList"/>
    <dgm:cxn modelId="{FAACFEDB-5BE5-441C-BBBF-67C26092D7A6}" type="presParOf" srcId="{C8814FEF-1DD4-465D-A365-E8C7D80264C1}" destId="{75A49D96-E54E-4EB6-B696-4CB4933D2F99}" srcOrd="0" destOrd="0" presId="urn:microsoft.com/office/officeart/2018/5/layout/IconLeafLabelList"/>
    <dgm:cxn modelId="{0BAB6DFC-C7FF-44AB-8B97-5B7846444DD3}" type="presParOf" srcId="{C8814FEF-1DD4-465D-A365-E8C7D80264C1}" destId="{EBA6F370-A8D8-4CDA-9E68-4BC419418CFC}" srcOrd="1" destOrd="0" presId="urn:microsoft.com/office/officeart/2018/5/layout/IconLeafLabelList"/>
    <dgm:cxn modelId="{05A5C91D-A03B-4C8E-B647-40A1DD85F025}" type="presParOf" srcId="{C8814FEF-1DD4-465D-A365-E8C7D80264C1}" destId="{F8432A7F-C62B-442D-BEFC-38A1A21CE6AD}" srcOrd="2" destOrd="0" presId="urn:microsoft.com/office/officeart/2018/5/layout/IconLeafLabelList"/>
    <dgm:cxn modelId="{927335F8-653F-421C-8199-E69418BF5C43}" type="presParOf" srcId="{C8814FEF-1DD4-465D-A365-E8C7D80264C1}" destId="{41B4C3D0-FA22-4FA3-88F6-B6BDBC4359F7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27AFE8-656F-4077-8667-C55D5488C234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D713981F-86B9-4481-9FC0-27F382FA63A7}">
      <dgm:prSet/>
      <dgm:spPr/>
      <dgm:t>
        <a:bodyPr/>
        <a:lstStyle/>
        <a:p>
          <a:r>
            <a:rPr lang="cs-CZ"/>
            <a:t>Produktivní sebereflexe(vedoucí k růstu, uvědomění a změnám)</a:t>
          </a:r>
          <a:endParaRPr lang="en-US"/>
        </a:p>
      </dgm:t>
    </dgm:pt>
    <dgm:pt modelId="{ED245A0C-404A-4DCC-A2AE-C5F608A555EF}" type="parTrans" cxnId="{1825C0A7-7D1A-49F4-8491-80D53B624548}">
      <dgm:prSet/>
      <dgm:spPr/>
      <dgm:t>
        <a:bodyPr/>
        <a:lstStyle/>
        <a:p>
          <a:endParaRPr lang="en-US"/>
        </a:p>
      </dgm:t>
    </dgm:pt>
    <dgm:pt modelId="{893F154D-C2AE-4B35-93C2-538D558F3B0F}" type="sibTrans" cxnId="{1825C0A7-7D1A-49F4-8491-80D53B624548}">
      <dgm:prSet/>
      <dgm:spPr/>
      <dgm:t>
        <a:bodyPr/>
        <a:lstStyle/>
        <a:p>
          <a:endParaRPr lang="en-US"/>
        </a:p>
      </dgm:t>
    </dgm:pt>
    <dgm:pt modelId="{19809441-D36B-4E7C-8D13-DBC702227ABC}">
      <dgm:prSet/>
      <dgm:spPr/>
      <dgm:t>
        <a:bodyPr/>
        <a:lstStyle/>
        <a:p>
          <a:r>
            <a:rPr lang="cs-CZ"/>
            <a:t>Neproduktiní ruminace (zaměřená na negativní obsahy bez hledání řešení).</a:t>
          </a:r>
          <a:endParaRPr lang="en-US"/>
        </a:p>
      </dgm:t>
    </dgm:pt>
    <dgm:pt modelId="{AE496FD2-C442-4955-9A10-C3E114875654}" type="parTrans" cxnId="{93D9BFE9-6DCA-49F4-AFFC-2F5BE30EA612}">
      <dgm:prSet/>
      <dgm:spPr/>
      <dgm:t>
        <a:bodyPr/>
        <a:lstStyle/>
        <a:p>
          <a:endParaRPr lang="en-US"/>
        </a:p>
      </dgm:t>
    </dgm:pt>
    <dgm:pt modelId="{EE1C680D-1A97-456D-8EA2-859B1DD1C4AE}" type="sibTrans" cxnId="{93D9BFE9-6DCA-49F4-AFFC-2F5BE30EA612}">
      <dgm:prSet/>
      <dgm:spPr/>
      <dgm:t>
        <a:bodyPr/>
        <a:lstStyle/>
        <a:p>
          <a:endParaRPr lang="en-US"/>
        </a:p>
      </dgm:t>
    </dgm:pt>
    <dgm:pt modelId="{A90D696D-3AD9-436B-B249-4B9A4608A967}" type="pres">
      <dgm:prSet presAssocID="{9327AFE8-656F-4077-8667-C55D5488C234}" presName="outerComposite" presStyleCnt="0">
        <dgm:presLayoutVars>
          <dgm:chMax val="5"/>
          <dgm:dir/>
          <dgm:resizeHandles val="exact"/>
        </dgm:presLayoutVars>
      </dgm:prSet>
      <dgm:spPr/>
    </dgm:pt>
    <dgm:pt modelId="{464424B5-AC79-4042-9CB6-6F6D7D745854}" type="pres">
      <dgm:prSet presAssocID="{9327AFE8-656F-4077-8667-C55D5488C234}" presName="dummyMaxCanvas" presStyleCnt="0">
        <dgm:presLayoutVars/>
      </dgm:prSet>
      <dgm:spPr/>
    </dgm:pt>
    <dgm:pt modelId="{25F83790-68BE-4AF9-8E69-F95B9DB96026}" type="pres">
      <dgm:prSet presAssocID="{9327AFE8-656F-4077-8667-C55D5488C234}" presName="TwoNodes_1" presStyleLbl="node1" presStyleIdx="0" presStyleCnt="2">
        <dgm:presLayoutVars>
          <dgm:bulletEnabled val="1"/>
        </dgm:presLayoutVars>
      </dgm:prSet>
      <dgm:spPr/>
    </dgm:pt>
    <dgm:pt modelId="{B80ABF79-4874-4370-B4CB-012E2BBFC087}" type="pres">
      <dgm:prSet presAssocID="{9327AFE8-656F-4077-8667-C55D5488C234}" presName="TwoNodes_2" presStyleLbl="node1" presStyleIdx="1" presStyleCnt="2">
        <dgm:presLayoutVars>
          <dgm:bulletEnabled val="1"/>
        </dgm:presLayoutVars>
      </dgm:prSet>
      <dgm:spPr/>
    </dgm:pt>
    <dgm:pt modelId="{75E1CFD4-35DB-4504-859A-9D7761BF7A33}" type="pres">
      <dgm:prSet presAssocID="{9327AFE8-656F-4077-8667-C55D5488C234}" presName="TwoConn_1-2" presStyleLbl="fgAccFollowNode1" presStyleIdx="0" presStyleCnt="1">
        <dgm:presLayoutVars>
          <dgm:bulletEnabled val="1"/>
        </dgm:presLayoutVars>
      </dgm:prSet>
      <dgm:spPr/>
    </dgm:pt>
    <dgm:pt modelId="{A54D3763-1C92-451F-94D5-0C41DD6128AA}" type="pres">
      <dgm:prSet presAssocID="{9327AFE8-656F-4077-8667-C55D5488C234}" presName="TwoNodes_1_text" presStyleLbl="node1" presStyleIdx="1" presStyleCnt="2">
        <dgm:presLayoutVars>
          <dgm:bulletEnabled val="1"/>
        </dgm:presLayoutVars>
      </dgm:prSet>
      <dgm:spPr/>
    </dgm:pt>
    <dgm:pt modelId="{F885ED18-3FB3-4BA2-8405-3A73E126360C}" type="pres">
      <dgm:prSet presAssocID="{9327AFE8-656F-4077-8667-C55D5488C234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30793F20-54D5-40A6-9709-1005ADA2A49D}" type="presOf" srcId="{9327AFE8-656F-4077-8667-C55D5488C234}" destId="{A90D696D-3AD9-436B-B249-4B9A4608A967}" srcOrd="0" destOrd="0" presId="urn:microsoft.com/office/officeart/2005/8/layout/vProcess5"/>
    <dgm:cxn modelId="{9789E522-61F9-4EBD-8DB6-65A536179ED7}" type="presOf" srcId="{19809441-D36B-4E7C-8D13-DBC702227ABC}" destId="{B80ABF79-4874-4370-B4CB-012E2BBFC087}" srcOrd="0" destOrd="0" presId="urn:microsoft.com/office/officeart/2005/8/layout/vProcess5"/>
    <dgm:cxn modelId="{0882DC6C-DE8E-45C4-9DD6-C5405B766FE1}" type="presOf" srcId="{893F154D-C2AE-4B35-93C2-538D558F3B0F}" destId="{75E1CFD4-35DB-4504-859A-9D7761BF7A33}" srcOrd="0" destOrd="0" presId="urn:microsoft.com/office/officeart/2005/8/layout/vProcess5"/>
    <dgm:cxn modelId="{A52A4C8A-D664-44BB-8B5B-28E5F689534B}" type="presOf" srcId="{19809441-D36B-4E7C-8D13-DBC702227ABC}" destId="{F885ED18-3FB3-4BA2-8405-3A73E126360C}" srcOrd="1" destOrd="0" presId="urn:microsoft.com/office/officeart/2005/8/layout/vProcess5"/>
    <dgm:cxn modelId="{C595C99F-F88D-4B72-8B1A-E1123443DA6B}" type="presOf" srcId="{D713981F-86B9-4481-9FC0-27F382FA63A7}" destId="{A54D3763-1C92-451F-94D5-0C41DD6128AA}" srcOrd="1" destOrd="0" presId="urn:microsoft.com/office/officeart/2005/8/layout/vProcess5"/>
    <dgm:cxn modelId="{1825C0A7-7D1A-49F4-8491-80D53B624548}" srcId="{9327AFE8-656F-4077-8667-C55D5488C234}" destId="{D713981F-86B9-4481-9FC0-27F382FA63A7}" srcOrd="0" destOrd="0" parTransId="{ED245A0C-404A-4DCC-A2AE-C5F608A555EF}" sibTransId="{893F154D-C2AE-4B35-93C2-538D558F3B0F}"/>
    <dgm:cxn modelId="{EDC563C5-A8E8-444E-9483-7A23BD0FEB6D}" type="presOf" srcId="{D713981F-86B9-4481-9FC0-27F382FA63A7}" destId="{25F83790-68BE-4AF9-8E69-F95B9DB96026}" srcOrd="0" destOrd="0" presId="urn:microsoft.com/office/officeart/2005/8/layout/vProcess5"/>
    <dgm:cxn modelId="{93D9BFE9-6DCA-49F4-AFFC-2F5BE30EA612}" srcId="{9327AFE8-656F-4077-8667-C55D5488C234}" destId="{19809441-D36B-4E7C-8D13-DBC702227ABC}" srcOrd="1" destOrd="0" parTransId="{AE496FD2-C442-4955-9A10-C3E114875654}" sibTransId="{EE1C680D-1A97-456D-8EA2-859B1DD1C4AE}"/>
    <dgm:cxn modelId="{46688C4B-146F-4ACD-8407-62D65DBBE64F}" type="presParOf" srcId="{A90D696D-3AD9-436B-B249-4B9A4608A967}" destId="{464424B5-AC79-4042-9CB6-6F6D7D745854}" srcOrd="0" destOrd="0" presId="urn:microsoft.com/office/officeart/2005/8/layout/vProcess5"/>
    <dgm:cxn modelId="{D745FA99-E72E-4589-91BB-3EE1842F2D38}" type="presParOf" srcId="{A90D696D-3AD9-436B-B249-4B9A4608A967}" destId="{25F83790-68BE-4AF9-8E69-F95B9DB96026}" srcOrd="1" destOrd="0" presId="urn:microsoft.com/office/officeart/2005/8/layout/vProcess5"/>
    <dgm:cxn modelId="{6AA13EA5-2C50-4CA1-ACC9-4CA0BC1264C0}" type="presParOf" srcId="{A90D696D-3AD9-436B-B249-4B9A4608A967}" destId="{B80ABF79-4874-4370-B4CB-012E2BBFC087}" srcOrd="2" destOrd="0" presId="urn:microsoft.com/office/officeart/2005/8/layout/vProcess5"/>
    <dgm:cxn modelId="{B0ED85B6-379E-499D-B169-4661B4E6E100}" type="presParOf" srcId="{A90D696D-3AD9-436B-B249-4B9A4608A967}" destId="{75E1CFD4-35DB-4504-859A-9D7761BF7A33}" srcOrd="3" destOrd="0" presId="urn:microsoft.com/office/officeart/2005/8/layout/vProcess5"/>
    <dgm:cxn modelId="{B402D26C-1160-45C1-AAAF-0D6C7DF0D49C}" type="presParOf" srcId="{A90D696D-3AD9-436B-B249-4B9A4608A967}" destId="{A54D3763-1C92-451F-94D5-0C41DD6128AA}" srcOrd="4" destOrd="0" presId="urn:microsoft.com/office/officeart/2005/8/layout/vProcess5"/>
    <dgm:cxn modelId="{604718B3-04FA-4D13-BF37-88AF775DA28C}" type="presParOf" srcId="{A90D696D-3AD9-436B-B249-4B9A4608A967}" destId="{F885ED18-3FB3-4BA2-8405-3A73E126360C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EBDA963-F029-43AE-8800-B6DC564CF608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226FFE20-859C-4112-808B-F34AF02D4E93}">
      <dgm:prSet/>
      <dgm:spPr/>
      <dgm:t>
        <a:bodyPr/>
        <a:lstStyle/>
        <a:p>
          <a:r>
            <a:rPr lang="cs-CZ"/>
            <a:t>zvyšuje emoční inteligenci a snižuje stres,</a:t>
          </a:r>
          <a:endParaRPr lang="en-US"/>
        </a:p>
      </dgm:t>
    </dgm:pt>
    <dgm:pt modelId="{2FD46BD7-C25E-4E8A-AA99-46DD98514C2B}" type="parTrans" cxnId="{576CA96E-254C-4401-A74F-476064FC4998}">
      <dgm:prSet/>
      <dgm:spPr/>
      <dgm:t>
        <a:bodyPr/>
        <a:lstStyle/>
        <a:p>
          <a:endParaRPr lang="en-US"/>
        </a:p>
      </dgm:t>
    </dgm:pt>
    <dgm:pt modelId="{3894204D-02E6-4F0E-8277-6A33DE82A89C}" type="sibTrans" cxnId="{576CA96E-254C-4401-A74F-476064FC4998}">
      <dgm:prSet/>
      <dgm:spPr/>
      <dgm:t>
        <a:bodyPr/>
        <a:lstStyle/>
        <a:p>
          <a:endParaRPr lang="en-US"/>
        </a:p>
      </dgm:t>
    </dgm:pt>
    <dgm:pt modelId="{E7DACAD0-42BB-4FC1-8BFF-AD107D7E9AE5}">
      <dgm:prSet/>
      <dgm:spPr/>
      <dgm:t>
        <a:bodyPr/>
        <a:lstStyle/>
        <a:p>
          <a:r>
            <a:rPr lang="cs-CZ"/>
            <a:t>podporuje efektivní rozhodování,</a:t>
          </a:r>
          <a:endParaRPr lang="en-US"/>
        </a:p>
      </dgm:t>
    </dgm:pt>
    <dgm:pt modelId="{6768A938-9124-49D4-9F87-20C097319F98}" type="parTrans" cxnId="{8ECC9F30-729D-4B52-9EC2-6161339DBC73}">
      <dgm:prSet/>
      <dgm:spPr/>
      <dgm:t>
        <a:bodyPr/>
        <a:lstStyle/>
        <a:p>
          <a:endParaRPr lang="en-US"/>
        </a:p>
      </dgm:t>
    </dgm:pt>
    <dgm:pt modelId="{FB9D986A-7F19-48ED-B96A-EB6E097E9284}" type="sibTrans" cxnId="{8ECC9F30-729D-4B52-9EC2-6161339DBC73}">
      <dgm:prSet/>
      <dgm:spPr/>
      <dgm:t>
        <a:bodyPr/>
        <a:lstStyle/>
        <a:p>
          <a:endParaRPr lang="en-US"/>
        </a:p>
      </dgm:t>
    </dgm:pt>
    <dgm:pt modelId="{0B8F41B0-AFE3-48F2-9DEB-31813EB4B7A7}">
      <dgm:prSet/>
      <dgm:spPr/>
      <dgm:t>
        <a:bodyPr/>
        <a:lstStyle/>
        <a:p>
          <a:r>
            <a:rPr lang="cs-CZ"/>
            <a:t>posiluje odolnost, vnitřní rovnováhu a schopnost regulovat emoce,</a:t>
          </a:r>
          <a:endParaRPr lang="en-US"/>
        </a:p>
      </dgm:t>
    </dgm:pt>
    <dgm:pt modelId="{439E122F-3A12-406B-81D8-54EA5D6EE797}" type="parTrans" cxnId="{D6530162-0D3D-4E18-96F0-2E5AE2733EA2}">
      <dgm:prSet/>
      <dgm:spPr/>
      <dgm:t>
        <a:bodyPr/>
        <a:lstStyle/>
        <a:p>
          <a:endParaRPr lang="en-US"/>
        </a:p>
      </dgm:t>
    </dgm:pt>
    <dgm:pt modelId="{78AC815B-4717-445B-9B14-824684C87B97}" type="sibTrans" cxnId="{D6530162-0D3D-4E18-96F0-2E5AE2733EA2}">
      <dgm:prSet/>
      <dgm:spPr/>
      <dgm:t>
        <a:bodyPr/>
        <a:lstStyle/>
        <a:p>
          <a:endParaRPr lang="en-US"/>
        </a:p>
      </dgm:t>
    </dgm:pt>
    <dgm:pt modelId="{804F92AF-FADA-4584-90BB-E212F3B4855D}">
      <dgm:prSet/>
      <dgm:spPr/>
      <dgm:t>
        <a:bodyPr/>
        <a:lstStyle/>
        <a:p>
          <a:r>
            <a:rPr lang="cs-CZ"/>
            <a:t>přispívá k prevenci vyhoření,</a:t>
          </a:r>
          <a:endParaRPr lang="en-US"/>
        </a:p>
      </dgm:t>
    </dgm:pt>
    <dgm:pt modelId="{988447CB-F2D6-4074-8FF0-DEBAB6FE5FFE}" type="parTrans" cxnId="{CE0174F5-2BAA-4199-B15D-B3364133DCA2}">
      <dgm:prSet/>
      <dgm:spPr/>
      <dgm:t>
        <a:bodyPr/>
        <a:lstStyle/>
        <a:p>
          <a:endParaRPr lang="en-US"/>
        </a:p>
      </dgm:t>
    </dgm:pt>
    <dgm:pt modelId="{AC1FD09C-D5A2-4655-9573-A6FEAF608D7D}" type="sibTrans" cxnId="{CE0174F5-2BAA-4199-B15D-B3364133DCA2}">
      <dgm:prSet/>
      <dgm:spPr/>
      <dgm:t>
        <a:bodyPr/>
        <a:lstStyle/>
        <a:p>
          <a:endParaRPr lang="en-US"/>
        </a:p>
      </dgm:t>
    </dgm:pt>
    <dgm:pt modelId="{F7DC926A-9B1A-4DE8-856F-0D30C874B1A8}">
      <dgm:prSet/>
      <dgm:spPr/>
      <dgm:t>
        <a:bodyPr/>
        <a:lstStyle/>
        <a:p>
          <a:r>
            <a:rPr lang="cs-CZ"/>
            <a:t>zlepšuje mezilidské vztahy. </a:t>
          </a:r>
          <a:endParaRPr lang="en-US"/>
        </a:p>
      </dgm:t>
    </dgm:pt>
    <dgm:pt modelId="{6F440217-2144-472A-9EF0-02B22441EEF5}" type="parTrans" cxnId="{B435E7C2-5A56-42F0-97CD-0FB8EB7E4EA1}">
      <dgm:prSet/>
      <dgm:spPr/>
      <dgm:t>
        <a:bodyPr/>
        <a:lstStyle/>
        <a:p>
          <a:endParaRPr lang="en-US"/>
        </a:p>
      </dgm:t>
    </dgm:pt>
    <dgm:pt modelId="{9DBC32E8-1CA4-485D-9463-6A1C3B596342}" type="sibTrans" cxnId="{B435E7C2-5A56-42F0-97CD-0FB8EB7E4EA1}">
      <dgm:prSet/>
      <dgm:spPr/>
      <dgm:t>
        <a:bodyPr/>
        <a:lstStyle/>
        <a:p>
          <a:endParaRPr lang="en-US"/>
        </a:p>
      </dgm:t>
    </dgm:pt>
    <dgm:pt modelId="{0B206E53-1993-4F61-B8C2-099ADC2F3EE3}" type="pres">
      <dgm:prSet presAssocID="{BEBDA963-F029-43AE-8800-B6DC564CF608}" presName="outerComposite" presStyleCnt="0">
        <dgm:presLayoutVars>
          <dgm:chMax val="5"/>
          <dgm:dir/>
          <dgm:resizeHandles val="exact"/>
        </dgm:presLayoutVars>
      </dgm:prSet>
      <dgm:spPr/>
    </dgm:pt>
    <dgm:pt modelId="{B9647A48-9CBF-4733-BDEB-F72719E276F8}" type="pres">
      <dgm:prSet presAssocID="{BEBDA963-F029-43AE-8800-B6DC564CF608}" presName="dummyMaxCanvas" presStyleCnt="0">
        <dgm:presLayoutVars/>
      </dgm:prSet>
      <dgm:spPr/>
    </dgm:pt>
    <dgm:pt modelId="{F0D53C58-C403-453B-8E9B-DD99F5175391}" type="pres">
      <dgm:prSet presAssocID="{BEBDA963-F029-43AE-8800-B6DC564CF608}" presName="FiveNodes_1" presStyleLbl="node1" presStyleIdx="0" presStyleCnt="5">
        <dgm:presLayoutVars>
          <dgm:bulletEnabled val="1"/>
        </dgm:presLayoutVars>
      </dgm:prSet>
      <dgm:spPr/>
    </dgm:pt>
    <dgm:pt modelId="{CFE63494-36CC-4CF2-AB6E-177E566AE7B3}" type="pres">
      <dgm:prSet presAssocID="{BEBDA963-F029-43AE-8800-B6DC564CF608}" presName="FiveNodes_2" presStyleLbl="node1" presStyleIdx="1" presStyleCnt="5">
        <dgm:presLayoutVars>
          <dgm:bulletEnabled val="1"/>
        </dgm:presLayoutVars>
      </dgm:prSet>
      <dgm:spPr/>
    </dgm:pt>
    <dgm:pt modelId="{82E7EE73-21E5-4DE1-8267-FAEE664B97B6}" type="pres">
      <dgm:prSet presAssocID="{BEBDA963-F029-43AE-8800-B6DC564CF608}" presName="FiveNodes_3" presStyleLbl="node1" presStyleIdx="2" presStyleCnt="5">
        <dgm:presLayoutVars>
          <dgm:bulletEnabled val="1"/>
        </dgm:presLayoutVars>
      </dgm:prSet>
      <dgm:spPr/>
    </dgm:pt>
    <dgm:pt modelId="{5BD199FC-72E5-427E-9C55-E05A113A3B34}" type="pres">
      <dgm:prSet presAssocID="{BEBDA963-F029-43AE-8800-B6DC564CF608}" presName="FiveNodes_4" presStyleLbl="node1" presStyleIdx="3" presStyleCnt="5">
        <dgm:presLayoutVars>
          <dgm:bulletEnabled val="1"/>
        </dgm:presLayoutVars>
      </dgm:prSet>
      <dgm:spPr/>
    </dgm:pt>
    <dgm:pt modelId="{A04B4AC3-6912-4F18-B730-5164218B28A7}" type="pres">
      <dgm:prSet presAssocID="{BEBDA963-F029-43AE-8800-B6DC564CF608}" presName="FiveNodes_5" presStyleLbl="node1" presStyleIdx="4" presStyleCnt="5">
        <dgm:presLayoutVars>
          <dgm:bulletEnabled val="1"/>
        </dgm:presLayoutVars>
      </dgm:prSet>
      <dgm:spPr/>
    </dgm:pt>
    <dgm:pt modelId="{816E2922-04DF-4AC2-B44C-55F792B629FE}" type="pres">
      <dgm:prSet presAssocID="{BEBDA963-F029-43AE-8800-B6DC564CF608}" presName="FiveConn_1-2" presStyleLbl="fgAccFollowNode1" presStyleIdx="0" presStyleCnt="4">
        <dgm:presLayoutVars>
          <dgm:bulletEnabled val="1"/>
        </dgm:presLayoutVars>
      </dgm:prSet>
      <dgm:spPr/>
    </dgm:pt>
    <dgm:pt modelId="{C43FCC98-8576-4E24-B011-E0812B5FD79F}" type="pres">
      <dgm:prSet presAssocID="{BEBDA963-F029-43AE-8800-B6DC564CF608}" presName="FiveConn_2-3" presStyleLbl="fgAccFollowNode1" presStyleIdx="1" presStyleCnt="4">
        <dgm:presLayoutVars>
          <dgm:bulletEnabled val="1"/>
        </dgm:presLayoutVars>
      </dgm:prSet>
      <dgm:spPr/>
    </dgm:pt>
    <dgm:pt modelId="{29359CAB-82F5-4973-A737-DC23B5AB41C9}" type="pres">
      <dgm:prSet presAssocID="{BEBDA963-F029-43AE-8800-B6DC564CF608}" presName="FiveConn_3-4" presStyleLbl="fgAccFollowNode1" presStyleIdx="2" presStyleCnt="4">
        <dgm:presLayoutVars>
          <dgm:bulletEnabled val="1"/>
        </dgm:presLayoutVars>
      </dgm:prSet>
      <dgm:spPr/>
    </dgm:pt>
    <dgm:pt modelId="{80062A6C-CB19-479F-B073-D8F922B99B97}" type="pres">
      <dgm:prSet presAssocID="{BEBDA963-F029-43AE-8800-B6DC564CF608}" presName="FiveConn_4-5" presStyleLbl="fgAccFollowNode1" presStyleIdx="3" presStyleCnt="4">
        <dgm:presLayoutVars>
          <dgm:bulletEnabled val="1"/>
        </dgm:presLayoutVars>
      </dgm:prSet>
      <dgm:spPr/>
    </dgm:pt>
    <dgm:pt modelId="{23B95D3E-9DDB-415C-B222-C8B3D736FC05}" type="pres">
      <dgm:prSet presAssocID="{BEBDA963-F029-43AE-8800-B6DC564CF608}" presName="FiveNodes_1_text" presStyleLbl="node1" presStyleIdx="4" presStyleCnt="5">
        <dgm:presLayoutVars>
          <dgm:bulletEnabled val="1"/>
        </dgm:presLayoutVars>
      </dgm:prSet>
      <dgm:spPr/>
    </dgm:pt>
    <dgm:pt modelId="{4A8F0401-B2DC-4C89-BD5D-AAA98D9F1CB2}" type="pres">
      <dgm:prSet presAssocID="{BEBDA963-F029-43AE-8800-B6DC564CF608}" presName="FiveNodes_2_text" presStyleLbl="node1" presStyleIdx="4" presStyleCnt="5">
        <dgm:presLayoutVars>
          <dgm:bulletEnabled val="1"/>
        </dgm:presLayoutVars>
      </dgm:prSet>
      <dgm:spPr/>
    </dgm:pt>
    <dgm:pt modelId="{DF62F343-DCBA-44E0-A110-BDF280C758FA}" type="pres">
      <dgm:prSet presAssocID="{BEBDA963-F029-43AE-8800-B6DC564CF608}" presName="FiveNodes_3_text" presStyleLbl="node1" presStyleIdx="4" presStyleCnt="5">
        <dgm:presLayoutVars>
          <dgm:bulletEnabled val="1"/>
        </dgm:presLayoutVars>
      </dgm:prSet>
      <dgm:spPr/>
    </dgm:pt>
    <dgm:pt modelId="{CCB2B364-525F-49F4-AC9B-BC0D19E00F2E}" type="pres">
      <dgm:prSet presAssocID="{BEBDA963-F029-43AE-8800-B6DC564CF608}" presName="FiveNodes_4_text" presStyleLbl="node1" presStyleIdx="4" presStyleCnt="5">
        <dgm:presLayoutVars>
          <dgm:bulletEnabled val="1"/>
        </dgm:presLayoutVars>
      </dgm:prSet>
      <dgm:spPr/>
    </dgm:pt>
    <dgm:pt modelId="{B066AB3A-19D3-41A1-8B16-6C6AEB063F10}" type="pres">
      <dgm:prSet presAssocID="{BEBDA963-F029-43AE-8800-B6DC564CF608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88BC7F00-7681-4DB3-963B-D559CD7048F1}" type="presOf" srcId="{0B8F41B0-AFE3-48F2-9DEB-31813EB4B7A7}" destId="{82E7EE73-21E5-4DE1-8267-FAEE664B97B6}" srcOrd="0" destOrd="0" presId="urn:microsoft.com/office/officeart/2005/8/layout/vProcess5"/>
    <dgm:cxn modelId="{FDA21B2E-8CA6-48E6-B1B1-0C2A89FCD400}" type="presOf" srcId="{3894204D-02E6-4F0E-8277-6A33DE82A89C}" destId="{816E2922-04DF-4AC2-B44C-55F792B629FE}" srcOrd="0" destOrd="0" presId="urn:microsoft.com/office/officeart/2005/8/layout/vProcess5"/>
    <dgm:cxn modelId="{8ECC9F30-729D-4B52-9EC2-6161339DBC73}" srcId="{BEBDA963-F029-43AE-8800-B6DC564CF608}" destId="{E7DACAD0-42BB-4FC1-8BFF-AD107D7E9AE5}" srcOrd="1" destOrd="0" parTransId="{6768A938-9124-49D4-9F87-20C097319F98}" sibTransId="{FB9D986A-7F19-48ED-B96A-EB6E097E9284}"/>
    <dgm:cxn modelId="{7AE71B61-3339-4B1E-BFCF-ACF1CA118E7C}" type="presOf" srcId="{F7DC926A-9B1A-4DE8-856F-0D30C874B1A8}" destId="{B066AB3A-19D3-41A1-8B16-6C6AEB063F10}" srcOrd="1" destOrd="0" presId="urn:microsoft.com/office/officeart/2005/8/layout/vProcess5"/>
    <dgm:cxn modelId="{D6530162-0D3D-4E18-96F0-2E5AE2733EA2}" srcId="{BEBDA963-F029-43AE-8800-B6DC564CF608}" destId="{0B8F41B0-AFE3-48F2-9DEB-31813EB4B7A7}" srcOrd="2" destOrd="0" parTransId="{439E122F-3A12-406B-81D8-54EA5D6EE797}" sibTransId="{78AC815B-4717-445B-9B14-824684C87B97}"/>
    <dgm:cxn modelId="{AD62A966-26CC-4D73-911C-3289979438A3}" type="presOf" srcId="{AC1FD09C-D5A2-4655-9573-A6FEAF608D7D}" destId="{80062A6C-CB19-479F-B073-D8F922B99B97}" srcOrd="0" destOrd="0" presId="urn:microsoft.com/office/officeart/2005/8/layout/vProcess5"/>
    <dgm:cxn modelId="{576CA96E-254C-4401-A74F-476064FC4998}" srcId="{BEBDA963-F029-43AE-8800-B6DC564CF608}" destId="{226FFE20-859C-4112-808B-F34AF02D4E93}" srcOrd="0" destOrd="0" parTransId="{2FD46BD7-C25E-4E8A-AA99-46DD98514C2B}" sibTransId="{3894204D-02E6-4F0E-8277-6A33DE82A89C}"/>
    <dgm:cxn modelId="{1B644A79-58A1-412D-A204-DCB404CF90C6}" type="presOf" srcId="{78AC815B-4717-445B-9B14-824684C87B97}" destId="{29359CAB-82F5-4973-A737-DC23B5AB41C9}" srcOrd="0" destOrd="0" presId="urn:microsoft.com/office/officeart/2005/8/layout/vProcess5"/>
    <dgm:cxn modelId="{21099279-4206-4788-9DFB-7042D0DD6F26}" type="presOf" srcId="{F7DC926A-9B1A-4DE8-856F-0D30C874B1A8}" destId="{A04B4AC3-6912-4F18-B730-5164218B28A7}" srcOrd="0" destOrd="0" presId="urn:microsoft.com/office/officeart/2005/8/layout/vProcess5"/>
    <dgm:cxn modelId="{68596783-5C48-4004-97AB-5E0331D4050B}" type="presOf" srcId="{FB9D986A-7F19-48ED-B96A-EB6E097E9284}" destId="{C43FCC98-8576-4E24-B011-E0812B5FD79F}" srcOrd="0" destOrd="0" presId="urn:microsoft.com/office/officeart/2005/8/layout/vProcess5"/>
    <dgm:cxn modelId="{5D2E2785-B896-4894-B321-DE5AD6E65F48}" type="presOf" srcId="{E7DACAD0-42BB-4FC1-8BFF-AD107D7E9AE5}" destId="{4A8F0401-B2DC-4C89-BD5D-AAA98D9F1CB2}" srcOrd="1" destOrd="0" presId="urn:microsoft.com/office/officeart/2005/8/layout/vProcess5"/>
    <dgm:cxn modelId="{2E03BFA0-C7F0-48BD-BE02-9BBA0AF1A902}" type="presOf" srcId="{804F92AF-FADA-4584-90BB-E212F3B4855D}" destId="{CCB2B364-525F-49F4-AC9B-BC0D19E00F2E}" srcOrd="1" destOrd="0" presId="urn:microsoft.com/office/officeart/2005/8/layout/vProcess5"/>
    <dgm:cxn modelId="{777664BC-EE4B-4970-BEF4-ACBC9F16F17F}" type="presOf" srcId="{804F92AF-FADA-4584-90BB-E212F3B4855D}" destId="{5BD199FC-72E5-427E-9C55-E05A113A3B34}" srcOrd="0" destOrd="0" presId="urn:microsoft.com/office/officeart/2005/8/layout/vProcess5"/>
    <dgm:cxn modelId="{B435E7C2-5A56-42F0-97CD-0FB8EB7E4EA1}" srcId="{BEBDA963-F029-43AE-8800-B6DC564CF608}" destId="{F7DC926A-9B1A-4DE8-856F-0D30C874B1A8}" srcOrd="4" destOrd="0" parTransId="{6F440217-2144-472A-9EF0-02B22441EEF5}" sibTransId="{9DBC32E8-1CA4-485D-9463-6A1C3B596342}"/>
    <dgm:cxn modelId="{5417D9CB-2421-4C33-85BC-72298A70DE52}" type="presOf" srcId="{226FFE20-859C-4112-808B-F34AF02D4E93}" destId="{F0D53C58-C403-453B-8E9B-DD99F5175391}" srcOrd="0" destOrd="0" presId="urn:microsoft.com/office/officeart/2005/8/layout/vProcess5"/>
    <dgm:cxn modelId="{AA298ED1-2C0E-4FAE-808E-B55C56403D5E}" type="presOf" srcId="{BEBDA963-F029-43AE-8800-B6DC564CF608}" destId="{0B206E53-1993-4F61-B8C2-099ADC2F3EE3}" srcOrd="0" destOrd="0" presId="urn:microsoft.com/office/officeart/2005/8/layout/vProcess5"/>
    <dgm:cxn modelId="{99A424E0-6274-4C7A-A6C9-16280A42B72E}" type="presOf" srcId="{E7DACAD0-42BB-4FC1-8BFF-AD107D7E9AE5}" destId="{CFE63494-36CC-4CF2-AB6E-177E566AE7B3}" srcOrd="0" destOrd="0" presId="urn:microsoft.com/office/officeart/2005/8/layout/vProcess5"/>
    <dgm:cxn modelId="{67CC57E1-77B0-4CF6-A215-6111B3F3085C}" type="presOf" srcId="{0B8F41B0-AFE3-48F2-9DEB-31813EB4B7A7}" destId="{DF62F343-DCBA-44E0-A110-BDF280C758FA}" srcOrd="1" destOrd="0" presId="urn:microsoft.com/office/officeart/2005/8/layout/vProcess5"/>
    <dgm:cxn modelId="{943E77EA-7588-4452-9274-32697E53B481}" type="presOf" srcId="{226FFE20-859C-4112-808B-F34AF02D4E93}" destId="{23B95D3E-9DDB-415C-B222-C8B3D736FC05}" srcOrd="1" destOrd="0" presId="urn:microsoft.com/office/officeart/2005/8/layout/vProcess5"/>
    <dgm:cxn modelId="{CE0174F5-2BAA-4199-B15D-B3364133DCA2}" srcId="{BEBDA963-F029-43AE-8800-B6DC564CF608}" destId="{804F92AF-FADA-4584-90BB-E212F3B4855D}" srcOrd="3" destOrd="0" parTransId="{988447CB-F2D6-4074-8FF0-DEBAB6FE5FFE}" sibTransId="{AC1FD09C-D5A2-4655-9573-A6FEAF608D7D}"/>
    <dgm:cxn modelId="{055D70BD-1186-4438-8AC0-EF3D51216E35}" type="presParOf" srcId="{0B206E53-1993-4F61-B8C2-099ADC2F3EE3}" destId="{B9647A48-9CBF-4733-BDEB-F72719E276F8}" srcOrd="0" destOrd="0" presId="urn:microsoft.com/office/officeart/2005/8/layout/vProcess5"/>
    <dgm:cxn modelId="{73222574-F5AE-4545-B57B-F6A604280386}" type="presParOf" srcId="{0B206E53-1993-4F61-B8C2-099ADC2F3EE3}" destId="{F0D53C58-C403-453B-8E9B-DD99F5175391}" srcOrd="1" destOrd="0" presId="urn:microsoft.com/office/officeart/2005/8/layout/vProcess5"/>
    <dgm:cxn modelId="{76D1D875-765B-4F44-B865-A0CFEF8E07F5}" type="presParOf" srcId="{0B206E53-1993-4F61-B8C2-099ADC2F3EE3}" destId="{CFE63494-36CC-4CF2-AB6E-177E566AE7B3}" srcOrd="2" destOrd="0" presId="urn:microsoft.com/office/officeart/2005/8/layout/vProcess5"/>
    <dgm:cxn modelId="{5C378938-1B81-4784-A071-0BCE12A4CA4E}" type="presParOf" srcId="{0B206E53-1993-4F61-B8C2-099ADC2F3EE3}" destId="{82E7EE73-21E5-4DE1-8267-FAEE664B97B6}" srcOrd="3" destOrd="0" presId="urn:microsoft.com/office/officeart/2005/8/layout/vProcess5"/>
    <dgm:cxn modelId="{C4F497C9-9B53-4FC8-9A08-66F69333CE35}" type="presParOf" srcId="{0B206E53-1993-4F61-B8C2-099ADC2F3EE3}" destId="{5BD199FC-72E5-427E-9C55-E05A113A3B34}" srcOrd="4" destOrd="0" presId="urn:microsoft.com/office/officeart/2005/8/layout/vProcess5"/>
    <dgm:cxn modelId="{80614383-2879-4724-BF90-22F6AFAB2EBD}" type="presParOf" srcId="{0B206E53-1993-4F61-B8C2-099ADC2F3EE3}" destId="{A04B4AC3-6912-4F18-B730-5164218B28A7}" srcOrd="5" destOrd="0" presId="urn:microsoft.com/office/officeart/2005/8/layout/vProcess5"/>
    <dgm:cxn modelId="{9E7E17E4-6739-4DFE-9632-9EC55F9D75E9}" type="presParOf" srcId="{0B206E53-1993-4F61-B8C2-099ADC2F3EE3}" destId="{816E2922-04DF-4AC2-B44C-55F792B629FE}" srcOrd="6" destOrd="0" presId="urn:microsoft.com/office/officeart/2005/8/layout/vProcess5"/>
    <dgm:cxn modelId="{E63988F2-D6DA-4524-B446-062049149614}" type="presParOf" srcId="{0B206E53-1993-4F61-B8C2-099ADC2F3EE3}" destId="{C43FCC98-8576-4E24-B011-E0812B5FD79F}" srcOrd="7" destOrd="0" presId="urn:microsoft.com/office/officeart/2005/8/layout/vProcess5"/>
    <dgm:cxn modelId="{8F9DD1FD-EEDB-4E42-A150-D95E62109AA2}" type="presParOf" srcId="{0B206E53-1993-4F61-B8C2-099ADC2F3EE3}" destId="{29359CAB-82F5-4973-A737-DC23B5AB41C9}" srcOrd="8" destOrd="0" presId="urn:microsoft.com/office/officeart/2005/8/layout/vProcess5"/>
    <dgm:cxn modelId="{021E326A-D186-406F-905C-982BCA2510E0}" type="presParOf" srcId="{0B206E53-1993-4F61-B8C2-099ADC2F3EE3}" destId="{80062A6C-CB19-479F-B073-D8F922B99B97}" srcOrd="9" destOrd="0" presId="urn:microsoft.com/office/officeart/2005/8/layout/vProcess5"/>
    <dgm:cxn modelId="{8937CD8B-2CB5-4531-9EB9-6F0E7ACA74A1}" type="presParOf" srcId="{0B206E53-1993-4F61-B8C2-099ADC2F3EE3}" destId="{23B95D3E-9DDB-415C-B222-C8B3D736FC05}" srcOrd="10" destOrd="0" presId="urn:microsoft.com/office/officeart/2005/8/layout/vProcess5"/>
    <dgm:cxn modelId="{FCAC319A-1771-4392-9F0A-EB995E2D7559}" type="presParOf" srcId="{0B206E53-1993-4F61-B8C2-099ADC2F3EE3}" destId="{4A8F0401-B2DC-4C89-BD5D-AAA98D9F1CB2}" srcOrd="11" destOrd="0" presId="urn:microsoft.com/office/officeart/2005/8/layout/vProcess5"/>
    <dgm:cxn modelId="{C626B037-1FA0-48AA-BB6A-7DB12A192613}" type="presParOf" srcId="{0B206E53-1993-4F61-B8C2-099ADC2F3EE3}" destId="{DF62F343-DCBA-44E0-A110-BDF280C758FA}" srcOrd="12" destOrd="0" presId="urn:microsoft.com/office/officeart/2005/8/layout/vProcess5"/>
    <dgm:cxn modelId="{7B4F81F3-7AD5-403D-BF06-F694EB21BA70}" type="presParOf" srcId="{0B206E53-1993-4F61-B8C2-099ADC2F3EE3}" destId="{CCB2B364-525F-49F4-AC9B-BC0D19E00F2E}" srcOrd="13" destOrd="0" presId="urn:microsoft.com/office/officeart/2005/8/layout/vProcess5"/>
    <dgm:cxn modelId="{90E307E6-6543-4164-B646-207F6C22447F}" type="presParOf" srcId="{0B206E53-1993-4F61-B8C2-099ADC2F3EE3}" destId="{B066AB3A-19D3-41A1-8B16-6C6AEB063F10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738E78-FD22-45B5-A0FA-5290A5764DC8}">
      <dsp:nvSpPr>
        <dsp:cNvPr id="0" name=""/>
        <dsp:cNvSpPr/>
      </dsp:nvSpPr>
      <dsp:spPr>
        <a:xfrm>
          <a:off x="2250914" y="296402"/>
          <a:ext cx="2196000" cy="2196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B9B178-A644-4DE3-BD4E-5D0CC083839A}">
      <dsp:nvSpPr>
        <dsp:cNvPr id="0" name=""/>
        <dsp:cNvSpPr/>
      </dsp:nvSpPr>
      <dsp:spPr>
        <a:xfrm>
          <a:off x="2718914" y="764402"/>
          <a:ext cx="1260000" cy="126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832329-09AE-4E1E-A627-3481988CD099}">
      <dsp:nvSpPr>
        <dsp:cNvPr id="0" name=""/>
        <dsp:cNvSpPr/>
      </dsp:nvSpPr>
      <dsp:spPr>
        <a:xfrm>
          <a:off x="1548914" y="3176402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1200" kern="1200"/>
            <a:t>Sebereflexe je proces, při kterém člověk vědomě zaměřuje pozornost na své myšlenky, emoce, jednání a hodnoty, s cílem lépe porozumět sám sobě</a:t>
          </a:r>
          <a:endParaRPr lang="en-US" sz="1200" kern="1200"/>
        </a:p>
      </dsp:txBody>
      <dsp:txXfrm>
        <a:off x="1548914" y="3176402"/>
        <a:ext cx="3600000" cy="720000"/>
      </dsp:txXfrm>
    </dsp:sp>
    <dsp:sp modelId="{75A49D96-E54E-4EB6-B696-4CB4933D2F99}">
      <dsp:nvSpPr>
        <dsp:cNvPr id="0" name=""/>
        <dsp:cNvSpPr/>
      </dsp:nvSpPr>
      <dsp:spPr>
        <a:xfrm>
          <a:off x="6480914" y="296402"/>
          <a:ext cx="2196000" cy="2196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A6F370-A8D8-4CDA-9E68-4BC419418CFC}">
      <dsp:nvSpPr>
        <dsp:cNvPr id="0" name=""/>
        <dsp:cNvSpPr/>
      </dsp:nvSpPr>
      <dsp:spPr>
        <a:xfrm>
          <a:off x="6948914" y="764402"/>
          <a:ext cx="1260000" cy="126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B4C3D0-FA22-4FA3-88F6-B6BDBC4359F7}">
      <dsp:nvSpPr>
        <dsp:cNvPr id="0" name=""/>
        <dsp:cNvSpPr/>
      </dsp:nvSpPr>
      <dsp:spPr>
        <a:xfrm>
          <a:off x="5778914" y="3176402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1200" kern="1200"/>
            <a:t>Klíčová dovednost umožňující pochopit vlastní reakce, rozpoznávat vzorce chování a zvyšovat seberegulaci. </a:t>
          </a:r>
          <a:endParaRPr lang="en-US" sz="1200" kern="1200"/>
        </a:p>
      </dsp:txBody>
      <dsp:txXfrm>
        <a:off x="5778914" y="3176402"/>
        <a:ext cx="360000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F83790-68BE-4AF9-8E69-F95B9DB96026}">
      <dsp:nvSpPr>
        <dsp:cNvPr id="0" name=""/>
        <dsp:cNvSpPr/>
      </dsp:nvSpPr>
      <dsp:spPr>
        <a:xfrm>
          <a:off x="0" y="0"/>
          <a:ext cx="9288654" cy="188676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 kern="1200"/>
            <a:t>Produktivní sebereflexe(vedoucí k růstu, uvědomění a změnám)</a:t>
          </a:r>
          <a:endParaRPr lang="en-US" sz="3500" kern="1200"/>
        </a:p>
      </dsp:txBody>
      <dsp:txXfrm>
        <a:off x="55261" y="55261"/>
        <a:ext cx="7338539" cy="1776240"/>
      </dsp:txXfrm>
    </dsp:sp>
    <dsp:sp modelId="{B80ABF79-4874-4370-B4CB-012E2BBFC087}">
      <dsp:nvSpPr>
        <dsp:cNvPr id="0" name=""/>
        <dsp:cNvSpPr/>
      </dsp:nvSpPr>
      <dsp:spPr>
        <a:xfrm>
          <a:off x="1639174" y="2306042"/>
          <a:ext cx="9288654" cy="18867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 kern="1200"/>
            <a:t>Neproduktiní ruminace (zaměřená na negativní obsahy bez hledání řešení).</a:t>
          </a:r>
          <a:endParaRPr lang="en-US" sz="3500" kern="1200"/>
        </a:p>
      </dsp:txBody>
      <dsp:txXfrm>
        <a:off x="1694435" y="2361303"/>
        <a:ext cx="6312562" cy="1776240"/>
      </dsp:txXfrm>
    </dsp:sp>
    <dsp:sp modelId="{75E1CFD4-35DB-4504-859A-9D7761BF7A33}">
      <dsp:nvSpPr>
        <dsp:cNvPr id="0" name=""/>
        <dsp:cNvSpPr/>
      </dsp:nvSpPr>
      <dsp:spPr>
        <a:xfrm>
          <a:off x="8062259" y="1483204"/>
          <a:ext cx="1226395" cy="122639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338198" y="1483204"/>
        <a:ext cx="674517" cy="9228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D53C58-C403-453B-8E9B-DD99F5175391}">
      <dsp:nvSpPr>
        <dsp:cNvPr id="0" name=""/>
        <dsp:cNvSpPr/>
      </dsp:nvSpPr>
      <dsp:spPr>
        <a:xfrm>
          <a:off x="0" y="0"/>
          <a:ext cx="8414428" cy="75470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zvyšuje emoční inteligenci a snižuje stres,</a:t>
          </a:r>
          <a:endParaRPr lang="en-US" sz="1900" kern="1200"/>
        </a:p>
      </dsp:txBody>
      <dsp:txXfrm>
        <a:off x="22105" y="22105"/>
        <a:ext cx="7511741" cy="710494"/>
      </dsp:txXfrm>
    </dsp:sp>
    <dsp:sp modelId="{CFE63494-36CC-4CF2-AB6E-177E566AE7B3}">
      <dsp:nvSpPr>
        <dsp:cNvPr id="0" name=""/>
        <dsp:cNvSpPr/>
      </dsp:nvSpPr>
      <dsp:spPr>
        <a:xfrm>
          <a:off x="628350" y="859525"/>
          <a:ext cx="8414428" cy="754704"/>
        </a:xfrm>
        <a:prstGeom prst="roundRect">
          <a:avLst>
            <a:gd name="adj" fmla="val 10000"/>
          </a:avLst>
        </a:prstGeom>
        <a:solidFill>
          <a:schemeClr val="accent5">
            <a:hueOff val="-3038037"/>
            <a:satOff val="-207"/>
            <a:lumOff val="49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podporuje efektivní rozhodování,</a:t>
          </a:r>
          <a:endParaRPr lang="en-US" sz="1900" kern="1200"/>
        </a:p>
      </dsp:txBody>
      <dsp:txXfrm>
        <a:off x="650455" y="881630"/>
        <a:ext cx="7251309" cy="710494"/>
      </dsp:txXfrm>
    </dsp:sp>
    <dsp:sp modelId="{82E7EE73-21E5-4DE1-8267-FAEE664B97B6}">
      <dsp:nvSpPr>
        <dsp:cNvPr id="0" name=""/>
        <dsp:cNvSpPr/>
      </dsp:nvSpPr>
      <dsp:spPr>
        <a:xfrm>
          <a:off x="1256700" y="1719050"/>
          <a:ext cx="8414428" cy="754704"/>
        </a:xfrm>
        <a:prstGeom prst="roundRect">
          <a:avLst>
            <a:gd name="adj" fmla="val 10000"/>
          </a:avLst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posiluje odolnost, vnitřní rovnováhu a schopnost regulovat emoce,</a:t>
          </a:r>
          <a:endParaRPr lang="en-US" sz="1900" kern="1200"/>
        </a:p>
      </dsp:txBody>
      <dsp:txXfrm>
        <a:off x="1278805" y="1741155"/>
        <a:ext cx="7251309" cy="710494"/>
      </dsp:txXfrm>
    </dsp:sp>
    <dsp:sp modelId="{5BD199FC-72E5-427E-9C55-E05A113A3B34}">
      <dsp:nvSpPr>
        <dsp:cNvPr id="0" name=""/>
        <dsp:cNvSpPr/>
      </dsp:nvSpPr>
      <dsp:spPr>
        <a:xfrm>
          <a:off x="1885050" y="2578575"/>
          <a:ext cx="8414428" cy="754704"/>
        </a:xfrm>
        <a:prstGeom prst="roundRect">
          <a:avLst>
            <a:gd name="adj" fmla="val 10000"/>
          </a:avLst>
        </a:prstGeom>
        <a:solidFill>
          <a:schemeClr val="accent5">
            <a:hueOff val="-9114112"/>
            <a:satOff val="-620"/>
            <a:lumOff val="147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přispívá k prevenci vyhoření,</a:t>
          </a:r>
          <a:endParaRPr lang="en-US" sz="1900" kern="1200"/>
        </a:p>
      </dsp:txBody>
      <dsp:txXfrm>
        <a:off x="1907155" y="2600680"/>
        <a:ext cx="7251309" cy="710494"/>
      </dsp:txXfrm>
    </dsp:sp>
    <dsp:sp modelId="{A04B4AC3-6912-4F18-B730-5164218B28A7}">
      <dsp:nvSpPr>
        <dsp:cNvPr id="0" name=""/>
        <dsp:cNvSpPr/>
      </dsp:nvSpPr>
      <dsp:spPr>
        <a:xfrm>
          <a:off x="2513400" y="3438100"/>
          <a:ext cx="8414428" cy="754704"/>
        </a:xfrm>
        <a:prstGeom prst="roundRect">
          <a:avLst>
            <a:gd name="adj" fmla="val 10000"/>
          </a:avLst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zlepšuje mezilidské vztahy. </a:t>
          </a:r>
          <a:endParaRPr lang="en-US" sz="1900" kern="1200"/>
        </a:p>
      </dsp:txBody>
      <dsp:txXfrm>
        <a:off x="2535505" y="3460205"/>
        <a:ext cx="7251309" cy="710494"/>
      </dsp:txXfrm>
    </dsp:sp>
    <dsp:sp modelId="{816E2922-04DF-4AC2-B44C-55F792B629FE}">
      <dsp:nvSpPr>
        <dsp:cNvPr id="0" name=""/>
        <dsp:cNvSpPr/>
      </dsp:nvSpPr>
      <dsp:spPr>
        <a:xfrm>
          <a:off x="7923870" y="551353"/>
          <a:ext cx="490558" cy="49055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8034246" y="551353"/>
        <a:ext cx="269806" cy="369145"/>
      </dsp:txXfrm>
    </dsp:sp>
    <dsp:sp modelId="{C43FCC98-8576-4E24-B011-E0812B5FD79F}">
      <dsp:nvSpPr>
        <dsp:cNvPr id="0" name=""/>
        <dsp:cNvSpPr/>
      </dsp:nvSpPr>
      <dsp:spPr>
        <a:xfrm>
          <a:off x="8552220" y="1410878"/>
          <a:ext cx="490558" cy="49055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3981555"/>
            <a:satOff val="889"/>
            <a:lumOff val="134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8662596" y="1410878"/>
        <a:ext cx="269806" cy="369145"/>
      </dsp:txXfrm>
    </dsp:sp>
    <dsp:sp modelId="{29359CAB-82F5-4973-A737-DC23B5AB41C9}">
      <dsp:nvSpPr>
        <dsp:cNvPr id="0" name=""/>
        <dsp:cNvSpPr/>
      </dsp:nvSpPr>
      <dsp:spPr>
        <a:xfrm>
          <a:off x="9180570" y="2257825"/>
          <a:ext cx="490558" cy="49055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7963110"/>
            <a:satOff val="1778"/>
            <a:lumOff val="267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9290946" y="2257825"/>
        <a:ext cx="269806" cy="369145"/>
      </dsp:txXfrm>
    </dsp:sp>
    <dsp:sp modelId="{80062A6C-CB19-479F-B073-D8F922B99B97}">
      <dsp:nvSpPr>
        <dsp:cNvPr id="0" name=""/>
        <dsp:cNvSpPr/>
      </dsp:nvSpPr>
      <dsp:spPr>
        <a:xfrm>
          <a:off x="9808920" y="3125736"/>
          <a:ext cx="490558" cy="49055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11944666"/>
            <a:satOff val="2667"/>
            <a:lumOff val="401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9919296" y="3125736"/>
        <a:ext cx="269806" cy="369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689529-7781-496C-D832-48603B8E0C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3D71696-B118-0E2C-A973-A861393D71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1A8B10B-49B1-21B3-DE8E-E74C3CE3B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4DFCC-01B6-4317-A733-27C2E9239D92}" type="datetimeFigureOut">
              <a:rPr lang="cs-CZ" smtClean="0"/>
              <a:t>18.03.2026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F2621EC-2323-DF89-8B0B-300423020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A63B196-F8AB-5A32-234F-0FB99AC51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B3874-8F49-452C-AD65-A5946705F9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49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A91F2C-6ABA-1800-58D8-D4D8A669D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3A78DA5-D902-32E8-F3D2-C3FE33AB29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40AE67F-D5DE-02F3-F041-3C1ADECC3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4DFCC-01B6-4317-A733-27C2E9239D92}" type="datetimeFigureOut">
              <a:rPr lang="cs-CZ" smtClean="0"/>
              <a:t>18.03.2026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140920B-C78A-7828-6A20-2390515CD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38EA679-4F53-0CC6-F77C-C0F398546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B3874-8F49-452C-AD65-A5946705F9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603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C20B2BF-4EB2-E956-7EC8-FFB2438D0F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2C6AB20-A71B-5B6A-9E34-5388F89DE1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F7FE5EB-0E6D-62EE-3527-266E685F2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4DFCC-01B6-4317-A733-27C2E9239D92}" type="datetimeFigureOut">
              <a:rPr lang="cs-CZ" smtClean="0"/>
              <a:t>18.03.2026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F7574FB-0F38-4AE9-C382-34D895A45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4880BA7-6C9F-5C6B-8DCF-FDC709DAF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B3874-8F49-452C-AD65-A5946705F9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796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3EEA10-0271-F7BC-F92B-CA46DDF13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F9DADD-29B3-4BBF-176E-EAE78486D2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7E7DDD7-027E-94D1-FD66-C7E98BBA6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4DFCC-01B6-4317-A733-27C2E9239D92}" type="datetimeFigureOut">
              <a:rPr lang="cs-CZ" smtClean="0"/>
              <a:t>18.03.2026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A7EDD29-07AD-385E-431A-59AF43F90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B2AD21E-3A2C-3988-AC83-BEE0FCB49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B3874-8F49-452C-AD65-A5946705F9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1218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9575AC-B11B-8C28-9D3C-3C2A59068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2B8D302-73E5-C578-27A5-C23D99A60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289A364-19AD-C70F-2665-EF579288B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4DFCC-01B6-4317-A733-27C2E9239D92}" type="datetimeFigureOut">
              <a:rPr lang="cs-CZ" smtClean="0"/>
              <a:t>18.03.2026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07E54C8-5F97-4850-9C20-D23AEAE29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BFA1BE6-3EBD-2374-161F-F9EC5ACCD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B3874-8F49-452C-AD65-A5946705F9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5903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7E0F3B-FECF-C68E-B140-6D1294805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4D3D2A-2643-235F-0DFD-FF35DDE7BC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26E143B-7BB7-4A34-956A-44D1BAAE6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711C857-7FA7-B4BA-4BF2-A4A7CF984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4DFCC-01B6-4317-A733-27C2E9239D92}" type="datetimeFigureOut">
              <a:rPr lang="cs-CZ" smtClean="0"/>
              <a:t>18.03.2026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B607B22-C6CC-0641-C21F-BE178C091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F5627E0-45FB-33DA-B452-B9E677136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B3874-8F49-452C-AD65-A5946705F9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5334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E944E6-D9ED-7794-5718-BD1FBFFC1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C90C72A-7C67-29F1-D01B-A87ACEA844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FEC523D-61E3-D2C5-3E4D-84EC7305BA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4C69DDA-E5DE-5E4E-77F4-529BAA1784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87EA84F-00C9-C346-2059-11A7E3A947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FB175BB-F79A-73B7-7A4F-B8A01442E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4DFCC-01B6-4317-A733-27C2E9239D92}" type="datetimeFigureOut">
              <a:rPr lang="cs-CZ" smtClean="0"/>
              <a:t>18.03.2026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2BDAA57-8135-6232-A593-0F02737E9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EE1492D-B0AE-F915-A90C-002D4EBD0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B3874-8F49-452C-AD65-A5946705F9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9476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C47AE7-4D11-531B-50DC-FBA0B202B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234C0D8-CDC1-0F4B-2A80-15D4AA70D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4DFCC-01B6-4317-A733-27C2E9239D92}" type="datetimeFigureOut">
              <a:rPr lang="cs-CZ" smtClean="0"/>
              <a:t>18.03.2026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5C369F5-B8EA-BE9D-B6E3-D637B471B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5803CB6-D64E-CB9F-26A1-28E95A779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B3874-8F49-452C-AD65-A5946705F9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2368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252585E-DCE9-1AA8-5FB0-58AA41232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4DFCC-01B6-4317-A733-27C2E9239D92}" type="datetimeFigureOut">
              <a:rPr lang="cs-CZ" smtClean="0"/>
              <a:t>18.03.2026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D3042AC-6AF6-1674-31E9-4AA3A4F33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14BF365-BD33-7BF1-5794-3120A24FC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B3874-8F49-452C-AD65-A5946705F9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7296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845503-7326-29B6-C009-CDA559DA4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990CD4-E158-E1F2-FD25-68EB587C6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F569580-BDC6-FDD7-97FD-95509961EC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C78FA7D-886F-D4A0-DAB1-378463604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4DFCC-01B6-4317-A733-27C2E9239D92}" type="datetimeFigureOut">
              <a:rPr lang="cs-CZ" smtClean="0"/>
              <a:t>18.03.2026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E8039E6-336F-F844-AF32-7C870E197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572474D-89ED-7FB4-44F0-8EDF616CB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B3874-8F49-452C-AD65-A5946705F9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1906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8F5B2E-195A-C118-2A92-F17A10F6E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33F029A-393C-B607-E8C2-620AE6094C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EBC940A-DDB6-4C59-5C22-310636C7D9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AFE51BD-2E1D-8714-C290-5465C2A0E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4DFCC-01B6-4317-A733-27C2E9239D92}" type="datetimeFigureOut">
              <a:rPr lang="cs-CZ" smtClean="0"/>
              <a:t>18.03.2026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33A4004-C8D2-B190-89B8-76A7D89D1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B10C3A4-C885-C707-5FE4-6E47D210B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4B3874-8F49-452C-AD65-A5946705F9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0809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1B6BF33-367C-752F-5DB7-D0B306737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EDE3227-2927-A70A-29D4-6F9643097F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755FD8-DC1A-BB3E-1173-9DDEB4FF42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F4DFCC-01B6-4317-A733-27C2E9239D92}" type="datetimeFigureOut">
              <a:rPr lang="cs-CZ" smtClean="0"/>
              <a:t>18.03.2026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CCD6E7-013F-06FE-C6C9-EF505A8B76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6D0513A-E293-9BD3-ACE4-1F19F196D3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4B3874-8F49-452C-AD65-A5946705F9D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7748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7D7A02-907B-496F-BA7E-AA3780733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BA5268-0AE7-4CAD-9537-D0EB09E76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88D065B-39DA-4077-B9CF-E489CE4C0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C5C8038-1A68-8692-4A55-407E425003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53552" y="2056605"/>
            <a:ext cx="6884895" cy="1496649"/>
          </a:xfrm>
        </p:spPr>
        <p:txBody>
          <a:bodyPr anchor="b">
            <a:normAutofit/>
          </a:bodyPr>
          <a:lstStyle/>
          <a:p>
            <a:r>
              <a:rPr lang="cs-CZ" sz="4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Sebereflexe</a:t>
            </a:r>
            <a:r>
              <a:rPr lang="cs-CZ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8BE1FEC-1ABA-393B-D76B-269441AA7D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48000" y="3948056"/>
            <a:ext cx="6096000" cy="830134"/>
          </a:xfrm>
        </p:spPr>
        <p:txBody>
          <a:bodyPr anchor="t">
            <a:normAutofit/>
          </a:bodyPr>
          <a:lstStyle/>
          <a:p>
            <a:endParaRPr lang="cs-CZ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091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6C79086-4F9C-3988-D6ED-361F64B37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cs-CZ" sz="4000">
                <a:solidFill>
                  <a:srgbClr val="FFFFFF"/>
                </a:solidFill>
              </a:rPr>
              <a:t>Sebereflexe</a:t>
            </a:r>
          </a:p>
        </p:txBody>
      </p:sp>
      <p:graphicFrame>
        <p:nvGraphicFramePr>
          <p:cNvPr id="14" name="Zástupný obsah 2">
            <a:extLst>
              <a:ext uri="{FF2B5EF4-FFF2-40B4-BE49-F238E27FC236}">
                <a16:creationId xmlns:a16="http://schemas.microsoft.com/office/drawing/2014/main" id="{98E00A58-006C-31C4-1EC2-CCC473C3C1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6432125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22410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58D0C2D-7A33-A273-C1E5-CDB16AF30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cs-CZ" sz="4000">
                <a:solidFill>
                  <a:srgbClr val="FFFFFF"/>
                </a:solidFill>
              </a:rPr>
              <a:t>Typy sebereflexe</a:t>
            </a:r>
          </a:p>
        </p:txBody>
      </p:sp>
      <p:graphicFrame>
        <p:nvGraphicFramePr>
          <p:cNvPr id="14" name="Zástupný obsah 2">
            <a:extLst>
              <a:ext uri="{FF2B5EF4-FFF2-40B4-BE49-F238E27FC236}">
                <a16:creationId xmlns:a16="http://schemas.microsoft.com/office/drawing/2014/main" id="{4C16DA8F-1C77-A20F-1363-34CC6FBC30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7281286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6948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513D807-5B12-0964-1FA1-8A7ADD5A3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cs-CZ" sz="4000">
                <a:solidFill>
                  <a:srgbClr val="FFFFFF"/>
                </a:solidFill>
              </a:rPr>
              <a:t>Význam sebereflexe</a:t>
            </a:r>
          </a:p>
        </p:txBody>
      </p:sp>
      <p:graphicFrame>
        <p:nvGraphicFramePr>
          <p:cNvPr id="14" name="Zástupný obsah 2">
            <a:extLst>
              <a:ext uri="{FF2B5EF4-FFF2-40B4-BE49-F238E27FC236}">
                <a16:creationId xmlns:a16="http://schemas.microsoft.com/office/drawing/2014/main" id="{7CAEFA1B-A452-1D35-5D5D-AE848F53B9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5735845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8659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50DF6B93-F3AC-40E0-8651-89582E5E87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E8027539-FDC1-4BD7-ABD3-2C96884650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153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746EFA5-E6C7-4867-8011-E729148E8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799" y="685800"/>
            <a:ext cx="6742953" cy="5486400"/>
          </a:xfrm>
          <a:prstGeom prst="rect">
            <a:avLst/>
          </a:prstGeom>
          <a:solidFill>
            <a:schemeClr val="bg1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C2CEF7D-B55F-F94A-C0B0-FD4FE5024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5799" y="1158949"/>
            <a:ext cx="5461225" cy="1118087"/>
          </a:xfrm>
        </p:spPr>
        <p:txBody>
          <a:bodyPr anchor="b">
            <a:normAutofit/>
          </a:bodyPr>
          <a:lstStyle/>
          <a:p>
            <a:pPr algn="ctr"/>
            <a:r>
              <a:rPr lang="cs-CZ" sz="3200">
                <a:solidFill>
                  <a:schemeClr val="tx1">
                    <a:lumMod val="65000"/>
                    <a:lumOff val="35000"/>
                  </a:schemeClr>
                </a:solidFill>
              </a:rPr>
              <a:t>Evidence Based Teacher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A6B54C-E397-5327-CA29-A0F3309C5E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5799" y="2563907"/>
            <a:ext cx="5461225" cy="2976191"/>
          </a:xfrm>
        </p:spPr>
        <p:txBody>
          <a:bodyPr anchor="t">
            <a:normAutofit/>
          </a:bodyPr>
          <a:lstStyle/>
          <a:p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Výzkumy v oblasti reflektivní praxe ve vysokoškolském prostředí zdůrazňují, že sebereflexe je účinnější, pokud zahrnuje dialog, sdílení a zpětnou vazbu (zejména v kolegiálním prostředí)</a:t>
            </a:r>
          </a:p>
          <a:p>
            <a:r>
              <a:rPr lang="cs-CZ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Sudirmana</a:t>
            </a:r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al. (2024) uvádí, že reflektivní praxe a psaní významně prohlubují sebeuvědomění a podporují dlouhodobé učení</a:t>
            </a:r>
          </a:p>
          <a:p>
            <a:endParaRPr lang="cs-CZ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cs-CZ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EE5C9F1-BA81-7331-5285-F3C8CCC4D2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869" r="2" b="8313"/>
          <a:stretch>
            <a:fillRect/>
          </a:stretch>
        </p:blipFill>
        <p:spPr>
          <a:xfrm>
            <a:off x="8779933" y="685798"/>
            <a:ext cx="2726267" cy="242146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DBDADD6-5D7E-0AEC-EF74-B1A6660EE0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274" r="2" b="5908"/>
          <a:stretch>
            <a:fillRect/>
          </a:stretch>
        </p:blipFill>
        <p:spPr>
          <a:xfrm>
            <a:off x="8779933" y="3750732"/>
            <a:ext cx="2726267" cy="242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29536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151</Words>
  <Application>Microsoft Office PowerPoint</Application>
  <PresentationFormat>Širokoúhlá obrazovka</PresentationFormat>
  <Paragraphs>16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Motiv Office</vt:lpstr>
      <vt:lpstr>Sebereflexe </vt:lpstr>
      <vt:lpstr>Sebereflexe</vt:lpstr>
      <vt:lpstr>Typy sebereflexe</vt:lpstr>
      <vt:lpstr>Význam sebereflexe</vt:lpstr>
      <vt:lpstr>Evidence Based Teacher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Šárka Tomová</dc:creator>
  <cp:lastModifiedBy>Šárka Tomová</cp:lastModifiedBy>
  <cp:revision>1</cp:revision>
  <dcterms:created xsi:type="dcterms:W3CDTF">2026-03-18T06:18:35Z</dcterms:created>
  <dcterms:modified xsi:type="dcterms:W3CDTF">2026-03-18T06:28:47Z</dcterms:modified>
</cp:coreProperties>
</file>