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85BF4-AD58-4310-A5A6-B2E40BF13A09}" v="29" dt="2021-09-06T14:37:03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B6885BF4-AD58-4310-A5A6-B2E40BF13A09}"/>
    <pc:docChg chg="undo custSel addSld delSld modSld">
      <pc:chgData name="Jarolímková, Adéla" userId="999f5e52-b3b5-4322-ac6a-365c09c88039" providerId="ADAL" clId="{B6885BF4-AD58-4310-A5A6-B2E40BF13A09}" dt="2021-09-08T13:44:47.944" v="2024" actId="6549"/>
      <pc:docMkLst>
        <pc:docMk/>
      </pc:docMkLst>
      <pc:sldChg chg="addSp modSp mod setBg">
        <pc:chgData name="Jarolímková, Adéla" userId="999f5e52-b3b5-4322-ac6a-365c09c88039" providerId="ADAL" clId="{B6885BF4-AD58-4310-A5A6-B2E40BF13A09}" dt="2021-09-08T13:44:47.944" v="2024" actId="6549"/>
        <pc:sldMkLst>
          <pc:docMk/>
          <pc:sldMk cId="0" sldId="257"/>
        </pc:sldMkLst>
        <pc:spChg chg="mod">
          <ac:chgData name="Jarolímková, Adéla" userId="999f5e52-b3b5-4322-ac6a-365c09c88039" providerId="ADAL" clId="{B6885BF4-AD58-4310-A5A6-B2E40BF13A09}" dt="2021-09-06T13:02:39.115" v="0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8T13:44:47.944" v="2024" actId="6549"/>
          <ac:spMkLst>
            <pc:docMk/>
            <pc:sldMk cId="0" sldId="257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2:39.115" v="0" actId="26606"/>
          <ac:spMkLst>
            <pc:docMk/>
            <pc:sldMk cId="0" sldId="257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2:44.867" v="1" actId="26606"/>
        <pc:sldMkLst>
          <pc:docMk/>
          <pc:sldMk cId="2500921719" sldId="297"/>
        </pc:sldMkLst>
        <pc:spChg chg="mod">
          <ac:chgData name="Jarolímková, Adéla" userId="999f5e52-b3b5-4322-ac6a-365c09c88039" providerId="ADAL" clId="{B6885BF4-AD58-4310-A5A6-B2E40BF13A09}" dt="2021-09-06T13:02:44.867" v="1" actId="26606"/>
          <ac:spMkLst>
            <pc:docMk/>
            <pc:sldMk cId="2500921719" sldId="297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2:44.867" v="1" actId="26606"/>
          <ac:spMkLst>
            <pc:docMk/>
            <pc:sldMk cId="2500921719" sldId="297"/>
            <ac:spMk id="5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2:44.867" v="1" actId="26606"/>
          <ac:spMkLst>
            <pc:docMk/>
            <pc:sldMk cId="2500921719" sldId="297"/>
            <ac:spMk id="10" creationId="{5F174B23-DE04-4B5E-BA1E-9A016A4DAE1A}"/>
          </ac:spMkLst>
        </pc:spChg>
        <pc:spChg chg="add">
          <ac:chgData name="Jarolímková, Adéla" userId="999f5e52-b3b5-4322-ac6a-365c09c88039" providerId="ADAL" clId="{B6885BF4-AD58-4310-A5A6-B2E40BF13A09}" dt="2021-09-06T13:02:44.867" v="1" actId="26606"/>
          <ac:spMkLst>
            <pc:docMk/>
            <pc:sldMk cId="2500921719" sldId="297"/>
            <ac:spMk id="12" creationId="{A1B0EC1A-7845-4754-A86D-20FD7C683455}"/>
          </ac:spMkLst>
        </pc:spChg>
        <pc:picChg chg="mod ord">
          <ac:chgData name="Jarolímková, Adéla" userId="999f5e52-b3b5-4322-ac6a-365c09c88039" providerId="ADAL" clId="{B6885BF4-AD58-4310-A5A6-B2E40BF13A09}" dt="2021-09-06T13:02:44.867" v="1" actId="26606"/>
          <ac:picMkLst>
            <pc:docMk/>
            <pc:sldMk cId="2500921719" sldId="297"/>
            <ac:picMk id="4" creationId="{00000000-0000-0000-0000-000000000000}"/>
          </ac:picMkLst>
        </pc:picChg>
      </pc:sldChg>
      <pc:sldChg chg="addSp modSp mod setBg">
        <pc:chgData name="Jarolímková, Adéla" userId="999f5e52-b3b5-4322-ac6a-365c09c88039" providerId="ADAL" clId="{B6885BF4-AD58-4310-A5A6-B2E40BF13A09}" dt="2021-09-06T13:02:50.757" v="2" actId="26606"/>
        <pc:sldMkLst>
          <pc:docMk/>
          <pc:sldMk cId="3232467621" sldId="298"/>
        </pc:sldMkLst>
        <pc:spChg chg="mod">
          <ac:chgData name="Jarolímková, Adéla" userId="999f5e52-b3b5-4322-ac6a-365c09c88039" providerId="ADAL" clId="{B6885BF4-AD58-4310-A5A6-B2E40BF13A09}" dt="2021-09-06T13:02:50.757" v="2" actId="26606"/>
          <ac:spMkLst>
            <pc:docMk/>
            <pc:sldMk cId="3232467621" sldId="298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2:50.757" v="2" actId="26606"/>
          <ac:spMkLst>
            <pc:docMk/>
            <pc:sldMk cId="3232467621" sldId="298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2:50.757" v="2" actId="26606"/>
          <ac:spMkLst>
            <pc:docMk/>
            <pc:sldMk cId="3232467621" sldId="298"/>
            <ac:spMk id="8" creationId="{AD6F6937-3B5A-4391-9F37-58A571B362A9}"/>
          </ac:spMkLst>
        </pc:spChg>
      </pc:sldChg>
      <pc:sldChg chg="addSp delSp modSp mod setBg">
        <pc:chgData name="Jarolímková, Adéla" userId="999f5e52-b3b5-4322-ac6a-365c09c88039" providerId="ADAL" clId="{B6885BF4-AD58-4310-A5A6-B2E40BF13A09}" dt="2021-09-06T13:44:39.422" v="1164" actId="26606"/>
        <pc:sldMkLst>
          <pc:docMk/>
          <pc:sldMk cId="899560257" sldId="301"/>
        </pc:sldMkLst>
        <pc:spChg chg="mod">
          <ac:chgData name="Jarolímková, Adéla" userId="999f5e52-b3b5-4322-ac6a-365c09c88039" providerId="ADAL" clId="{B6885BF4-AD58-4310-A5A6-B2E40BF13A09}" dt="2021-09-06T13:44:39.422" v="1164" actId="26606"/>
          <ac:spMkLst>
            <pc:docMk/>
            <pc:sldMk cId="899560257" sldId="301"/>
            <ac:spMk id="4" creationId="{00000000-0000-0000-0000-000000000000}"/>
          </ac:spMkLst>
        </pc:spChg>
        <pc:spChg chg="add del">
          <ac:chgData name="Jarolímková, Adéla" userId="999f5e52-b3b5-4322-ac6a-365c09c88039" providerId="ADAL" clId="{B6885BF4-AD58-4310-A5A6-B2E40BF13A09}" dt="2021-09-06T13:44:39.369" v="1163" actId="26606"/>
          <ac:spMkLst>
            <pc:docMk/>
            <pc:sldMk cId="899560257" sldId="301"/>
            <ac:spMk id="14" creationId="{8E876487-EA04-4D0E-8CF9-A904C455E3DE}"/>
          </ac:spMkLst>
        </pc:spChg>
        <pc:graphicFrameChg chg="mod modGraphic">
          <ac:chgData name="Jarolímková, Adéla" userId="999f5e52-b3b5-4322-ac6a-365c09c88039" providerId="ADAL" clId="{B6885BF4-AD58-4310-A5A6-B2E40BF13A09}" dt="2021-09-06T13:44:39.422" v="1164" actId="26606"/>
          <ac:graphicFrameMkLst>
            <pc:docMk/>
            <pc:sldMk cId="899560257" sldId="301"/>
            <ac:graphicFrameMk id="9" creationId="{03B6DAE4-CE60-4C7D-9C21-2F1D382F2CC4}"/>
          </ac:graphicFrameMkLst>
        </pc:graphicFrameChg>
      </pc:sldChg>
      <pc:sldChg chg="addSp modSp mod setBg">
        <pc:chgData name="Jarolímková, Adéla" userId="999f5e52-b3b5-4322-ac6a-365c09c88039" providerId="ADAL" clId="{B6885BF4-AD58-4310-A5A6-B2E40BF13A09}" dt="2021-09-06T13:53:07.327" v="1440" actId="113"/>
        <pc:sldMkLst>
          <pc:docMk/>
          <pc:sldMk cId="387727179" sldId="303"/>
        </pc:sldMkLst>
        <pc:spChg chg="mod">
          <ac:chgData name="Jarolímková, Adéla" userId="999f5e52-b3b5-4322-ac6a-365c09c88039" providerId="ADAL" clId="{B6885BF4-AD58-4310-A5A6-B2E40BF13A09}" dt="2021-09-06T13:53:00.665" v="1439" actId="26606"/>
          <ac:spMkLst>
            <pc:docMk/>
            <pc:sldMk cId="387727179" sldId="303"/>
            <ac:spMk id="2" creationId="{A7CF60C5-17FE-4975-9E5C-21E5664F117E}"/>
          </ac:spMkLst>
        </pc:spChg>
        <pc:spChg chg="mod">
          <ac:chgData name="Jarolímková, Adéla" userId="999f5e52-b3b5-4322-ac6a-365c09c88039" providerId="ADAL" clId="{B6885BF4-AD58-4310-A5A6-B2E40BF13A09}" dt="2021-09-06T13:53:07.327" v="1440" actId="113"/>
          <ac:spMkLst>
            <pc:docMk/>
            <pc:sldMk cId="387727179" sldId="303"/>
            <ac:spMk id="3" creationId="{514867B1-A0FB-499B-A5EB-F394DCDE538A}"/>
          </ac:spMkLst>
        </pc:spChg>
        <pc:spChg chg="add">
          <ac:chgData name="Jarolímková, Adéla" userId="999f5e52-b3b5-4322-ac6a-365c09c88039" providerId="ADAL" clId="{B6885BF4-AD58-4310-A5A6-B2E40BF13A09}" dt="2021-09-06T13:53:00.665" v="1439" actId="26606"/>
          <ac:spMkLst>
            <pc:docMk/>
            <pc:sldMk cId="387727179" sldId="303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53:30.120" v="1445" actId="113"/>
        <pc:sldMkLst>
          <pc:docMk/>
          <pc:sldMk cId="2356454783" sldId="304"/>
        </pc:sldMkLst>
        <pc:spChg chg="mod">
          <ac:chgData name="Jarolímková, Adéla" userId="999f5e52-b3b5-4322-ac6a-365c09c88039" providerId="ADAL" clId="{B6885BF4-AD58-4310-A5A6-B2E40BF13A09}" dt="2021-09-06T13:53:12.729" v="1441" actId="26606"/>
          <ac:spMkLst>
            <pc:docMk/>
            <pc:sldMk cId="2356454783" sldId="304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53:30.120" v="1445" actId="113"/>
          <ac:spMkLst>
            <pc:docMk/>
            <pc:sldMk cId="2356454783" sldId="304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53:12.729" v="1441" actId="26606"/>
          <ac:spMkLst>
            <pc:docMk/>
            <pc:sldMk cId="2356454783" sldId="304"/>
            <ac:spMk id="8" creationId="{AD6F6937-3B5A-4391-9F37-58A571B362A9}"/>
          </ac:spMkLst>
        </pc:spChg>
      </pc:sldChg>
      <pc:sldChg chg="addSp delSp modSp mod setBg">
        <pc:chgData name="Jarolímková, Adéla" userId="999f5e52-b3b5-4322-ac6a-365c09c88039" providerId="ADAL" clId="{B6885BF4-AD58-4310-A5A6-B2E40BF13A09}" dt="2021-09-06T13:53:45.586" v="1448" actId="26606"/>
        <pc:sldMkLst>
          <pc:docMk/>
          <pc:sldMk cId="1852462647" sldId="305"/>
        </pc:sldMkLst>
        <pc:spChg chg="mod">
          <ac:chgData name="Jarolímková, Adéla" userId="999f5e52-b3b5-4322-ac6a-365c09c88039" providerId="ADAL" clId="{B6885BF4-AD58-4310-A5A6-B2E40BF13A09}" dt="2021-09-06T13:53:45.586" v="1448" actId="26606"/>
          <ac:spMkLst>
            <pc:docMk/>
            <pc:sldMk cId="1852462647" sldId="305"/>
            <ac:spMk id="2" creationId="{00000000-0000-0000-0000-000000000000}"/>
          </ac:spMkLst>
        </pc:spChg>
        <pc:spChg chg="add del">
          <ac:chgData name="Jarolímková, Adéla" userId="999f5e52-b3b5-4322-ac6a-365c09c88039" providerId="ADAL" clId="{B6885BF4-AD58-4310-A5A6-B2E40BF13A09}" dt="2021-09-06T13:53:45.443" v="1447" actId="26606"/>
          <ac:spMkLst>
            <pc:docMk/>
            <pc:sldMk cId="1852462647" sldId="305"/>
            <ac:spMk id="12" creationId="{C86A5D6F-86BB-48BA-8208-ADF1D1D953E0}"/>
          </ac:spMkLst>
        </pc:spChg>
        <pc:graphicFrameChg chg="mod modGraphic">
          <ac:chgData name="Jarolímková, Adéla" userId="999f5e52-b3b5-4322-ac6a-365c09c88039" providerId="ADAL" clId="{B6885BF4-AD58-4310-A5A6-B2E40BF13A09}" dt="2021-09-06T13:53:45.586" v="1448" actId="26606"/>
          <ac:graphicFrameMkLst>
            <pc:docMk/>
            <pc:sldMk cId="1852462647" sldId="305"/>
            <ac:graphicFrameMk id="7" creationId="{19E0AED5-D1B5-41AA-A0C8-BA310937F20C}"/>
          </ac:graphicFrameMkLst>
        </pc:graphicFrameChg>
      </pc:sldChg>
      <pc:sldChg chg="del">
        <pc:chgData name="Jarolímková, Adéla" userId="999f5e52-b3b5-4322-ac6a-365c09c88039" providerId="ADAL" clId="{B6885BF4-AD58-4310-A5A6-B2E40BF13A09}" dt="2021-09-06T14:38:47.172" v="2022" actId="47"/>
        <pc:sldMkLst>
          <pc:docMk/>
          <pc:sldMk cId="579134162" sldId="317"/>
        </pc:sldMkLst>
      </pc:sldChg>
      <pc:sldChg chg="addSp delSp modSp mod setBg">
        <pc:chgData name="Jarolímková, Adéla" userId="999f5e52-b3b5-4322-ac6a-365c09c88039" providerId="ADAL" clId="{B6885BF4-AD58-4310-A5A6-B2E40BF13A09}" dt="2021-09-06T13:57:31.385" v="1465" actId="255"/>
        <pc:sldMkLst>
          <pc:docMk/>
          <pc:sldMk cId="515929673" sldId="318"/>
        </pc:sldMkLst>
        <pc:spChg chg="mod">
          <ac:chgData name="Jarolímková, Adéla" userId="999f5e52-b3b5-4322-ac6a-365c09c88039" providerId="ADAL" clId="{B6885BF4-AD58-4310-A5A6-B2E40BF13A09}" dt="2021-09-06T13:56:36.392" v="1463" actId="26606"/>
          <ac:spMkLst>
            <pc:docMk/>
            <pc:sldMk cId="515929673" sldId="318"/>
            <ac:spMk id="2" creationId="{67417051-BDC7-4A85-A1A0-6FEB931EDE24}"/>
          </ac:spMkLst>
        </pc:spChg>
        <pc:spChg chg="add del">
          <ac:chgData name="Jarolímková, Adéla" userId="999f5e52-b3b5-4322-ac6a-365c09c88039" providerId="ADAL" clId="{B6885BF4-AD58-4310-A5A6-B2E40BF13A09}" dt="2021-09-06T13:54:59.557" v="1453" actId="26606"/>
          <ac:spMkLst>
            <pc:docMk/>
            <pc:sldMk cId="515929673" sldId="318"/>
            <ac:spMk id="3" creationId="{0A8228F6-4DD6-4430-92B1-92A24DBBBADF}"/>
          </ac:spMkLst>
        </pc:spChg>
        <pc:spChg chg="add del">
          <ac:chgData name="Jarolímková, Adéla" userId="999f5e52-b3b5-4322-ac6a-365c09c88039" providerId="ADAL" clId="{B6885BF4-AD58-4310-A5A6-B2E40BF13A09}" dt="2021-09-06T13:56:36.392" v="1463" actId="26606"/>
          <ac:spMkLst>
            <pc:docMk/>
            <pc:sldMk cId="515929673" sldId="318"/>
            <ac:spMk id="13" creationId="{C86A5D6F-86BB-48BA-8208-ADF1D1D953E0}"/>
          </ac:spMkLst>
        </pc:spChg>
        <pc:graphicFrameChg chg="add del">
          <ac:chgData name="Jarolímková, Adéla" userId="999f5e52-b3b5-4322-ac6a-365c09c88039" providerId="ADAL" clId="{B6885BF4-AD58-4310-A5A6-B2E40BF13A09}" dt="2021-09-06T13:54:35.998" v="1450" actId="26606"/>
          <ac:graphicFrameMkLst>
            <pc:docMk/>
            <pc:sldMk cId="515929673" sldId="318"/>
            <ac:graphicFrameMk id="5" creationId="{BEC9A66A-3DEA-4B90-AFD8-FAF58AAAC0BE}"/>
          </ac:graphicFrameMkLst>
        </pc:graphicFrameChg>
        <pc:graphicFrameChg chg="add del">
          <ac:chgData name="Jarolímková, Adéla" userId="999f5e52-b3b5-4322-ac6a-365c09c88039" providerId="ADAL" clId="{B6885BF4-AD58-4310-A5A6-B2E40BF13A09}" dt="2021-09-06T13:54:59.513" v="1452" actId="26606"/>
          <ac:graphicFrameMkLst>
            <pc:docMk/>
            <pc:sldMk cId="515929673" sldId="318"/>
            <ac:graphicFrameMk id="6" creationId="{1E455D82-9706-4BFB-A6A2-F9F6EB6B2D47}"/>
          </ac:graphicFrameMkLst>
        </pc:graphicFrameChg>
        <pc:graphicFrameChg chg="add mod modGraphic">
          <ac:chgData name="Jarolímková, Adéla" userId="999f5e52-b3b5-4322-ac6a-365c09c88039" providerId="ADAL" clId="{B6885BF4-AD58-4310-A5A6-B2E40BF13A09}" dt="2021-09-06T13:57:31.385" v="1465" actId="255"/>
          <ac:graphicFrameMkLst>
            <pc:docMk/>
            <pc:sldMk cId="515929673" sldId="318"/>
            <ac:graphicFrameMk id="8" creationId="{BEC9A66A-3DEA-4B90-AFD8-FAF58AAAC0BE}"/>
          </ac:graphicFrameMkLst>
        </pc:graphicFrameChg>
      </pc:sldChg>
      <pc:sldChg chg="modSp mod setBg">
        <pc:chgData name="Jarolímková, Adéla" userId="999f5e52-b3b5-4322-ac6a-365c09c88039" providerId="ADAL" clId="{B6885BF4-AD58-4310-A5A6-B2E40BF13A09}" dt="2021-09-06T13:59:01.980" v="1466" actId="26606"/>
        <pc:sldMkLst>
          <pc:docMk/>
          <pc:sldMk cId="2249685932" sldId="320"/>
        </pc:sldMkLst>
        <pc:spChg chg="mod">
          <ac:chgData name="Jarolímková, Adéla" userId="999f5e52-b3b5-4322-ac6a-365c09c88039" providerId="ADAL" clId="{B6885BF4-AD58-4310-A5A6-B2E40BF13A09}" dt="2021-09-06T13:59:01.980" v="1466" actId="26606"/>
          <ac:spMkLst>
            <pc:docMk/>
            <pc:sldMk cId="2249685932" sldId="320"/>
            <ac:spMk id="2" creationId="{DD0918AD-4C52-4D3C-849A-216CB386B1A7}"/>
          </ac:spMkLst>
        </pc:spChg>
        <pc:graphicFrameChg chg="mod modGraphic">
          <ac:chgData name="Jarolímková, Adéla" userId="999f5e52-b3b5-4322-ac6a-365c09c88039" providerId="ADAL" clId="{B6885BF4-AD58-4310-A5A6-B2E40BF13A09}" dt="2021-09-06T13:59:01.980" v="1466" actId="26606"/>
          <ac:graphicFrameMkLst>
            <pc:docMk/>
            <pc:sldMk cId="2249685932" sldId="320"/>
            <ac:graphicFrameMk id="5" creationId="{65B5CDF3-1906-4847-9B49-CD5FAF895B29}"/>
          </ac:graphicFrameMkLst>
        </pc:graphicFrameChg>
      </pc:sldChg>
      <pc:sldChg chg="addSp modSp mod setBg">
        <pc:chgData name="Jarolímková, Adéla" userId="999f5e52-b3b5-4322-ac6a-365c09c88039" providerId="ADAL" clId="{B6885BF4-AD58-4310-A5A6-B2E40BF13A09}" dt="2021-09-06T13:59:14.295" v="1467" actId="26606"/>
        <pc:sldMkLst>
          <pc:docMk/>
          <pc:sldMk cId="3272602436" sldId="321"/>
        </pc:sldMkLst>
        <pc:spChg chg="mod">
          <ac:chgData name="Jarolímková, Adéla" userId="999f5e52-b3b5-4322-ac6a-365c09c88039" providerId="ADAL" clId="{B6885BF4-AD58-4310-A5A6-B2E40BF13A09}" dt="2021-09-06T13:59:14.295" v="1467" actId="26606"/>
          <ac:spMkLst>
            <pc:docMk/>
            <pc:sldMk cId="3272602436" sldId="321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59:14.295" v="1467" actId="26606"/>
          <ac:spMkLst>
            <pc:docMk/>
            <pc:sldMk cId="3272602436" sldId="321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59:14.295" v="1467" actId="26606"/>
          <ac:spMkLst>
            <pc:docMk/>
            <pc:sldMk cId="3272602436" sldId="321"/>
            <ac:spMk id="8" creationId="{AD6F6937-3B5A-4391-9F37-58A571B362A9}"/>
          </ac:spMkLst>
        </pc:spChg>
      </pc:sldChg>
      <pc:sldChg chg="addSp delSp modSp mod setBg">
        <pc:chgData name="Jarolímková, Adéla" userId="999f5e52-b3b5-4322-ac6a-365c09c88039" providerId="ADAL" clId="{B6885BF4-AD58-4310-A5A6-B2E40BF13A09}" dt="2021-09-06T13:04:05.381" v="15" actId="26606"/>
        <pc:sldMkLst>
          <pc:docMk/>
          <pc:sldMk cId="676168492" sldId="322"/>
        </pc:sldMkLst>
        <pc:spChg chg="mod">
          <ac:chgData name="Jarolímková, Adéla" userId="999f5e52-b3b5-4322-ac6a-365c09c88039" providerId="ADAL" clId="{B6885BF4-AD58-4310-A5A6-B2E40BF13A09}" dt="2021-09-06T13:04:05.381" v="15" actId="26606"/>
          <ac:spMkLst>
            <pc:docMk/>
            <pc:sldMk cId="676168492" sldId="322"/>
            <ac:spMk id="2" creationId="{00000000-0000-0000-0000-000000000000}"/>
          </ac:spMkLst>
        </pc:spChg>
        <pc:spChg chg="del">
          <ac:chgData name="Jarolímková, Adéla" userId="999f5e52-b3b5-4322-ac6a-365c09c88039" providerId="ADAL" clId="{B6885BF4-AD58-4310-A5A6-B2E40BF13A09}" dt="2021-09-06T13:04:05.381" v="15" actId="26606"/>
          <ac:spMkLst>
            <pc:docMk/>
            <pc:sldMk cId="676168492" sldId="322"/>
            <ac:spMk id="3" creationId="{00000000-0000-0000-0000-000000000000}"/>
          </ac:spMkLst>
        </pc:spChg>
        <pc:graphicFrameChg chg="add">
          <ac:chgData name="Jarolímková, Adéla" userId="999f5e52-b3b5-4322-ac6a-365c09c88039" providerId="ADAL" clId="{B6885BF4-AD58-4310-A5A6-B2E40BF13A09}" dt="2021-09-06T13:04:05.381" v="15" actId="26606"/>
          <ac:graphicFrameMkLst>
            <pc:docMk/>
            <pc:sldMk cId="676168492" sldId="322"/>
            <ac:graphicFrameMk id="5" creationId="{5654C890-4132-4A50-BE10-E2EE755B3885}"/>
          </ac:graphicFrameMkLst>
        </pc:graphicFrameChg>
      </pc:sldChg>
      <pc:sldChg chg="addSp modSp mod setBg">
        <pc:chgData name="Jarolímková, Adéla" userId="999f5e52-b3b5-4322-ac6a-365c09c88039" providerId="ADAL" clId="{B6885BF4-AD58-4310-A5A6-B2E40BF13A09}" dt="2021-09-06T13:03:03.221" v="3" actId="26606"/>
        <pc:sldMkLst>
          <pc:docMk/>
          <pc:sldMk cId="4240993311" sldId="326"/>
        </pc:sldMkLst>
        <pc:spChg chg="mod">
          <ac:chgData name="Jarolímková, Adéla" userId="999f5e52-b3b5-4322-ac6a-365c09c88039" providerId="ADAL" clId="{B6885BF4-AD58-4310-A5A6-B2E40BF13A09}" dt="2021-09-06T13:03:03.221" v="3" actId="26606"/>
          <ac:spMkLst>
            <pc:docMk/>
            <pc:sldMk cId="4240993311" sldId="326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3:03.221" v="3" actId="26606"/>
          <ac:spMkLst>
            <pc:docMk/>
            <pc:sldMk cId="4240993311" sldId="326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3:03.221" v="3" actId="26606"/>
          <ac:spMkLst>
            <pc:docMk/>
            <pc:sldMk cId="4240993311" sldId="326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3:08.837" v="4" actId="26606"/>
        <pc:sldMkLst>
          <pc:docMk/>
          <pc:sldMk cId="3362255463" sldId="327"/>
        </pc:sldMkLst>
        <pc:spChg chg="mod">
          <ac:chgData name="Jarolímková, Adéla" userId="999f5e52-b3b5-4322-ac6a-365c09c88039" providerId="ADAL" clId="{B6885BF4-AD58-4310-A5A6-B2E40BF13A09}" dt="2021-09-06T13:03:08.837" v="4" actId="26606"/>
          <ac:spMkLst>
            <pc:docMk/>
            <pc:sldMk cId="3362255463" sldId="327"/>
            <ac:spMk id="2" creationId="{3C6A8C5F-5A17-4FAC-91F3-86B423F6225C}"/>
          </ac:spMkLst>
        </pc:spChg>
        <pc:spChg chg="mod">
          <ac:chgData name="Jarolímková, Adéla" userId="999f5e52-b3b5-4322-ac6a-365c09c88039" providerId="ADAL" clId="{B6885BF4-AD58-4310-A5A6-B2E40BF13A09}" dt="2021-09-06T13:03:08.837" v="4" actId="26606"/>
          <ac:spMkLst>
            <pc:docMk/>
            <pc:sldMk cId="3362255463" sldId="327"/>
            <ac:spMk id="3" creationId="{3DF396F5-6750-4471-8A33-35F45A62CF40}"/>
          </ac:spMkLst>
        </pc:spChg>
        <pc:spChg chg="add">
          <ac:chgData name="Jarolímková, Adéla" userId="999f5e52-b3b5-4322-ac6a-365c09c88039" providerId="ADAL" clId="{B6885BF4-AD58-4310-A5A6-B2E40BF13A09}" dt="2021-09-06T13:03:08.837" v="4" actId="26606"/>
          <ac:spMkLst>
            <pc:docMk/>
            <pc:sldMk cId="3362255463" sldId="327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3:13.397" v="5" actId="26606"/>
        <pc:sldMkLst>
          <pc:docMk/>
          <pc:sldMk cId="1871744425" sldId="328"/>
        </pc:sldMkLst>
        <pc:spChg chg="mod">
          <ac:chgData name="Jarolímková, Adéla" userId="999f5e52-b3b5-4322-ac6a-365c09c88039" providerId="ADAL" clId="{B6885BF4-AD58-4310-A5A6-B2E40BF13A09}" dt="2021-09-06T13:03:13.397" v="5" actId="26606"/>
          <ac:spMkLst>
            <pc:docMk/>
            <pc:sldMk cId="1871744425" sldId="328"/>
            <ac:spMk id="2" creationId="{B6A27C86-B5BA-4961-9D04-CD9F8BF46B38}"/>
          </ac:spMkLst>
        </pc:spChg>
        <pc:spChg chg="mod">
          <ac:chgData name="Jarolímková, Adéla" userId="999f5e52-b3b5-4322-ac6a-365c09c88039" providerId="ADAL" clId="{B6885BF4-AD58-4310-A5A6-B2E40BF13A09}" dt="2021-09-06T13:03:13.397" v="5" actId="26606"/>
          <ac:spMkLst>
            <pc:docMk/>
            <pc:sldMk cId="1871744425" sldId="328"/>
            <ac:spMk id="3" creationId="{AC84FAE6-8222-41CF-814E-47298567C1A1}"/>
          </ac:spMkLst>
        </pc:spChg>
        <pc:spChg chg="add">
          <ac:chgData name="Jarolímková, Adéla" userId="999f5e52-b3b5-4322-ac6a-365c09c88039" providerId="ADAL" clId="{B6885BF4-AD58-4310-A5A6-B2E40BF13A09}" dt="2021-09-06T13:03:13.397" v="5" actId="26606"/>
          <ac:spMkLst>
            <pc:docMk/>
            <pc:sldMk cId="1871744425" sldId="328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3:15.986" v="6" actId="26606"/>
        <pc:sldMkLst>
          <pc:docMk/>
          <pc:sldMk cId="1718413854" sldId="329"/>
        </pc:sldMkLst>
        <pc:spChg chg="mod">
          <ac:chgData name="Jarolímková, Adéla" userId="999f5e52-b3b5-4322-ac6a-365c09c88039" providerId="ADAL" clId="{B6885BF4-AD58-4310-A5A6-B2E40BF13A09}" dt="2021-09-06T13:03:15.986" v="6" actId="26606"/>
          <ac:spMkLst>
            <pc:docMk/>
            <pc:sldMk cId="1718413854" sldId="329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3:15.986" v="6" actId="26606"/>
          <ac:spMkLst>
            <pc:docMk/>
            <pc:sldMk cId="1718413854" sldId="329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3:15.986" v="6" actId="26606"/>
          <ac:spMkLst>
            <pc:docMk/>
            <pc:sldMk cId="1718413854" sldId="329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3:19.165" v="7" actId="26606"/>
        <pc:sldMkLst>
          <pc:docMk/>
          <pc:sldMk cId="949751407" sldId="330"/>
        </pc:sldMkLst>
        <pc:spChg chg="mod">
          <ac:chgData name="Jarolímková, Adéla" userId="999f5e52-b3b5-4322-ac6a-365c09c88039" providerId="ADAL" clId="{B6885BF4-AD58-4310-A5A6-B2E40BF13A09}" dt="2021-09-06T13:03:19.165" v="7" actId="26606"/>
          <ac:spMkLst>
            <pc:docMk/>
            <pc:sldMk cId="949751407" sldId="330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3:19.165" v="7" actId="26606"/>
          <ac:spMkLst>
            <pc:docMk/>
            <pc:sldMk cId="949751407" sldId="330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3:19.165" v="7" actId="26606"/>
          <ac:spMkLst>
            <pc:docMk/>
            <pc:sldMk cId="949751407" sldId="330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3:26.389" v="8" actId="26606"/>
        <pc:sldMkLst>
          <pc:docMk/>
          <pc:sldMk cId="2475209715" sldId="331"/>
        </pc:sldMkLst>
        <pc:spChg chg="mod">
          <ac:chgData name="Jarolímková, Adéla" userId="999f5e52-b3b5-4322-ac6a-365c09c88039" providerId="ADAL" clId="{B6885BF4-AD58-4310-A5A6-B2E40BF13A09}" dt="2021-09-06T13:03:26.389" v="8" actId="26606"/>
          <ac:spMkLst>
            <pc:docMk/>
            <pc:sldMk cId="2475209715" sldId="331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3:26.389" v="8" actId="26606"/>
          <ac:spMkLst>
            <pc:docMk/>
            <pc:sldMk cId="2475209715" sldId="331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3:26.389" v="8" actId="26606"/>
          <ac:spMkLst>
            <pc:docMk/>
            <pc:sldMk cId="2475209715" sldId="331"/>
            <ac:spMk id="8" creationId="{AD6F6937-3B5A-4391-9F37-58A571B362A9}"/>
          </ac:spMkLst>
        </pc:spChg>
      </pc:sldChg>
      <pc:sldChg chg="del">
        <pc:chgData name="Jarolímková, Adéla" userId="999f5e52-b3b5-4322-ac6a-365c09c88039" providerId="ADAL" clId="{B6885BF4-AD58-4310-A5A6-B2E40BF13A09}" dt="2021-09-06T13:03:39.569" v="9" actId="47"/>
        <pc:sldMkLst>
          <pc:docMk/>
          <pc:sldMk cId="2272807025" sldId="332"/>
        </pc:sldMkLst>
      </pc:sldChg>
      <pc:sldChg chg="addSp modSp mod setBg">
        <pc:chgData name="Jarolímková, Adéla" userId="999f5e52-b3b5-4322-ac6a-365c09c88039" providerId="ADAL" clId="{B6885BF4-AD58-4310-A5A6-B2E40BF13A09}" dt="2021-09-06T13:03:44.053" v="10" actId="26606"/>
        <pc:sldMkLst>
          <pc:docMk/>
          <pc:sldMk cId="4286551221" sldId="333"/>
        </pc:sldMkLst>
        <pc:spChg chg="mod">
          <ac:chgData name="Jarolímková, Adéla" userId="999f5e52-b3b5-4322-ac6a-365c09c88039" providerId="ADAL" clId="{B6885BF4-AD58-4310-A5A6-B2E40BF13A09}" dt="2021-09-06T13:03:44.053" v="10" actId="26606"/>
          <ac:spMkLst>
            <pc:docMk/>
            <pc:sldMk cId="4286551221" sldId="333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3:44.053" v="10" actId="26606"/>
          <ac:spMkLst>
            <pc:docMk/>
            <pc:sldMk cId="4286551221" sldId="333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3:44.053" v="10" actId="26606"/>
          <ac:spMkLst>
            <pc:docMk/>
            <pc:sldMk cId="4286551221" sldId="333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3:47.078" v="11" actId="26606"/>
        <pc:sldMkLst>
          <pc:docMk/>
          <pc:sldMk cId="3156424958" sldId="334"/>
        </pc:sldMkLst>
        <pc:spChg chg="mod">
          <ac:chgData name="Jarolímková, Adéla" userId="999f5e52-b3b5-4322-ac6a-365c09c88039" providerId="ADAL" clId="{B6885BF4-AD58-4310-A5A6-B2E40BF13A09}" dt="2021-09-06T13:03:47.078" v="11" actId="26606"/>
          <ac:spMkLst>
            <pc:docMk/>
            <pc:sldMk cId="3156424958" sldId="334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3:47.078" v="11" actId="26606"/>
          <ac:spMkLst>
            <pc:docMk/>
            <pc:sldMk cId="3156424958" sldId="334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3:47.078" v="11" actId="26606"/>
          <ac:spMkLst>
            <pc:docMk/>
            <pc:sldMk cId="3156424958" sldId="334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3:50.717" v="12" actId="26606"/>
        <pc:sldMkLst>
          <pc:docMk/>
          <pc:sldMk cId="495974340" sldId="335"/>
        </pc:sldMkLst>
        <pc:spChg chg="mod">
          <ac:chgData name="Jarolímková, Adéla" userId="999f5e52-b3b5-4322-ac6a-365c09c88039" providerId="ADAL" clId="{B6885BF4-AD58-4310-A5A6-B2E40BF13A09}" dt="2021-09-06T13:03:50.717" v="12" actId="26606"/>
          <ac:spMkLst>
            <pc:docMk/>
            <pc:sldMk cId="495974340" sldId="335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3:50.717" v="12" actId="26606"/>
          <ac:spMkLst>
            <pc:docMk/>
            <pc:sldMk cId="495974340" sldId="335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3:50.717" v="12" actId="26606"/>
          <ac:spMkLst>
            <pc:docMk/>
            <pc:sldMk cId="495974340" sldId="335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3:54.405" v="13" actId="26606"/>
        <pc:sldMkLst>
          <pc:docMk/>
          <pc:sldMk cId="3942596525" sldId="336"/>
        </pc:sldMkLst>
        <pc:spChg chg="mod">
          <ac:chgData name="Jarolímková, Adéla" userId="999f5e52-b3b5-4322-ac6a-365c09c88039" providerId="ADAL" clId="{B6885BF4-AD58-4310-A5A6-B2E40BF13A09}" dt="2021-09-06T13:03:54.405" v="13" actId="26606"/>
          <ac:spMkLst>
            <pc:docMk/>
            <pc:sldMk cId="3942596525" sldId="336"/>
            <ac:spMk id="2" creationId="{5382EC15-8C44-401F-9B33-43A662504D7B}"/>
          </ac:spMkLst>
        </pc:spChg>
        <pc:spChg chg="mod">
          <ac:chgData name="Jarolímková, Adéla" userId="999f5e52-b3b5-4322-ac6a-365c09c88039" providerId="ADAL" clId="{B6885BF4-AD58-4310-A5A6-B2E40BF13A09}" dt="2021-09-06T13:03:54.405" v="13" actId="26606"/>
          <ac:spMkLst>
            <pc:docMk/>
            <pc:sldMk cId="3942596525" sldId="336"/>
            <ac:spMk id="3" creationId="{721910F0-CE10-4D38-9682-7FD22FC0C095}"/>
          </ac:spMkLst>
        </pc:spChg>
        <pc:spChg chg="add">
          <ac:chgData name="Jarolímková, Adéla" userId="999f5e52-b3b5-4322-ac6a-365c09c88039" providerId="ADAL" clId="{B6885BF4-AD58-4310-A5A6-B2E40BF13A09}" dt="2021-09-06T13:03:54.405" v="13" actId="26606"/>
          <ac:spMkLst>
            <pc:docMk/>
            <pc:sldMk cId="3942596525" sldId="336"/>
            <ac:spMk id="8" creationId="{AD6F6937-3B5A-4391-9F37-58A571B362A9}"/>
          </ac:spMkLst>
        </pc:spChg>
      </pc:sldChg>
      <pc:sldChg chg="addSp modSp mod setBg">
        <pc:chgData name="Jarolímková, Adéla" userId="999f5e52-b3b5-4322-ac6a-365c09c88039" providerId="ADAL" clId="{B6885BF4-AD58-4310-A5A6-B2E40BF13A09}" dt="2021-09-06T13:03:56.773" v="14" actId="26606"/>
        <pc:sldMkLst>
          <pc:docMk/>
          <pc:sldMk cId="489819172" sldId="337"/>
        </pc:sldMkLst>
        <pc:spChg chg="mod">
          <ac:chgData name="Jarolímková, Adéla" userId="999f5e52-b3b5-4322-ac6a-365c09c88039" providerId="ADAL" clId="{B6885BF4-AD58-4310-A5A6-B2E40BF13A09}" dt="2021-09-06T13:03:56.773" v="14" actId="26606"/>
          <ac:spMkLst>
            <pc:docMk/>
            <pc:sldMk cId="489819172" sldId="337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03:56.773" v="14" actId="26606"/>
          <ac:spMkLst>
            <pc:docMk/>
            <pc:sldMk cId="489819172" sldId="337"/>
            <ac:spMk id="3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3:56.773" v="14" actId="26606"/>
          <ac:spMkLst>
            <pc:docMk/>
            <pc:sldMk cId="489819172" sldId="337"/>
            <ac:spMk id="8" creationId="{AD6F6937-3B5A-4391-9F37-58A571B362A9}"/>
          </ac:spMkLst>
        </pc:spChg>
      </pc:sldChg>
      <pc:sldChg chg="addSp delSp modSp del mod setBg">
        <pc:chgData name="Jarolímková, Adéla" userId="999f5e52-b3b5-4322-ac6a-365c09c88039" providerId="ADAL" clId="{B6885BF4-AD58-4310-A5A6-B2E40BF13A09}" dt="2021-09-06T14:02:46.205" v="1516" actId="47"/>
        <pc:sldMkLst>
          <pc:docMk/>
          <pc:sldMk cId="1042092219" sldId="340"/>
        </pc:sldMkLst>
        <pc:spChg chg="mod">
          <ac:chgData name="Jarolímková, Adéla" userId="999f5e52-b3b5-4322-ac6a-365c09c88039" providerId="ADAL" clId="{B6885BF4-AD58-4310-A5A6-B2E40BF13A09}" dt="2021-09-06T14:00:35.018" v="1481" actId="26606"/>
          <ac:spMkLst>
            <pc:docMk/>
            <pc:sldMk cId="1042092219" sldId="340"/>
            <ac:spMk id="2" creationId="{00000000-0000-0000-0000-000000000000}"/>
          </ac:spMkLst>
        </pc:spChg>
        <pc:spChg chg="add mod">
          <ac:chgData name="Jarolímková, Adéla" userId="999f5e52-b3b5-4322-ac6a-365c09c88039" providerId="ADAL" clId="{B6885BF4-AD58-4310-A5A6-B2E40BF13A09}" dt="2021-09-06T14:01:20.910" v="1492" actId="21"/>
          <ac:spMkLst>
            <pc:docMk/>
            <pc:sldMk cId="1042092219" sldId="340"/>
            <ac:spMk id="4" creationId="{DA46C6CE-22CA-4543-B081-5A95FDE28183}"/>
          </ac:spMkLst>
        </pc:spChg>
        <pc:spChg chg="mod ord">
          <ac:chgData name="Jarolímková, Adéla" userId="999f5e52-b3b5-4322-ac6a-365c09c88039" providerId="ADAL" clId="{B6885BF4-AD58-4310-A5A6-B2E40BF13A09}" dt="2021-09-06T14:01:43.592" v="1496" actId="1076"/>
          <ac:spMkLst>
            <pc:docMk/>
            <pc:sldMk cId="1042092219" sldId="340"/>
            <ac:spMk id="9" creationId="{00000000-0000-0000-0000-000000000000}"/>
          </ac:spMkLst>
        </pc:spChg>
        <pc:spChg chg="add del">
          <ac:chgData name="Jarolímková, Adéla" userId="999f5e52-b3b5-4322-ac6a-365c09c88039" providerId="ADAL" clId="{B6885BF4-AD58-4310-A5A6-B2E40BF13A09}" dt="2021-09-06T14:00:35.018" v="1481" actId="26606"/>
          <ac:spMkLst>
            <pc:docMk/>
            <pc:sldMk cId="1042092219" sldId="340"/>
            <ac:spMk id="11" creationId="{7B1C8F58-4824-42B2-A3BE-65662B5464F4}"/>
          </ac:spMkLst>
        </pc:spChg>
        <pc:spChg chg="add del">
          <ac:chgData name="Jarolímková, Adéla" userId="999f5e52-b3b5-4322-ac6a-365c09c88039" providerId="ADAL" clId="{B6885BF4-AD58-4310-A5A6-B2E40BF13A09}" dt="2021-09-06T14:00:35.018" v="1481" actId="26606"/>
          <ac:spMkLst>
            <pc:docMk/>
            <pc:sldMk cId="1042092219" sldId="340"/>
            <ac:spMk id="12" creationId="{7AFE3912-FABA-443D-9717-4C38E64F05C7}"/>
          </ac:spMkLst>
        </pc:spChg>
        <pc:spChg chg="add del">
          <ac:chgData name="Jarolímková, Adéla" userId="999f5e52-b3b5-4322-ac6a-365c09c88039" providerId="ADAL" clId="{B6885BF4-AD58-4310-A5A6-B2E40BF13A09}" dt="2021-09-06T14:00:35.018" v="1481" actId="26606"/>
          <ac:spMkLst>
            <pc:docMk/>
            <pc:sldMk cId="1042092219" sldId="340"/>
            <ac:spMk id="13" creationId="{97EA408D-A661-412E-A73D-57FC45E8073E}"/>
          </ac:spMkLst>
        </pc:spChg>
        <pc:spChg chg="add del">
          <ac:chgData name="Jarolímková, Adéla" userId="999f5e52-b3b5-4322-ac6a-365c09c88039" providerId="ADAL" clId="{B6885BF4-AD58-4310-A5A6-B2E40BF13A09}" dt="2021-09-06T14:00:23.903" v="1477" actId="26606"/>
          <ac:spMkLst>
            <pc:docMk/>
            <pc:sldMk cId="1042092219" sldId="340"/>
            <ac:spMk id="14" creationId="{06A67B18-6CF2-40F7-92BD-3C5B3263AF52}"/>
          </ac:spMkLst>
        </pc:spChg>
        <pc:spChg chg="add del">
          <ac:chgData name="Jarolímková, Adéla" userId="999f5e52-b3b5-4322-ac6a-365c09c88039" providerId="ADAL" clId="{B6885BF4-AD58-4310-A5A6-B2E40BF13A09}" dt="2021-09-06T14:00:35.018" v="1481" actId="26606"/>
          <ac:spMkLst>
            <pc:docMk/>
            <pc:sldMk cId="1042092219" sldId="340"/>
            <ac:spMk id="15" creationId="{0ABB39B7-7FC2-4362-94E0-E66A6C7F5EF1}"/>
          </ac:spMkLst>
        </pc:spChg>
        <pc:spChg chg="add del">
          <ac:chgData name="Jarolímková, Adéla" userId="999f5e52-b3b5-4322-ac6a-365c09c88039" providerId="ADAL" clId="{B6885BF4-AD58-4310-A5A6-B2E40BF13A09}" dt="2021-09-06T14:00:23.903" v="1477" actId="26606"/>
          <ac:spMkLst>
            <pc:docMk/>
            <pc:sldMk cId="1042092219" sldId="340"/>
            <ac:spMk id="16" creationId="{9B8A9FF8-D957-4504-A9F2-F2ADB1672D38}"/>
          </ac:spMkLst>
        </pc:spChg>
        <pc:spChg chg="add del">
          <ac:chgData name="Jarolímková, Adéla" userId="999f5e52-b3b5-4322-ac6a-365c09c88039" providerId="ADAL" clId="{B6885BF4-AD58-4310-A5A6-B2E40BF13A09}" dt="2021-09-06T14:00:23.903" v="1477" actId="26606"/>
          <ac:spMkLst>
            <pc:docMk/>
            <pc:sldMk cId="1042092219" sldId="340"/>
            <ac:spMk id="18" creationId="{4BCF8A48-3B2A-4781-98D3-46E7DC0C74CD}"/>
          </ac:spMkLst>
        </pc:spChg>
        <pc:spChg chg="add del">
          <ac:chgData name="Jarolímková, Adéla" userId="999f5e52-b3b5-4322-ac6a-365c09c88039" providerId="ADAL" clId="{B6885BF4-AD58-4310-A5A6-B2E40BF13A09}" dt="2021-09-06T14:00:23.903" v="1477" actId="26606"/>
          <ac:spMkLst>
            <pc:docMk/>
            <pc:sldMk cId="1042092219" sldId="340"/>
            <ac:spMk id="20" creationId="{1F3322B2-59C2-451E-8F27-D1DA2AC01834}"/>
          </ac:spMkLst>
        </pc:spChg>
        <pc:spChg chg="add del">
          <ac:chgData name="Jarolímková, Adéla" userId="999f5e52-b3b5-4322-ac6a-365c09c88039" providerId="ADAL" clId="{B6885BF4-AD58-4310-A5A6-B2E40BF13A09}" dt="2021-09-06T14:00:23.903" v="1477" actId="26606"/>
          <ac:spMkLst>
            <pc:docMk/>
            <pc:sldMk cId="1042092219" sldId="340"/>
            <ac:spMk id="22" creationId="{4CF1FED4-9DF4-464E-821C-9573A77BA9B5}"/>
          </ac:spMkLst>
        </pc:spChg>
        <pc:picChg chg="del mod ord">
          <ac:chgData name="Jarolímková, Adéla" userId="999f5e52-b3b5-4322-ac6a-365c09c88039" providerId="ADAL" clId="{B6885BF4-AD58-4310-A5A6-B2E40BF13A09}" dt="2021-09-06T14:01:20.910" v="1492" actId="21"/>
          <ac:picMkLst>
            <pc:docMk/>
            <pc:sldMk cId="1042092219" sldId="340"/>
            <ac:picMk id="6" creationId="{00000000-0000-0000-0000-000000000000}"/>
          </ac:picMkLst>
        </pc:picChg>
        <pc:picChg chg="del mod">
          <ac:chgData name="Jarolímková, Adéla" userId="999f5e52-b3b5-4322-ac6a-365c09c88039" providerId="ADAL" clId="{B6885BF4-AD58-4310-A5A6-B2E40BF13A09}" dt="2021-09-06T14:02:32.127" v="1512" actId="21"/>
          <ac:picMkLst>
            <pc:docMk/>
            <pc:sldMk cId="1042092219" sldId="340"/>
            <ac:picMk id="8" creationId="{00000000-0000-0000-0000-000000000000}"/>
          </ac:picMkLst>
        </pc:picChg>
      </pc:sldChg>
      <pc:sldChg chg="addSp modSp mod setBg">
        <pc:chgData name="Jarolímková, Adéla" userId="999f5e52-b3b5-4322-ac6a-365c09c88039" providerId="ADAL" clId="{B6885BF4-AD58-4310-A5A6-B2E40BF13A09}" dt="2021-09-06T13:05:09.306" v="20" actId="12"/>
        <pc:sldMkLst>
          <pc:docMk/>
          <pc:sldMk cId="372789141" sldId="341"/>
        </pc:sldMkLst>
        <pc:spChg chg="mod">
          <ac:chgData name="Jarolímková, Adéla" userId="999f5e52-b3b5-4322-ac6a-365c09c88039" providerId="ADAL" clId="{B6885BF4-AD58-4310-A5A6-B2E40BF13A09}" dt="2021-09-06T13:05:00.535" v="18" actId="26606"/>
          <ac:spMkLst>
            <pc:docMk/>
            <pc:sldMk cId="372789141" sldId="341"/>
            <ac:spMk id="2" creationId="{00000000-0000-0000-0000-000000000000}"/>
          </ac:spMkLst>
        </pc:spChg>
        <pc:spChg chg="mod ord">
          <ac:chgData name="Jarolímková, Adéla" userId="999f5e52-b3b5-4322-ac6a-365c09c88039" providerId="ADAL" clId="{B6885BF4-AD58-4310-A5A6-B2E40BF13A09}" dt="2021-09-06T13:05:09.306" v="20" actId="12"/>
          <ac:spMkLst>
            <pc:docMk/>
            <pc:sldMk cId="372789141" sldId="341"/>
            <ac:spMk id="8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05:00.535" v="18" actId="26606"/>
          <ac:spMkLst>
            <pc:docMk/>
            <pc:sldMk cId="372789141" sldId="341"/>
            <ac:spMk id="15" creationId="{76569ED6-AEF1-45AB-BB99-408BF6ADBF07}"/>
          </ac:spMkLst>
        </pc:spChg>
        <pc:picChg chg="mod">
          <ac:chgData name="Jarolímková, Adéla" userId="999f5e52-b3b5-4322-ac6a-365c09c88039" providerId="ADAL" clId="{B6885BF4-AD58-4310-A5A6-B2E40BF13A09}" dt="2021-09-06T13:05:00.535" v="18" actId="26606"/>
          <ac:picMkLst>
            <pc:docMk/>
            <pc:sldMk cId="372789141" sldId="341"/>
            <ac:picMk id="10" creationId="{00000000-0000-0000-0000-000000000000}"/>
          </ac:picMkLst>
        </pc:picChg>
      </pc:sldChg>
      <pc:sldChg chg="addSp delSp modSp mod setBg">
        <pc:chgData name="Jarolímková, Adéla" userId="999f5e52-b3b5-4322-ac6a-365c09c88039" providerId="ADAL" clId="{B6885BF4-AD58-4310-A5A6-B2E40BF13A09}" dt="2021-09-06T14:00:05.657" v="1475" actId="14100"/>
        <pc:sldMkLst>
          <pc:docMk/>
          <pc:sldMk cId="1692960889" sldId="342"/>
        </pc:sldMkLst>
        <pc:spChg chg="mod">
          <ac:chgData name="Jarolímková, Adéla" userId="999f5e52-b3b5-4322-ac6a-365c09c88039" providerId="ADAL" clId="{B6885BF4-AD58-4310-A5A6-B2E40BF13A09}" dt="2021-09-06T13:59:40.738" v="1471" actId="26606"/>
          <ac:spMkLst>
            <pc:docMk/>
            <pc:sldMk cId="1692960889" sldId="342"/>
            <ac:spMk id="2" creationId="{00000000-0000-0000-0000-000000000000}"/>
          </ac:spMkLst>
        </pc:spChg>
        <pc:spChg chg="add mod">
          <ac:chgData name="Jarolímková, Adéla" userId="999f5e52-b3b5-4322-ac6a-365c09c88039" providerId="ADAL" clId="{B6885BF4-AD58-4310-A5A6-B2E40BF13A09}" dt="2021-09-06T14:00:05.657" v="1475" actId="14100"/>
          <ac:spMkLst>
            <pc:docMk/>
            <pc:sldMk cId="1692960889" sldId="342"/>
            <ac:spMk id="3" creationId="{D5937598-9AF4-4C8B-9DB5-159BB64D8343}"/>
          </ac:spMkLst>
        </pc:spChg>
        <pc:spChg chg="del">
          <ac:chgData name="Jarolímková, Adéla" userId="999f5e52-b3b5-4322-ac6a-365c09c88039" providerId="ADAL" clId="{B6885BF4-AD58-4310-A5A6-B2E40BF13A09}" dt="2021-09-06T13:59:38.748" v="1470" actId="478"/>
          <ac:spMkLst>
            <pc:docMk/>
            <pc:sldMk cId="1692960889" sldId="342"/>
            <ac:spMk id="5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3:59:40.738" v="1471" actId="26606"/>
          <ac:spMkLst>
            <pc:docMk/>
            <pc:sldMk cId="1692960889" sldId="342"/>
            <ac:spMk id="6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3:59:40.738" v="1471" actId="26606"/>
          <ac:spMkLst>
            <pc:docMk/>
            <pc:sldMk cId="1692960889" sldId="342"/>
            <ac:spMk id="13" creationId="{76569ED6-AEF1-45AB-BB99-408BF6ADBF07}"/>
          </ac:spMkLst>
        </pc:spChg>
        <pc:picChg chg="mod ord">
          <ac:chgData name="Jarolímková, Adéla" userId="999f5e52-b3b5-4322-ac6a-365c09c88039" providerId="ADAL" clId="{B6885BF4-AD58-4310-A5A6-B2E40BF13A09}" dt="2021-09-06T13:59:40.738" v="1471" actId="26606"/>
          <ac:picMkLst>
            <pc:docMk/>
            <pc:sldMk cId="1692960889" sldId="342"/>
            <ac:picMk id="8" creationId="{00000000-0000-0000-0000-000000000000}"/>
          </ac:picMkLst>
        </pc:picChg>
      </pc:sldChg>
      <pc:sldChg chg="modSp del mod">
        <pc:chgData name="Jarolímková, Adéla" userId="999f5e52-b3b5-4322-ac6a-365c09c88039" providerId="ADAL" clId="{B6885BF4-AD58-4310-A5A6-B2E40BF13A09}" dt="2021-09-06T14:05:01.006" v="1547" actId="47"/>
        <pc:sldMkLst>
          <pc:docMk/>
          <pc:sldMk cId="880130225" sldId="343"/>
        </pc:sldMkLst>
        <pc:spChg chg="mod">
          <ac:chgData name="Jarolímková, Adéla" userId="999f5e52-b3b5-4322-ac6a-365c09c88039" providerId="ADAL" clId="{B6885BF4-AD58-4310-A5A6-B2E40BF13A09}" dt="2021-09-06T14:03:18.792" v="1520" actId="1076"/>
          <ac:spMkLst>
            <pc:docMk/>
            <pc:sldMk cId="880130225" sldId="343"/>
            <ac:spMk id="9" creationId="{00000000-0000-0000-0000-000000000000}"/>
          </ac:spMkLst>
        </pc:spChg>
        <pc:picChg chg="mod">
          <ac:chgData name="Jarolímková, Adéla" userId="999f5e52-b3b5-4322-ac6a-365c09c88039" providerId="ADAL" clId="{B6885BF4-AD58-4310-A5A6-B2E40BF13A09}" dt="2021-09-06T14:03:06.320" v="1517" actId="1076"/>
          <ac:picMkLst>
            <pc:docMk/>
            <pc:sldMk cId="880130225" sldId="343"/>
            <ac:picMk id="11" creationId="{00000000-0000-0000-0000-000000000000}"/>
          </ac:picMkLst>
        </pc:picChg>
        <pc:picChg chg="mod">
          <ac:chgData name="Jarolímková, Adéla" userId="999f5e52-b3b5-4322-ac6a-365c09c88039" providerId="ADAL" clId="{B6885BF4-AD58-4310-A5A6-B2E40BF13A09}" dt="2021-09-06T14:03:09.800" v="1518" actId="1076"/>
          <ac:picMkLst>
            <pc:docMk/>
            <pc:sldMk cId="880130225" sldId="343"/>
            <ac:picMk id="12" creationId="{00000000-0000-0000-0000-000000000000}"/>
          </ac:picMkLst>
        </pc:picChg>
        <pc:picChg chg="mod">
          <ac:chgData name="Jarolímková, Adéla" userId="999f5e52-b3b5-4322-ac6a-365c09c88039" providerId="ADAL" clId="{B6885BF4-AD58-4310-A5A6-B2E40BF13A09}" dt="2021-09-06T14:03:12.496" v="1519" actId="1076"/>
          <ac:picMkLst>
            <pc:docMk/>
            <pc:sldMk cId="880130225" sldId="343"/>
            <ac:picMk id="13" creationId="{00000000-0000-0000-0000-000000000000}"/>
          </ac:picMkLst>
        </pc:picChg>
      </pc:sldChg>
      <pc:sldChg chg="addSp delSp modSp new mod setBg">
        <pc:chgData name="Jarolímková, Adéla" userId="999f5e52-b3b5-4322-ac6a-365c09c88039" providerId="ADAL" clId="{B6885BF4-AD58-4310-A5A6-B2E40BF13A09}" dt="2021-09-06T13:11:53.465" v="571" actId="113"/>
        <pc:sldMkLst>
          <pc:docMk/>
          <pc:sldMk cId="3061653886" sldId="344"/>
        </pc:sldMkLst>
        <pc:spChg chg="mod">
          <ac:chgData name="Jarolímková, Adéla" userId="999f5e52-b3b5-4322-ac6a-365c09c88039" providerId="ADAL" clId="{B6885BF4-AD58-4310-A5A6-B2E40BF13A09}" dt="2021-09-06T13:07:57.430" v="35" actId="26606"/>
          <ac:spMkLst>
            <pc:docMk/>
            <pc:sldMk cId="3061653886" sldId="344"/>
            <ac:spMk id="2" creationId="{78FAA00E-4835-41D1-B909-7B79B8F67B95}"/>
          </ac:spMkLst>
        </pc:spChg>
        <pc:spChg chg="del">
          <ac:chgData name="Jarolímková, Adéla" userId="999f5e52-b3b5-4322-ac6a-365c09c88039" providerId="ADAL" clId="{B6885BF4-AD58-4310-A5A6-B2E40BF13A09}" dt="2021-09-06T13:07:51.961" v="34" actId="931"/>
          <ac:spMkLst>
            <pc:docMk/>
            <pc:sldMk cId="3061653886" sldId="344"/>
            <ac:spMk id="3" creationId="{CAF0AEEB-90BF-4B5A-9D66-A1D6DFF710A4}"/>
          </ac:spMkLst>
        </pc:spChg>
        <pc:spChg chg="add mod">
          <ac:chgData name="Jarolímková, Adéla" userId="999f5e52-b3b5-4322-ac6a-365c09c88039" providerId="ADAL" clId="{B6885BF4-AD58-4310-A5A6-B2E40BF13A09}" dt="2021-09-06T13:11:53.465" v="571" actId="113"/>
          <ac:spMkLst>
            <pc:docMk/>
            <pc:sldMk cId="3061653886" sldId="344"/>
            <ac:spMk id="9" creationId="{B04CCAF9-FE31-46C6-82A2-BE4D19E43E68}"/>
          </ac:spMkLst>
        </pc:spChg>
        <pc:spChg chg="add">
          <ac:chgData name="Jarolímková, Adéla" userId="999f5e52-b3b5-4322-ac6a-365c09c88039" providerId="ADAL" clId="{B6885BF4-AD58-4310-A5A6-B2E40BF13A09}" dt="2021-09-06T13:07:57.430" v="35" actId="26606"/>
          <ac:spMkLst>
            <pc:docMk/>
            <pc:sldMk cId="3061653886" sldId="344"/>
            <ac:spMk id="12" creationId="{76569ED6-AEF1-45AB-BB99-408BF6ADBF07}"/>
          </ac:spMkLst>
        </pc:spChg>
        <pc:picChg chg="add mod">
          <ac:chgData name="Jarolímková, Adéla" userId="999f5e52-b3b5-4322-ac6a-365c09c88039" providerId="ADAL" clId="{B6885BF4-AD58-4310-A5A6-B2E40BF13A09}" dt="2021-09-06T13:07:57.430" v="35" actId="26606"/>
          <ac:picMkLst>
            <pc:docMk/>
            <pc:sldMk cId="3061653886" sldId="344"/>
            <ac:picMk id="5" creationId="{F5C22230-3A6A-4CB0-B729-397651FEF1AA}"/>
          </ac:picMkLst>
        </pc:picChg>
      </pc:sldChg>
      <pc:sldChg chg="addSp delSp modSp new mod setBg">
        <pc:chgData name="Jarolímková, Adéla" userId="999f5e52-b3b5-4322-ac6a-365c09c88039" providerId="ADAL" clId="{B6885BF4-AD58-4310-A5A6-B2E40BF13A09}" dt="2021-09-06T13:19:31.645" v="640" actId="20577"/>
        <pc:sldMkLst>
          <pc:docMk/>
          <pc:sldMk cId="71648202" sldId="345"/>
        </pc:sldMkLst>
        <pc:spChg chg="mod">
          <ac:chgData name="Jarolímková, Adéla" userId="999f5e52-b3b5-4322-ac6a-365c09c88039" providerId="ADAL" clId="{B6885BF4-AD58-4310-A5A6-B2E40BF13A09}" dt="2021-09-06T13:13:19.012" v="587" actId="26606"/>
          <ac:spMkLst>
            <pc:docMk/>
            <pc:sldMk cId="71648202" sldId="345"/>
            <ac:spMk id="2" creationId="{C2C17901-61C9-4005-8357-A9A5ECE0A9CF}"/>
          </ac:spMkLst>
        </pc:spChg>
        <pc:spChg chg="del">
          <ac:chgData name="Jarolímková, Adéla" userId="999f5e52-b3b5-4322-ac6a-365c09c88039" providerId="ADAL" clId="{B6885BF4-AD58-4310-A5A6-B2E40BF13A09}" dt="2021-09-06T13:13:15.922" v="584" actId="931"/>
          <ac:spMkLst>
            <pc:docMk/>
            <pc:sldMk cId="71648202" sldId="345"/>
            <ac:spMk id="3" creationId="{FFEFB010-FE48-431B-99F8-41286F96F26A}"/>
          </ac:spMkLst>
        </pc:spChg>
        <pc:spChg chg="add mod">
          <ac:chgData name="Jarolímková, Adéla" userId="999f5e52-b3b5-4322-ac6a-365c09c88039" providerId="ADAL" clId="{B6885BF4-AD58-4310-A5A6-B2E40BF13A09}" dt="2021-09-06T13:19:31.645" v="640" actId="20577"/>
          <ac:spMkLst>
            <pc:docMk/>
            <pc:sldMk cId="71648202" sldId="345"/>
            <ac:spMk id="9" creationId="{E8742C4C-93C1-417E-886C-686C37EBB04C}"/>
          </ac:spMkLst>
        </pc:spChg>
        <pc:spChg chg="add">
          <ac:chgData name="Jarolímková, Adéla" userId="999f5e52-b3b5-4322-ac6a-365c09c88039" providerId="ADAL" clId="{B6885BF4-AD58-4310-A5A6-B2E40BF13A09}" dt="2021-09-06T13:13:19.012" v="587" actId="26606"/>
          <ac:spMkLst>
            <pc:docMk/>
            <pc:sldMk cId="71648202" sldId="345"/>
            <ac:spMk id="12" creationId="{76569ED6-AEF1-45AB-BB99-408BF6ADBF07}"/>
          </ac:spMkLst>
        </pc:spChg>
        <pc:picChg chg="add mod">
          <ac:chgData name="Jarolímková, Adéla" userId="999f5e52-b3b5-4322-ac6a-365c09c88039" providerId="ADAL" clId="{B6885BF4-AD58-4310-A5A6-B2E40BF13A09}" dt="2021-09-06T13:13:19.012" v="587" actId="26606"/>
          <ac:picMkLst>
            <pc:docMk/>
            <pc:sldMk cId="71648202" sldId="345"/>
            <ac:picMk id="5" creationId="{BEC87811-AD40-4655-AE4E-95C5D906AA73}"/>
          </ac:picMkLst>
        </pc:picChg>
      </pc:sldChg>
      <pc:sldChg chg="addSp delSp modSp new mod setBg">
        <pc:chgData name="Jarolímková, Adéla" userId="999f5e52-b3b5-4322-ac6a-365c09c88039" providerId="ADAL" clId="{B6885BF4-AD58-4310-A5A6-B2E40BF13A09}" dt="2021-09-06T13:36:49.523" v="811" actId="208"/>
        <pc:sldMkLst>
          <pc:docMk/>
          <pc:sldMk cId="1597040208" sldId="346"/>
        </pc:sldMkLst>
        <pc:spChg chg="mod">
          <ac:chgData name="Jarolímková, Adéla" userId="999f5e52-b3b5-4322-ac6a-365c09c88039" providerId="ADAL" clId="{B6885BF4-AD58-4310-A5A6-B2E40BF13A09}" dt="2021-09-06T13:21:33.523" v="652" actId="26606"/>
          <ac:spMkLst>
            <pc:docMk/>
            <pc:sldMk cId="1597040208" sldId="346"/>
            <ac:spMk id="2" creationId="{D3BF92FF-CEA6-4C47-92CA-E4A122A56DDC}"/>
          </ac:spMkLst>
        </pc:spChg>
        <pc:spChg chg="del">
          <ac:chgData name="Jarolímková, Adéla" userId="999f5e52-b3b5-4322-ac6a-365c09c88039" providerId="ADAL" clId="{B6885BF4-AD58-4310-A5A6-B2E40BF13A09}" dt="2021-09-06T13:21:31.193" v="651" actId="931"/>
          <ac:spMkLst>
            <pc:docMk/>
            <pc:sldMk cId="1597040208" sldId="346"/>
            <ac:spMk id="3" creationId="{1DB9C2D3-44E9-4828-A177-D66DE0A1DDB8}"/>
          </ac:spMkLst>
        </pc:spChg>
        <pc:spChg chg="add mod">
          <ac:chgData name="Jarolímková, Adéla" userId="999f5e52-b3b5-4322-ac6a-365c09c88039" providerId="ADAL" clId="{B6885BF4-AD58-4310-A5A6-B2E40BF13A09}" dt="2021-09-06T13:36:35.643" v="809" actId="1076"/>
          <ac:spMkLst>
            <pc:docMk/>
            <pc:sldMk cId="1597040208" sldId="346"/>
            <ac:spMk id="8" creationId="{3E8F0506-F000-4A33-A49D-538481C4E649}"/>
          </ac:spMkLst>
        </pc:spChg>
        <pc:spChg chg="add mod">
          <ac:chgData name="Jarolímková, Adéla" userId="999f5e52-b3b5-4322-ac6a-365c09c88039" providerId="ADAL" clId="{B6885BF4-AD58-4310-A5A6-B2E40BF13A09}" dt="2021-09-06T13:33:41.017" v="799" actId="20577"/>
          <ac:spMkLst>
            <pc:docMk/>
            <pc:sldMk cId="1597040208" sldId="346"/>
            <ac:spMk id="9" creationId="{E2AC72A9-2C96-41DC-8FCE-B0483AFF27C1}"/>
          </ac:spMkLst>
        </pc:spChg>
        <pc:spChg chg="add">
          <ac:chgData name="Jarolímková, Adéla" userId="999f5e52-b3b5-4322-ac6a-365c09c88039" providerId="ADAL" clId="{B6885BF4-AD58-4310-A5A6-B2E40BF13A09}" dt="2021-09-06T13:21:33.523" v="652" actId="26606"/>
          <ac:spMkLst>
            <pc:docMk/>
            <pc:sldMk cId="1597040208" sldId="346"/>
            <ac:spMk id="12" creationId="{76569ED6-AEF1-45AB-BB99-408BF6ADBF07}"/>
          </ac:spMkLst>
        </pc:spChg>
        <pc:picChg chg="add mod">
          <ac:chgData name="Jarolímková, Adéla" userId="999f5e52-b3b5-4322-ac6a-365c09c88039" providerId="ADAL" clId="{B6885BF4-AD58-4310-A5A6-B2E40BF13A09}" dt="2021-09-06T13:36:49.523" v="811" actId="208"/>
          <ac:picMkLst>
            <pc:docMk/>
            <pc:sldMk cId="1597040208" sldId="346"/>
            <ac:picMk id="5" creationId="{18C757A9-FF9D-402D-9D80-83593A832339}"/>
          </ac:picMkLst>
        </pc:picChg>
        <pc:picChg chg="add mod">
          <ac:chgData name="Jarolímková, Adéla" userId="999f5e52-b3b5-4322-ac6a-365c09c88039" providerId="ADAL" clId="{B6885BF4-AD58-4310-A5A6-B2E40BF13A09}" dt="2021-09-06T13:36:15.339" v="807" actId="14100"/>
          <ac:picMkLst>
            <pc:docMk/>
            <pc:sldMk cId="1597040208" sldId="346"/>
            <ac:picMk id="7" creationId="{EC810114-6F78-4591-95E1-A27C4F37682D}"/>
          </ac:picMkLst>
        </pc:picChg>
      </pc:sldChg>
      <pc:sldChg chg="addSp delSp modSp new mod setBg">
        <pc:chgData name="Jarolímková, Adéla" userId="999f5e52-b3b5-4322-ac6a-365c09c88039" providerId="ADAL" clId="{B6885BF4-AD58-4310-A5A6-B2E40BF13A09}" dt="2021-09-06T13:43:46.432" v="1161" actId="20577"/>
        <pc:sldMkLst>
          <pc:docMk/>
          <pc:sldMk cId="3954072607" sldId="347"/>
        </pc:sldMkLst>
        <pc:spChg chg="mod">
          <ac:chgData name="Jarolímková, Adéla" userId="999f5e52-b3b5-4322-ac6a-365c09c88039" providerId="ADAL" clId="{B6885BF4-AD58-4310-A5A6-B2E40BF13A09}" dt="2021-09-06T13:40:58.576" v="849" actId="26606"/>
          <ac:spMkLst>
            <pc:docMk/>
            <pc:sldMk cId="3954072607" sldId="347"/>
            <ac:spMk id="2" creationId="{2A135198-EEFD-477F-801B-5B8A141E8457}"/>
          </ac:spMkLst>
        </pc:spChg>
        <pc:spChg chg="del">
          <ac:chgData name="Jarolímková, Adéla" userId="999f5e52-b3b5-4322-ac6a-365c09c88039" providerId="ADAL" clId="{B6885BF4-AD58-4310-A5A6-B2E40BF13A09}" dt="2021-09-06T13:40:56.062" v="846" actId="931"/>
          <ac:spMkLst>
            <pc:docMk/>
            <pc:sldMk cId="3954072607" sldId="347"/>
            <ac:spMk id="3" creationId="{89BB53E0-A468-4E7D-AE64-547A0B56E672}"/>
          </ac:spMkLst>
        </pc:spChg>
        <pc:spChg chg="add mod">
          <ac:chgData name="Jarolímková, Adéla" userId="999f5e52-b3b5-4322-ac6a-365c09c88039" providerId="ADAL" clId="{B6885BF4-AD58-4310-A5A6-B2E40BF13A09}" dt="2021-09-06T13:43:46.432" v="1161" actId="20577"/>
          <ac:spMkLst>
            <pc:docMk/>
            <pc:sldMk cId="3954072607" sldId="347"/>
            <ac:spMk id="9" creationId="{BE9E5076-0A72-4221-92DA-521EB2BC7930}"/>
          </ac:spMkLst>
        </pc:spChg>
        <pc:spChg chg="add">
          <ac:chgData name="Jarolímková, Adéla" userId="999f5e52-b3b5-4322-ac6a-365c09c88039" providerId="ADAL" clId="{B6885BF4-AD58-4310-A5A6-B2E40BF13A09}" dt="2021-09-06T13:40:58.576" v="849" actId="26606"/>
          <ac:spMkLst>
            <pc:docMk/>
            <pc:sldMk cId="3954072607" sldId="347"/>
            <ac:spMk id="12" creationId="{76569ED6-AEF1-45AB-BB99-408BF6ADBF07}"/>
          </ac:spMkLst>
        </pc:spChg>
        <pc:picChg chg="add mod">
          <ac:chgData name="Jarolímková, Adéla" userId="999f5e52-b3b5-4322-ac6a-365c09c88039" providerId="ADAL" clId="{B6885BF4-AD58-4310-A5A6-B2E40BF13A09}" dt="2021-09-06T13:42:40.775" v="1088" actId="1076"/>
          <ac:picMkLst>
            <pc:docMk/>
            <pc:sldMk cId="3954072607" sldId="347"/>
            <ac:picMk id="5" creationId="{FF83C634-B339-40F9-9F0E-1672476879B9}"/>
          </ac:picMkLst>
        </pc:picChg>
        <pc:picChg chg="add mod">
          <ac:chgData name="Jarolímková, Adéla" userId="999f5e52-b3b5-4322-ac6a-365c09c88039" providerId="ADAL" clId="{B6885BF4-AD58-4310-A5A6-B2E40BF13A09}" dt="2021-09-06T13:43:22.503" v="1092" actId="14100"/>
          <ac:picMkLst>
            <pc:docMk/>
            <pc:sldMk cId="3954072607" sldId="347"/>
            <ac:picMk id="7" creationId="{1CF2AB2D-6D61-47A3-9A3C-5AA01EFFD1D8}"/>
          </ac:picMkLst>
        </pc:picChg>
      </pc:sldChg>
      <pc:sldChg chg="addSp delSp modSp new mod setBg">
        <pc:chgData name="Jarolímková, Adéla" userId="999f5e52-b3b5-4322-ac6a-365c09c88039" providerId="ADAL" clId="{B6885BF4-AD58-4310-A5A6-B2E40BF13A09}" dt="2021-09-06T13:48:32.273" v="1334" actId="113"/>
        <pc:sldMkLst>
          <pc:docMk/>
          <pc:sldMk cId="3835559703" sldId="348"/>
        </pc:sldMkLst>
        <pc:spChg chg="mod">
          <ac:chgData name="Jarolímková, Adéla" userId="999f5e52-b3b5-4322-ac6a-365c09c88039" providerId="ADAL" clId="{B6885BF4-AD58-4310-A5A6-B2E40BF13A09}" dt="2021-09-06T13:46:12.636" v="1178" actId="26606"/>
          <ac:spMkLst>
            <pc:docMk/>
            <pc:sldMk cId="3835559703" sldId="348"/>
            <ac:spMk id="2" creationId="{38214268-5303-4890-8422-01FE12BC7E7C}"/>
          </ac:spMkLst>
        </pc:spChg>
        <pc:spChg chg="del">
          <ac:chgData name="Jarolímková, Adéla" userId="999f5e52-b3b5-4322-ac6a-365c09c88039" providerId="ADAL" clId="{B6885BF4-AD58-4310-A5A6-B2E40BF13A09}" dt="2021-09-06T13:46:09.714" v="1177" actId="931"/>
          <ac:spMkLst>
            <pc:docMk/>
            <pc:sldMk cId="3835559703" sldId="348"/>
            <ac:spMk id="3" creationId="{6D41BAE6-59B3-4D4D-8BB3-020DEDC517AC}"/>
          </ac:spMkLst>
        </pc:spChg>
        <pc:spChg chg="add mod">
          <ac:chgData name="Jarolímková, Adéla" userId="999f5e52-b3b5-4322-ac6a-365c09c88039" providerId="ADAL" clId="{B6885BF4-AD58-4310-A5A6-B2E40BF13A09}" dt="2021-09-06T13:48:32.273" v="1334" actId="113"/>
          <ac:spMkLst>
            <pc:docMk/>
            <pc:sldMk cId="3835559703" sldId="348"/>
            <ac:spMk id="9" creationId="{13DBC887-950C-4ED4-969E-22A9ADE9948C}"/>
          </ac:spMkLst>
        </pc:spChg>
        <pc:spChg chg="add">
          <ac:chgData name="Jarolímková, Adéla" userId="999f5e52-b3b5-4322-ac6a-365c09c88039" providerId="ADAL" clId="{B6885BF4-AD58-4310-A5A6-B2E40BF13A09}" dt="2021-09-06T13:46:12.636" v="1178" actId="26606"/>
          <ac:spMkLst>
            <pc:docMk/>
            <pc:sldMk cId="3835559703" sldId="348"/>
            <ac:spMk id="12" creationId="{76569ED6-AEF1-45AB-BB99-408BF6ADBF07}"/>
          </ac:spMkLst>
        </pc:spChg>
        <pc:picChg chg="add mod">
          <ac:chgData name="Jarolímková, Adéla" userId="999f5e52-b3b5-4322-ac6a-365c09c88039" providerId="ADAL" clId="{B6885BF4-AD58-4310-A5A6-B2E40BF13A09}" dt="2021-09-06T13:47:18.173" v="1228" actId="1076"/>
          <ac:picMkLst>
            <pc:docMk/>
            <pc:sldMk cId="3835559703" sldId="348"/>
            <ac:picMk id="5" creationId="{C9BC51C2-0B7B-464E-8868-D149A3A50BE8}"/>
          </ac:picMkLst>
        </pc:picChg>
        <pc:picChg chg="add mod">
          <ac:chgData name="Jarolímková, Adéla" userId="999f5e52-b3b5-4322-ac6a-365c09c88039" providerId="ADAL" clId="{B6885BF4-AD58-4310-A5A6-B2E40BF13A09}" dt="2021-09-06T13:47:57.784" v="1234" actId="208"/>
          <ac:picMkLst>
            <pc:docMk/>
            <pc:sldMk cId="3835559703" sldId="348"/>
            <ac:picMk id="7" creationId="{73DE6EBE-7CAC-4256-ADEF-898138EDED45}"/>
          </ac:picMkLst>
        </pc:picChg>
      </pc:sldChg>
      <pc:sldChg chg="addSp delSp modSp new mod setBg">
        <pc:chgData name="Jarolímková, Adéla" userId="999f5e52-b3b5-4322-ac6a-365c09c88039" providerId="ADAL" clId="{B6885BF4-AD58-4310-A5A6-B2E40BF13A09}" dt="2021-09-06T13:52:24.840" v="1438" actId="20577"/>
        <pc:sldMkLst>
          <pc:docMk/>
          <pc:sldMk cId="1685519655" sldId="349"/>
        </pc:sldMkLst>
        <pc:spChg chg="mod">
          <ac:chgData name="Jarolímková, Adéla" userId="999f5e52-b3b5-4322-ac6a-365c09c88039" providerId="ADAL" clId="{B6885BF4-AD58-4310-A5A6-B2E40BF13A09}" dt="2021-09-06T13:51:24.121" v="1372" actId="26606"/>
          <ac:spMkLst>
            <pc:docMk/>
            <pc:sldMk cId="1685519655" sldId="349"/>
            <ac:spMk id="2" creationId="{A044816D-60C1-4184-B461-66412F94BB8D}"/>
          </ac:spMkLst>
        </pc:spChg>
        <pc:spChg chg="del">
          <ac:chgData name="Jarolímková, Adéla" userId="999f5e52-b3b5-4322-ac6a-365c09c88039" providerId="ADAL" clId="{B6885BF4-AD58-4310-A5A6-B2E40BF13A09}" dt="2021-09-06T13:50:28.592" v="1363" actId="931"/>
          <ac:spMkLst>
            <pc:docMk/>
            <pc:sldMk cId="1685519655" sldId="349"/>
            <ac:spMk id="3" creationId="{A25CBFBB-8C76-4600-9AAA-D48247294B96}"/>
          </ac:spMkLst>
        </pc:spChg>
        <pc:spChg chg="add del">
          <ac:chgData name="Jarolímková, Adéla" userId="999f5e52-b3b5-4322-ac6a-365c09c88039" providerId="ADAL" clId="{B6885BF4-AD58-4310-A5A6-B2E40BF13A09}" dt="2021-09-06T13:51:04.533" v="1366" actId="931"/>
          <ac:spMkLst>
            <pc:docMk/>
            <pc:sldMk cId="1685519655" sldId="349"/>
            <ac:spMk id="9" creationId="{272A1555-CA72-42FA-A7CC-AEF4FDA15B20}"/>
          </ac:spMkLst>
        </pc:spChg>
        <pc:spChg chg="add del">
          <ac:chgData name="Jarolímková, Adéla" userId="999f5e52-b3b5-4322-ac6a-365c09c88039" providerId="ADAL" clId="{B6885BF4-AD58-4310-A5A6-B2E40BF13A09}" dt="2021-09-06T13:51:24.121" v="1372" actId="26606"/>
          <ac:spMkLst>
            <pc:docMk/>
            <pc:sldMk cId="1685519655" sldId="349"/>
            <ac:spMk id="12" creationId="{76569ED6-AEF1-45AB-BB99-408BF6ADBF07}"/>
          </ac:spMkLst>
        </pc:spChg>
        <pc:spChg chg="add del">
          <ac:chgData name="Jarolímková, Adéla" userId="999f5e52-b3b5-4322-ac6a-365c09c88039" providerId="ADAL" clId="{B6885BF4-AD58-4310-A5A6-B2E40BF13A09}" dt="2021-09-06T13:51:21.613" v="1370" actId="26606"/>
          <ac:spMkLst>
            <pc:docMk/>
            <pc:sldMk cId="1685519655" sldId="349"/>
            <ac:spMk id="16" creationId="{2D46EDF7-4860-4CB2-BBA2-BB406A2999E2}"/>
          </ac:spMkLst>
        </pc:spChg>
        <pc:spChg chg="add del">
          <ac:chgData name="Jarolímková, Adéla" userId="999f5e52-b3b5-4322-ac6a-365c09c88039" providerId="ADAL" clId="{B6885BF4-AD58-4310-A5A6-B2E40BF13A09}" dt="2021-09-06T13:51:21.613" v="1370" actId="26606"/>
          <ac:spMkLst>
            <pc:docMk/>
            <pc:sldMk cId="1685519655" sldId="349"/>
            <ac:spMk id="19" creationId="{06A67B18-6CF2-40F7-92BD-3C5B3263AF52}"/>
          </ac:spMkLst>
        </pc:spChg>
        <pc:spChg chg="add mod">
          <ac:chgData name="Jarolímková, Adéla" userId="999f5e52-b3b5-4322-ac6a-365c09c88039" providerId="ADAL" clId="{B6885BF4-AD58-4310-A5A6-B2E40BF13A09}" dt="2021-09-06T13:52:24.840" v="1438" actId="20577"/>
          <ac:spMkLst>
            <pc:docMk/>
            <pc:sldMk cId="1685519655" sldId="349"/>
            <ac:spMk id="20" creationId="{A557A3B1-1023-4789-A5CC-C4E88D37A866}"/>
          </ac:spMkLst>
        </pc:spChg>
        <pc:spChg chg="add del">
          <ac:chgData name="Jarolímková, Adéla" userId="999f5e52-b3b5-4322-ac6a-365c09c88039" providerId="ADAL" clId="{B6885BF4-AD58-4310-A5A6-B2E40BF13A09}" dt="2021-09-06T13:51:21.613" v="1370" actId="26606"/>
          <ac:spMkLst>
            <pc:docMk/>
            <pc:sldMk cId="1685519655" sldId="349"/>
            <ac:spMk id="21" creationId="{9B8A9FF8-D957-4504-A9F2-F2ADB1672D38}"/>
          </ac:spMkLst>
        </pc:spChg>
        <pc:spChg chg="add del">
          <ac:chgData name="Jarolímková, Adéla" userId="999f5e52-b3b5-4322-ac6a-365c09c88039" providerId="ADAL" clId="{B6885BF4-AD58-4310-A5A6-B2E40BF13A09}" dt="2021-09-06T13:51:21.613" v="1370" actId="26606"/>
          <ac:spMkLst>
            <pc:docMk/>
            <pc:sldMk cId="1685519655" sldId="349"/>
            <ac:spMk id="23" creationId="{4BCF8A48-3B2A-4781-98D3-46E7DC0C74CD}"/>
          </ac:spMkLst>
        </pc:spChg>
        <pc:spChg chg="add del">
          <ac:chgData name="Jarolímková, Adéla" userId="999f5e52-b3b5-4322-ac6a-365c09c88039" providerId="ADAL" clId="{B6885BF4-AD58-4310-A5A6-B2E40BF13A09}" dt="2021-09-06T13:51:21.613" v="1370" actId="26606"/>
          <ac:spMkLst>
            <pc:docMk/>
            <pc:sldMk cId="1685519655" sldId="349"/>
            <ac:spMk id="25" creationId="{1F3322B2-59C2-451E-8F27-D1DA2AC01834}"/>
          </ac:spMkLst>
        </pc:spChg>
        <pc:spChg chg="add del">
          <ac:chgData name="Jarolímková, Adéla" userId="999f5e52-b3b5-4322-ac6a-365c09c88039" providerId="ADAL" clId="{B6885BF4-AD58-4310-A5A6-B2E40BF13A09}" dt="2021-09-06T13:51:21.613" v="1370" actId="26606"/>
          <ac:spMkLst>
            <pc:docMk/>
            <pc:sldMk cId="1685519655" sldId="349"/>
            <ac:spMk id="27" creationId="{4CF1FED4-9DF4-464E-821C-9573A77BA9B5}"/>
          </ac:spMkLst>
        </pc:spChg>
        <pc:spChg chg="add del">
          <ac:chgData name="Jarolímková, Adéla" userId="999f5e52-b3b5-4322-ac6a-365c09c88039" providerId="ADAL" clId="{B6885BF4-AD58-4310-A5A6-B2E40BF13A09}" dt="2021-09-06T13:51:24.121" v="1372" actId="26606"/>
          <ac:spMkLst>
            <pc:docMk/>
            <pc:sldMk cId="1685519655" sldId="349"/>
            <ac:spMk id="29" creationId="{84D09DD3-6D56-4F1D-943F-02C9444D9565}"/>
          </ac:spMkLst>
        </pc:spChg>
        <pc:spChg chg="add del">
          <ac:chgData name="Jarolímková, Adéla" userId="999f5e52-b3b5-4322-ac6a-365c09c88039" providerId="ADAL" clId="{B6885BF4-AD58-4310-A5A6-B2E40BF13A09}" dt="2021-09-06T13:51:24.121" v="1372" actId="26606"/>
          <ac:spMkLst>
            <pc:docMk/>
            <pc:sldMk cId="1685519655" sldId="349"/>
            <ac:spMk id="30" creationId="{95A0A398-0E4C-495F-8495-6A5E1B5D04F3}"/>
          </ac:spMkLst>
        </pc:spChg>
        <pc:spChg chg="add del">
          <ac:chgData name="Jarolímková, Adéla" userId="999f5e52-b3b5-4322-ac6a-365c09c88039" providerId="ADAL" clId="{B6885BF4-AD58-4310-A5A6-B2E40BF13A09}" dt="2021-09-06T13:51:24.121" v="1372" actId="26606"/>
          <ac:spMkLst>
            <pc:docMk/>
            <pc:sldMk cId="1685519655" sldId="349"/>
            <ac:spMk id="31" creationId="{B7313C24-96BE-42CE-8445-342B3E33765D}"/>
          </ac:spMkLst>
        </pc:spChg>
        <pc:spChg chg="add del">
          <ac:chgData name="Jarolímková, Adéla" userId="999f5e52-b3b5-4322-ac6a-365c09c88039" providerId="ADAL" clId="{B6885BF4-AD58-4310-A5A6-B2E40BF13A09}" dt="2021-09-06T13:51:24.121" v="1372" actId="26606"/>
          <ac:spMkLst>
            <pc:docMk/>
            <pc:sldMk cId="1685519655" sldId="349"/>
            <ac:spMk id="32" creationId="{81BD3B6F-B8AB-4375-A28B-AAD24B26D03A}"/>
          </ac:spMkLst>
        </pc:spChg>
        <pc:picChg chg="add mod ord">
          <ac:chgData name="Jarolímková, Adéla" userId="999f5e52-b3b5-4322-ac6a-365c09c88039" providerId="ADAL" clId="{B6885BF4-AD58-4310-A5A6-B2E40BF13A09}" dt="2021-09-06T13:51:24.121" v="1372" actId="26606"/>
          <ac:picMkLst>
            <pc:docMk/>
            <pc:sldMk cId="1685519655" sldId="349"/>
            <ac:picMk id="5" creationId="{4EB2652D-0C6E-4238-A8FB-3D8D7AE4EC04}"/>
          </ac:picMkLst>
        </pc:picChg>
        <pc:picChg chg="add mod">
          <ac:chgData name="Jarolímková, Adéla" userId="999f5e52-b3b5-4322-ac6a-365c09c88039" providerId="ADAL" clId="{B6885BF4-AD58-4310-A5A6-B2E40BF13A09}" dt="2021-09-06T13:51:42.638" v="1374" actId="1582"/>
          <ac:picMkLst>
            <pc:docMk/>
            <pc:sldMk cId="1685519655" sldId="349"/>
            <ac:picMk id="7" creationId="{19A8107E-0A09-43D2-B5B8-FD0A2209CCB5}"/>
          </ac:picMkLst>
        </pc:picChg>
      </pc:sldChg>
      <pc:sldChg chg="addSp delSp modSp add mod setBg delDesignElem">
        <pc:chgData name="Jarolímková, Adéla" userId="999f5e52-b3b5-4322-ac6a-365c09c88039" providerId="ADAL" clId="{B6885BF4-AD58-4310-A5A6-B2E40BF13A09}" dt="2021-09-06T14:02:41.312" v="1515" actId="14100"/>
        <pc:sldMkLst>
          <pc:docMk/>
          <pc:sldMk cId="1939094359" sldId="350"/>
        </pc:sldMkLst>
        <pc:spChg chg="mod">
          <ac:chgData name="Jarolímková, Adéla" userId="999f5e52-b3b5-4322-ac6a-365c09c88039" providerId="ADAL" clId="{B6885BF4-AD58-4310-A5A6-B2E40BF13A09}" dt="2021-09-06T14:02:25.491" v="1511" actId="20577"/>
          <ac:spMkLst>
            <pc:docMk/>
            <pc:sldMk cId="1939094359" sldId="350"/>
            <ac:spMk id="2" creationId="{00000000-0000-0000-0000-000000000000}"/>
          </ac:spMkLst>
        </pc:spChg>
        <pc:spChg chg="add del mod">
          <ac:chgData name="Jarolímková, Adéla" userId="999f5e52-b3b5-4322-ac6a-365c09c88039" providerId="ADAL" clId="{B6885BF4-AD58-4310-A5A6-B2E40BF13A09}" dt="2021-09-06T14:02:14.189" v="1501" actId="478"/>
          <ac:spMkLst>
            <pc:docMk/>
            <pc:sldMk cId="1939094359" sldId="350"/>
            <ac:spMk id="4" creationId="{491A9AAE-D8D3-411E-922A-212AB6058912}"/>
          </ac:spMkLst>
        </pc:spChg>
        <pc:spChg chg="mod">
          <ac:chgData name="Jarolímková, Adéla" userId="999f5e52-b3b5-4322-ac6a-365c09c88039" providerId="ADAL" clId="{B6885BF4-AD58-4310-A5A6-B2E40BF13A09}" dt="2021-09-06T14:02:09.728" v="1500"/>
          <ac:spMkLst>
            <pc:docMk/>
            <pc:sldMk cId="1939094359" sldId="350"/>
            <ac:spMk id="8" creationId="{00000000-0000-0000-0000-000000000000}"/>
          </ac:spMkLst>
        </pc:spChg>
        <pc:spChg chg="add">
          <ac:chgData name="Jarolímková, Adéla" userId="999f5e52-b3b5-4322-ac6a-365c09c88039" providerId="ADAL" clId="{B6885BF4-AD58-4310-A5A6-B2E40BF13A09}" dt="2021-09-06T14:01:16.976" v="1491" actId="26606"/>
          <ac:spMkLst>
            <pc:docMk/>
            <pc:sldMk cId="1939094359" sldId="350"/>
            <ac:spMk id="12" creationId="{76569ED6-AEF1-45AB-BB99-408BF6ADBF07}"/>
          </ac:spMkLst>
        </pc:spChg>
        <pc:spChg chg="del">
          <ac:chgData name="Jarolímková, Adéla" userId="999f5e52-b3b5-4322-ac6a-365c09c88039" providerId="ADAL" clId="{B6885BF4-AD58-4310-A5A6-B2E40BF13A09}" dt="2021-09-06T14:01:09.148" v="1490"/>
          <ac:spMkLst>
            <pc:docMk/>
            <pc:sldMk cId="1939094359" sldId="350"/>
            <ac:spMk id="15" creationId="{76569ED6-AEF1-45AB-BB99-408BF6ADBF07}"/>
          </ac:spMkLst>
        </pc:spChg>
        <pc:picChg chg="add mod">
          <ac:chgData name="Jarolímková, Adéla" userId="999f5e52-b3b5-4322-ac6a-365c09c88039" providerId="ADAL" clId="{B6885BF4-AD58-4310-A5A6-B2E40BF13A09}" dt="2021-09-06T14:01:26.185" v="1494" actId="1076"/>
          <ac:picMkLst>
            <pc:docMk/>
            <pc:sldMk cId="1939094359" sldId="350"/>
            <ac:picMk id="7" creationId="{102104D9-7E48-4786-BBDC-D7FD28E1E101}"/>
          </ac:picMkLst>
        </pc:picChg>
        <pc:picChg chg="del">
          <ac:chgData name="Jarolímková, Adéla" userId="999f5e52-b3b5-4322-ac6a-365c09c88039" providerId="ADAL" clId="{B6885BF4-AD58-4310-A5A6-B2E40BF13A09}" dt="2021-09-06T14:01:27.610" v="1495" actId="478"/>
          <ac:picMkLst>
            <pc:docMk/>
            <pc:sldMk cId="1939094359" sldId="350"/>
            <ac:picMk id="10" creationId="{00000000-0000-0000-0000-000000000000}"/>
          </ac:picMkLst>
        </pc:picChg>
        <pc:picChg chg="add mod">
          <ac:chgData name="Jarolímková, Adéla" userId="999f5e52-b3b5-4322-ac6a-365c09c88039" providerId="ADAL" clId="{B6885BF4-AD58-4310-A5A6-B2E40BF13A09}" dt="2021-09-06T14:02:41.312" v="1515" actId="14100"/>
          <ac:picMkLst>
            <pc:docMk/>
            <pc:sldMk cId="1939094359" sldId="350"/>
            <ac:picMk id="11" creationId="{FFE70A61-E794-45C1-84E6-1281109A3154}"/>
          </ac:picMkLst>
        </pc:picChg>
      </pc:sldChg>
      <pc:sldChg chg="delSp add del setBg delDesignElem">
        <pc:chgData name="Jarolímková, Adéla" userId="999f5e52-b3b5-4322-ac6a-365c09c88039" providerId="ADAL" clId="{B6885BF4-AD58-4310-A5A6-B2E40BF13A09}" dt="2021-09-06T14:03:45.150" v="1523" actId="47"/>
        <pc:sldMkLst>
          <pc:docMk/>
          <pc:sldMk cId="530618339" sldId="351"/>
        </pc:sldMkLst>
        <pc:spChg chg="del">
          <ac:chgData name="Jarolímková, Adéla" userId="999f5e52-b3b5-4322-ac6a-365c09c88039" providerId="ADAL" clId="{B6885BF4-AD58-4310-A5A6-B2E40BF13A09}" dt="2021-09-06T14:03:29.625" v="1522"/>
          <ac:spMkLst>
            <pc:docMk/>
            <pc:sldMk cId="530618339" sldId="351"/>
            <ac:spMk id="13" creationId="{76569ED6-AEF1-45AB-BB99-408BF6ADBF07}"/>
          </ac:spMkLst>
        </pc:spChg>
      </pc:sldChg>
      <pc:sldChg chg="addSp delSp modSp add mod">
        <pc:chgData name="Jarolímková, Adéla" userId="999f5e52-b3b5-4322-ac6a-365c09c88039" providerId="ADAL" clId="{B6885BF4-AD58-4310-A5A6-B2E40BF13A09}" dt="2021-09-06T14:04:57.078" v="1546"/>
        <pc:sldMkLst>
          <pc:docMk/>
          <pc:sldMk cId="4204110293" sldId="351"/>
        </pc:sldMkLst>
        <pc:spChg chg="mod">
          <ac:chgData name="Jarolímková, Adéla" userId="999f5e52-b3b5-4322-ac6a-365c09c88039" providerId="ADAL" clId="{B6885BF4-AD58-4310-A5A6-B2E40BF13A09}" dt="2021-09-06T14:04:45.429" v="1545" actId="20577"/>
          <ac:spMkLst>
            <pc:docMk/>
            <pc:sldMk cId="4204110293" sldId="351"/>
            <ac:spMk id="2" creationId="{00000000-0000-0000-0000-000000000000}"/>
          </ac:spMkLst>
        </pc:spChg>
        <pc:spChg chg="del">
          <ac:chgData name="Jarolímková, Adéla" userId="999f5e52-b3b5-4322-ac6a-365c09c88039" providerId="ADAL" clId="{B6885BF4-AD58-4310-A5A6-B2E40BF13A09}" dt="2021-09-06T14:04:06.963" v="1527" actId="478"/>
          <ac:spMkLst>
            <pc:docMk/>
            <pc:sldMk cId="4204110293" sldId="351"/>
            <ac:spMk id="3" creationId="{D5937598-9AF4-4C8B-9DB5-159BB64D8343}"/>
          </ac:spMkLst>
        </pc:spChg>
        <pc:spChg chg="add del mod">
          <ac:chgData name="Jarolímková, Adéla" userId="999f5e52-b3b5-4322-ac6a-365c09c88039" providerId="ADAL" clId="{B6885BF4-AD58-4310-A5A6-B2E40BF13A09}" dt="2021-09-06T14:04:04.401" v="1526" actId="478"/>
          <ac:spMkLst>
            <pc:docMk/>
            <pc:sldMk cId="4204110293" sldId="351"/>
            <ac:spMk id="5" creationId="{E4F5FD44-CFEC-4709-BEA4-33818CE46F1E}"/>
          </ac:spMkLst>
        </pc:spChg>
        <pc:spChg chg="mod">
          <ac:chgData name="Jarolímková, Adéla" userId="999f5e52-b3b5-4322-ac6a-365c09c88039" providerId="ADAL" clId="{B6885BF4-AD58-4310-A5A6-B2E40BF13A09}" dt="2021-09-06T14:04:57.078" v="1546"/>
          <ac:spMkLst>
            <pc:docMk/>
            <pc:sldMk cId="4204110293" sldId="351"/>
            <ac:spMk id="6" creationId="{00000000-0000-0000-0000-000000000000}"/>
          </ac:spMkLst>
        </pc:spChg>
        <pc:spChg chg="add mod">
          <ac:chgData name="Jarolímková, Adéla" userId="999f5e52-b3b5-4322-ac6a-365c09c88039" providerId="ADAL" clId="{B6885BF4-AD58-4310-A5A6-B2E40BF13A09}" dt="2021-09-06T14:04:33.904" v="1531" actId="1076"/>
          <ac:spMkLst>
            <pc:docMk/>
            <pc:sldMk cId="4204110293" sldId="351"/>
            <ac:spMk id="11" creationId="{3836A35C-EEDB-40A8-93FA-E26ACA2DC087}"/>
          </ac:spMkLst>
        </pc:spChg>
        <pc:spChg chg="add mod">
          <ac:chgData name="Jarolímková, Adéla" userId="999f5e52-b3b5-4322-ac6a-365c09c88039" providerId="ADAL" clId="{B6885BF4-AD58-4310-A5A6-B2E40BF13A09}" dt="2021-09-06T14:04:37.760" v="1532" actId="1076"/>
          <ac:spMkLst>
            <pc:docMk/>
            <pc:sldMk cId="4204110293" sldId="351"/>
            <ac:spMk id="12" creationId="{3E0F1120-93AC-4BA9-9C88-6557EAA25345}"/>
          </ac:spMkLst>
        </pc:spChg>
        <pc:picChg chg="del">
          <ac:chgData name="Jarolímková, Adéla" userId="999f5e52-b3b5-4322-ac6a-365c09c88039" providerId="ADAL" clId="{B6885BF4-AD58-4310-A5A6-B2E40BF13A09}" dt="2021-09-06T14:03:59.222" v="1525" actId="478"/>
          <ac:picMkLst>
            <pc:docMk/>
            <pc:sldMk cId="4204110293" sldId="351"/>
            <ac:picMk id="8" creationId="{00000000-0000-0000-0000-000000000000}"/>
          </ac:picMkLst>
        </pc:picChg>
        <pc:picChg chg="add mod">
          <ac:chgData name="Jarolímková, Adéla" userId="999f5e52-b3b5-4322-ac6a-365c09c88039" providerId="ADAL" clId="{B6885BF4-AD58-4310-A5A6-B2E40BF13A09}" dt="2021-09-06T14:04:18.163" v="1528"/>
          <ac:picMkLst>
            <pc:docMk/>
            <pc:sldMk cId="4204110293" sldId="351"/>
            <ac:picMk id="9" creationId="{99F480DE-3365-4B4C-82A1-E96D7F54EB3B}"/>
          </ac:picMkLst>
        </pc:picChg>
        <pc:picChg chg="add mod">
          <ac:chgData name="Jarolímková, Adéla" userId="999f5e52-b3b5-4322-ac6a-365c09c88039" providerId="ADAL" clId="{B6885BF4-AD58-4310-A5A6-B2E40BF13A09}" dt="2021-09-06T14:04:27.056" v="1530" actId="1076"/>
          <ac:picMkLst>
            <pc:docMk/>
            <pc:sldMk cId="4204110293" sldId="351"/>
            <ac:picMk id="10" creationId="{B1FB2649-9EE2-4505-BEE8-D7E16449547C}"/>
          </ac:picMkLst>
        </pc:picChg>
        <pc:picChg chg="add mod">
          <ac:chgData name="Jarolímková, Adéla" userId="999f5e52-b3b5-4322-ac6a-365c09c88039" providerId="ADAL" clId="{B6885BF4-AD58-4310-A5A6-B2E40BF13A09}" dt="2021-09-06T14:04:18.163" v="1528"/>
          <ac:picMkLst>
            <pc:docMk/>
            <pc:sldMk cId="4204110293" sldId="351"/>
            <ac:picMk id="14" creationId="{97C596B0-C5EC-4C68-9AA8-035BA482E659}"/>
          </ac:picMkLst>
        </pc:picChg>
      </pc:sldChg>
      <pc:sldChg chg="addSp delSp modSp new mod setBg">
        <pc:chgData name="Jarolímková, Adéla" userId="999f5e52-b3b5-4322-ac6a-365c09c88039" providerId="ADAL" clId="{B6885BF4-AD58-4310-A5A6-B2E40BF13A09}" dt="2021-09-06T14:30:42.086" v="1739" actId="1076"/>
        <pc:sldMkLst>
          <pc:docMk/>
          <pc:sldMk cId="2513501708" sldId="352"/>
        </pc:sldMkLst>
        <pc:spChg chg="mod">
          <ac:chgData name="Jarolímková, Adéla" userId="999f5e52-b3b5-4322-ac6a-365c09c88039" providerId="ADAL" clId="{B6885BF4-AD58-4310-A5A6-B2E40BF13A09}" dt="2021-09-06T14:25:46.178" v="1575" actId="26606"/>
          <ac:spMkLst>
            <pc:docMk/>
            <pc:sldMk cId="2513501708" sldId="352"/>
            <ac:spMk id="2" creationId="{204320D4-2B52-49F0-B514-F19D0D1AE3C2}"/>
          </ac:spMkLst>
        </pc:spChg>
        <pc:spChg chg="del">
          <ac:chgData name="Jarolímková, Adéla" userId="999f5e52-b3b5-4322-ac6a-365c09c88039" providerId="ADAL" clId="{B6885BF4-AD58-4310-A5A6-B2E40BF13A09}" dt="2021-09-06T14:25:43.999" v="1572" actId="931"/>
          <ac:spMkLst>
            <pc:docMk/>
            <pc:sldMk cId="2513501708" sldId="352"/>
            <ac:spMk id="3" creationId="{20940A28-70F4-4765-98FC-095FF5927D8C}"/>
          </ac:spMkLst>
        </pc:spChg>
        <pc:spChg chg="add mod">
          <ac:chgData name="Jarolímková, Adéla" userId="999f5e52-b3b5-4322-ac6a-365c09c88039" providerId="ADAL" clId="{B6885BF4-AD58-4310-A5A6-B2E40BF13A09}" dt="2021-09-06T14:27:53.067" v="1736" actId="6549"/>
          <ac:spMkLst>
            <pc:docMk/>
            <pc:sldMk cId="2513501708" sldId="352"/>
            <ac:spMk id="9" creationId="{CA8FF8FF-1A90-4587-A3E1-7E80B9E1277A}"/>
          </ac:spMkLst>
        </pc:spChg>
        <pc:spChg chg="add">
          <ac:chgData name="Jarolímková, Adéla" userId="999f5e52-b3b5-4322-ac6a-365c09c88039" providerId="ADAL" clId="{B6885BF4-AD58-4310-A5A6-B2E40BF13A09}" dt="2021-09-06T14:25:46.178" v="1575" actId="26606"/>
          <ac:spMkLst>
            <pc:docMk/>
            <pc:sldMk cId="2513501708" sldId="352"/>
            <ac:spMk id="12" creationId="{76569ED6-AEF1-45AB-BB99-408BF6ADBF07}"/>
          </ac:spMkLst>
        </pc:spChg>
        <pc:picChg chg="add mod">
          <ac:chgData name="Jarolímková, Adéla" userId="999f5e52-b3b5-4322-ac6a-365c09c88039" providerId="ADAL" clId="{B6885BF4-AD58-4310-A5A6-B2E40BF13A09}" dt="2021-09-06T14:30:25.231" v="1737" actId="1076"/>
          <ac:picMkLst>
            <pc:docMk/>
            <pc:sldMk cId="2513501708" sldId="352"/>
            <ac:picMk id="5" creationId="{C2E3D095-BAFA-4C59-B0A0-AC48F103D9E0}"/>
          </ac:picMkLst>
        </pc:picChg>
        <pc:picChg chg="add mod">
          <ac:chgData name="Jarolímková, Adéla" userId="999f5e52-b3b5-4322-ac6a-365c09c88039" providerId="ADAL" clId="{B6885BF4-AD58-4310-A5A6-B2E40BF13A09}" dt="2021-09-06T14:30:42.086" v="1739" actId="1076"/>
          <ac:picMkLst>
            <pc:docMk/>
            <pc:sldMk cId="2513501708" sldId="352"/>
            <ac:picMk id="7" creationId="{5FBDC00E-B5B4-42CF-88E3-C4FF110D405B}"/>
          </ac:picMkLst>
        </pc:picChg>
      </pc:sldChg>
      <pc:sldChg chg="addSp delSp modSp new mod setBg">
        <pc:chgData name="Jarolímková, Adéla" userId="999f5e52-b3b5-4322-ac6a-365c09c88039" providerId="ADAL" clId="{B6885BF4-AD58-4310-A5A6-B2E40BF13A09}" dt="2021-09-06T14:35:55.619" v="1886" actId="5793"/>
        <pc:sldMkLst>
          <pc:docMk/>
          <pc:sldMk cId="3546662629" sldId="353"/>
        </pc:sldMkLst>
        <pc:spChg chg="mod">
          <ac:chgData name="Jarolímková, Adéla" userId="999f5e52-b3b5-4322-ac6a-365c09c88039" providerId="ADAL" clId="{B6885BF4-AD58-4310-A5A6-B2E40BF13A09}" dt="2021-09-06T14:34:53.410" v="1758" actId="26606"/>
          <ac:spMkLst>
            <pc:docMk/>
            <pc:sldMk cId="3546662629" sldId="353"/>
            <ac:spMk id="2" creationId="{692D044D-50EF-4BA3-A0A8-D1370EEA10A9}"/>
          </ac:spMkLst>
        </pc:spChg>
        <pc:spChg chg="del">
          <ac:chgData name="Jarolímková, Adéla" userId="999f5e52-b3b5-4322-ac6a-365c09c88039" providerId="ADAL" clId="{B6885BF4-AD58-4310-A5A6-B2E40BF13A09}" dt="2021-09-06T14:34:50.916" v="1755" actId="931"/>
          <ac:spMkLst>
            <pc:docMk/>
            <pc:sldMk cId="3546662629" sldId="353"/>
            <ac:spMk id="3" creationId="{DE2444CA-BA24-48FD-ADC5-C887A25EA845}"/>
          </ac:spMkLst>
        </pc:spChg>
        <pc:spChg chg="add mod">
          <ac:chgData name="Jarolímková, Adéla" userId="999f5e52-b3b5-4322-ac6a-365c09c88039" providerId="ADAL" clId="{B6885BF4-AD58-4310-A5A6-B2E40BF13A09}" dt="2021-09-06T14:35:55.619" v="1886" actId="5793"/>
          <ac:spMkLst>
            <pc:docMk/>
            <pc:sldMk cId="3546662629" sldId="353"/>
            <ac:spMk id="9" creationId="{23A9C8F6-5033-46BB-9DA9-28F494280346}"/>
          </ac:spMkLst>
        </pc:spChg>
        <pc:spChg chg="add">
          <ac:chgData name="Jarolímková, Adéla" userId="999f5e52-b3b5-4322-ac6a-365c09c88039" providerId="ADAL" clId="{B6885BF4-AD58-4310-A5A6-B2E40BF13A09}" dt="2021-09-06T14:34:53.410" v="1758" actId="26606"/>
          <ac:spMkLst>
            <pc:docMk/>
            <pc:sldMk cId="3546662629" sldId="353"/>
            <ac:spMk id="12" creationId="{76569ED6-AEF1-45AB-BB99-408BF6ADBF07}"/>
          </ac:spMkLst>
        </pc:spChg>
        <pc:picChg chg="add mod">
          <ac:chgData name="Jarolímková, Adéla" userId="999f5e52-b3b5-4322-ac6a-365c09c88039" providerId="ADAL" clId="{B6885BF4-AD58-4310-A5A6-B2E40BF13A09}" dt="2021-09-06T14:34:53.410" v="1758" actId="26606"/>
          <ac:picMkLst>
            <pc:docMk/>
            <pc:sldMk cId="3546662629" sldId="353"/>
            <ac:picMk id="5" creationId="{3C7441C0-CE98-4DF0-BFAF-C7C2813030BB}"/>
          </ac:picMkLst>
        </pc:picChg>
      </pc:sldChg>
      <pc:sldChg chg="modSp add mod">
        <pc:chgData name="Jarolímková, Adéla" userId="999f5e52-b3b5-4322-ac6a-365c09c88039" providerId="ADAL" clId="{B6885BF4-AD58-4310-A5A6-B2E40BF13A09}" dt="2021-09-06T14:37:59.236" v="2021" actId="20577"/>
        <pc:sldMkLst>
          <pc:docMk/>
          <pc:sldMk cId="1736499441" sldId="354"/>
        </pc:sldMkLst>
        <pc:spChg chg="mod">
          <ac:chgData name="Jarolímková, Adéla" userId="999f5e52-b3b5-4322-ac6a-365c09c88039" providerId="ADAL" clId="{B6885BF4-AD58-4310-A5A6-B2E40BF13A09}" dt="2021-09-06T14:37:15.228" v="1906" actId="20577"/>
          <ac:spMkLst>
            <pc:docMk/>
            <pc:sldMk cId="1736499441" sldId="354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4:37:44.026" v="1970" actId="113"/>
          <ac:spMkLst>
            <pc:docMk/>
            <pc:sldMk cId="1736499441" sldId="354"/>
            <ac:spMk id="4" creationId="{00000000-0000-0000-0000-000000000000}"/>
          </ac:spMkLst>
        </pc:spChg>
        <pc:spChg chg="mod">
          <ac:chgData name="Jarolímková, Adéla" userId="999f5e52-b3b5-4322-ac6a-365c09c88039" providerId="ADAL" clId="{B6885BF4-AD58-4310-A5A6-B2E40BF13A09}" dt="2021-09-06T14:37:59.236" v="2021" actId="20577"/>
          <ac:spMkLst>
            <pc:docMk/>
            <pc:sldMk cId="1736499441" sldId="354"/>
            <ac:spMk id="5" creationId="{00000000-0000-0000-0000-000000000000}"/>
          </ac:spMkLst>
        </pc:spChg>
      </pc:sldChg>
    </pc:docChg>
  </pc:docChgLst>
  <pc:docChgLst>
    <pc:chgData name="Jarolímková, Adéla" userId="999f5e52-b3b5-4322-ac6a-365c09c88039" providerId="ADAL" clId="{9D88D5BB-CBE3-4A1F-8D75-BC2BA4328E21}"/>
    <pc:docChg chg="modSld">
      <pc:chgData name="Jarolímková, Adéla" userId="999f5e52-b3b5-4322-ac6a-365c09c88039" providerId="ADAL" clId="{9D88D5BB-CBE3-4A1F-8D75-BC2BA4328E21}" dt="2018-10-03T06:39:13.532" v="0" actId="1076"/>
      <pc:docMkLst>
        <pc:docMk/>
      </pc:docMkLst>
      <pc:sldChg chg="modSp">
        <pc:chgData name="Jarolímková, Adéla" userId="999f5e52-b3b5-4322-ac6a-365c09c88039" providerId="ADAL" clId="{9D88D5BB-CBE3-4A1F-8D75-BC2BA4328E21}" dt="2018-10-03T06:39:13.532" v="0" actId="1076"/>
        <pc:sldMkLst>
          <pc:docMk/>
          <pc:sldMk cId="3089725978" sldId="290"/>
        </pc:sldMkLst>
        <pc:spChg chg="mod">
          <ac:chgData name="Jarolímková, Adéla" userId="999f5e52-b3b5-4322-ac6a-365c09c88039" providerId="ADAL" clId="{9D88D5BB-CBE3-4A1F-8D75-BC2BA4328E21}" dt="2018-10-03T06:39:13.532" v="0" actId="1076"/>
          <ac:spMkLst>
            <pc:docMk/>
            <pc:sldMk cId="3089725978" sldId="290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18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18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46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2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19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7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67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08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65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659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E135FC8-1163-4815-8B26-EE22A12CA537}" type="datetimeFigureOut">
              <a:rPr lang="cs-CZ" smtClean="0"/>
              <a:pPr/>
              <a:t>11.01.2023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57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J1265379.pdf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471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vzdelavani/vysoke-skolstvi/aktualizace-dlouhodobeho-zameru-pro-oblast-vysokych-skol-pro-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kolstvi-v-cr/strategie-2030" TargetMode="Externa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spomocnik.rvp.cz/clanek/21776/KDYZ-VELKY-BRATR-DOSTANE-VELKA-DATA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3-319-58650-2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doi.org/10.1007/978-3-319-58650-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k.cz/knihovn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9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um.cz/sbornik/2016/38" TargetMode="External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ISK/neumajer-kisk-muni?qid=197ebe4b-05ae-4bfa-ab5e-0f302cb6225b&amp;v=&amp;b=&amp;from_search=12" TargetMode="External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CbqbcAv3M" TargetMode="External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smtcr/photos/a.424116564463550/995659070642627/?type=3&amp;theater" TargetMode="External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ric.ed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Informační systémy pro pedagogy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/>
              <a:t>Elektronické informační </a:t>
            </a:r>
            <a:r>
              <a:rPr lang="cs-CZ" dirty="0" smtClean="0"/>
              <a:t>zdroje - pokročilé</a:t>
            </a:r>
            <a:endParaRPr lang="cs-CZ" dirty="0"/>
          </a:p>
        </p:txBody>
      </p:sp>
      <p:pic>
        <p:nvPicPr>
          <p:cNvPr id="5" name="Obrázek 4" descr="UISK_logo_claim-neg_RGB_XS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7" y="5445224"/>
            <a:ext cx="3251725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58" y="2032534"/>
            <a:ext cx="7582958" cy="3724795"/>
          </a:xfrm>
        </p:spPr>
      </p:pic>
    </p:spTree>
    <p:extLst>
      <p:ext uri="{BB962C8B-B14F-4D97-AF65-F5344CB8AC3E}">
        <p14:creationId xmlns:p14="http://schemas.microsoft.com/office/powerpoint/2010/main" val="255162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37" y="2011363"/>
            <a:ext cx="7011200" cy="3767137"/>
          </a:xfrm>
        </p:spPr>
      </p:pic>
      <p:sp>
        <p:nvSpPr>
          <p:cNvPr id="5" name="Řečová bublina: obdélníkový bublinový popisek se zakulacenými rohy 4"/>
          <p:cNvSpPr/>
          <p:nvPr/>
        </p:nvSpPr>
        <p:spPr>
          <a:xfrm>
            <a:off x="8544272" y="3472737"/>
            <a:ext cx="1944216" cy="864096"/>
          </a:xfrm>
          <a:prstGeom prst="wedgeRoundRectCallout">
            <a:avLst>
              <a:gd name="adj1" fmla="val -15770"/>
              <a:gd name="adj2" fmla="val -6632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Plný text článku dostupný přímo</a:t>
            </a:r>
          </a:p>
        </p:txBody>
      </p:sp>
      <p:sp>
        <p:nvSpPr>
          <p:cNvPr id="6" name="Řečová bublina: obdélníkový bublinový popisek se zakulacenými rohy 5"/>
          <p:cNvSpPr/>
          <p:nvPr/>
        </p:nvSpPr>
        <p:spPr>
          <a:xfrm>
            <a:off x="2927648" y="5889621"/>
            <a:ext cx="5976664" cy="818169"/>
          </a:xfrm>
          <a:prstGeom prst="wedgeRoundRectCallout">
            <a:avLst>
              <a:gd name="adj1" fmla="val 54128"/>
              <a:gd name="adj2" fmla="val -3876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Plný text je přístupný  přes vydavatele, pokud jsme v síti UK, může se nám otevřít přímo, pro zjištění skutečné dostupnosti můžeme také využít službu UKAŽ</a:t>
            </a:r>
          </a:p>
        </p:txBody>
      </p:sp>
    </p:spTree>
    <p:extLst>
      <p:ext uri="{BB962C8B-B14F-4D97-AF65-F5344CB8AC3E}">
        <p14:creationId xmlns:p14="http://schemas.microsoft.com/office/powerpoint/2010/main" val="293907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– vyhledávání v názvu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700809"/>
            <a:ext cx="8229600" cy="3217677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68" y="3375870"/>
            <a:ext cx="8100392" cy="3248322"/>
          </a:xfrm>
          <a:prstGeom prst="rect">
            <a:avLst/>
          </a:prstGeom>
        </p:spPr>
      </p:pic>
      <p:sp>
        <p:nvSpPr>
          <p:cNvPr id="6" name="Řečová bublina: obdélníkový bublinový popisek se zakulacenými rohy 4"/>
          <p:cNvSpPr/>
          <p:nvPr/>
        </p:nvSpPr>
        <p:spPr>
          <a:xfrm>
            <a:off x="4079776" y="2445550"/>
            <a:ext cx="5184576" cy="864096"/>
          </a:xfrm>
          <a:prstGeom prst="wedgeRoundRectCallout">
            <a:avLst>
              <a:gd name="adj1" fmla="val -20936"/>
              <a:gd name="adj2" fmla="val -74877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Jestliže </a:t>
            </a:r>
            <a:r>
              <a:rPr lang="cs-CZ" dirty="0"/>
              <a:t>před klíčovými slovy použijeme </a:t>
            </a:r>
            <a:r>
              <a:rPr lang="cs-CZ" dirty="0" err="1"/>
              <a:t>title</a:t>
            </a:r>
            <a:r>
              <a:rPr lang="cs-CZ" dirty="0"/>
              <a:t>:, systém vyhledá články s daným slovem/frází v názvu.</a:t>
            </a:r>
          </a:p>
        </p:txBody>
      </p:sp>
      <p:sp>
        <p:nvSpPr>
          <p:cNvPr id="7" name="Řečová bublina: obdélníkový bublinový popisek se zakulacenými rohy 4"/>
          <p:cNvSpPr/>
          <p:nvPr/>
        </p:nvSpPr>
        <p:spPr>
          <a:xfrm>
            <a:off x="5015880" y="4054389"/>
            <a:ext cx="5194920" cy="864096"/>
          </a:xfrm>
          <a:prstGeom prst="wedgeRoundRectCallout">
            <a:avLst>
              <a:gd name="adj1" fmla="val -31060"/>
              <a:gd name="adj2" fmla="val -68464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případě více slov, která nemusí být těsně vedle sebe zopakujeme </a:t>
            </a:r>
            <a:r>
              <a:rPr lang="cs-CZ" dirty="0" err="1"/>
              <a:t>title</a:t>
            </a:r>
            <a:r>
              <a:rPr lang="cs-CZ" dirty="0"/>
              <a:t>: před každým z nich.</a:t>
            </a:r>
          </a:p>
        </p:txBody>
      </p:sp>
    </p:spTree>
    <p:extLst>
      <p:ext uri="{BB962C8B-B14F-4D97-AF65-F5344CB8AC3E}">
        <p14:creationId xmlns:p14="http://schemas.microsoft.com/office/powerpoint/2010/main" val="161542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– další užitečná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author:biljsma</a:t>
            </a:r>
            <a:endParaRPr lang="cs-CZ" dirty="0"/>
          </a:p>
          <a:p>
            <a:r>
              <a:rPr lang="cs-CZ" dirty="0" smtClean="0"/>
              <a:t>pubyear:2019</a:t>
            </a:r>
          </a:p>
          <a:p>
            <a:pPr lvl="1"/>
            <a:r>
              <a:rPr lang="cs-CZ" dirty="0" smtClean="0"/>
              <a:t>pubyearmin:2019 pubyearmax:2022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91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– stručný záznam článku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94" y="2788907"/>
            <a:ext cx="8009314" cy="1371719"/>
          </a:xfrm>
        </p:spPr>
      </p:pic>
      <p:sp>
        <p:nvSpPr>
          <p:cNvPr id="5" name="Řečová bublina: obdélníkový bublinový popisek se zakulacenými rohy 4"/>
          <p:cNvSpPr/>
          <p:nvPr/>
        </p:nvSpPr>
        <p:spPr>
          <a:xfrm>
            <a:off x="4871864" y="1510032"/>
            <a:ext cx="1944216" cy="864096"/>
          </a:xfrm>
          <a:prstGeom prst="wedgeRoundRectCallout">
            <a:avLst>
              <a:gd name="adj1" fmla="val 20064"/>
              <a:gd name="adj2" fmla="val 11004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článku</a:t>
            </a:r>
          </a:p>
        </p:txBody>
      </p:sp>
      <p:sp>
        <p:nvSpPr>
          <p:cNvPr id="6" name="Řečová bublina: obdélníkový bublinový popisek se zakulacenými rohy 4"/>
          <p:cNvSpPr/>
          <p:nvPr/>
        </p:nvSpPr>
        <p:spPr>
          <a:xfrm>
            <a:off x="1974304" y="4149080"/>
            <a:ext cx="1944216" cy="864096"/>
          </a:xfrm>
          <a:prstGeom prst="wedgeRoundRectCallout">
            <a:avLst>
              <a:gd name="adj1" fmla="val 30420"/>
              <a:gd name="adj2" fmla="val -13937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Autoři</a:t>
            </a:r>
          </a:p>
        </p:txBody>
      </p:sp>
      <p:sp>
        <p:nvSpPr>
          <p:cNvPr id="7" name="Řečová bublina: obdélníkový bublinový popisek se zakulacenými rohy 4"/>
          <p:cNvSpPr/>
          <p:nvPr/>
        </p:nvSpPr>
        <p:spPr>
          <a:xfrm>
            <a:off x="6384032" y="4262481"/>
            <a:ext cx="1944216" cy="864096"/>
          </a:xfrm>
          <a:prstGeom prst="wedgeRoundRectCallout">
            <a:avLst>
              <a:gd name="adj1" fmla="val -48916"/>
              <a:gd name="adj2" fmla="val -152297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časopisu a rok vydání</a:t>
            </a:r>
          </a:p>
        </p:txBody>
      </p:sp>
    </p:spTree>
    <p:extLst>
      <p:ext uri="{BB962C8B-B14F-4D97-AF65-F5344CB8AC3E}">
        <p14:creationId xmlns:p14="http://schemas.microsoft.com/office/powerpoint/2010/main" val="386883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– detailní záznam článku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6" y="2011363"/>
            <a:ext cx="9524863" cy="3767137"/>
          </a:xfrm>
        </p:spPr>
      </p:pic>
      <p:sp>
        <p:nvSpPr>
          <p:cNvPr id="5" name="Řečová bublina: obdélníkový bublinový popisek se zakulacenými rohy 4"/>
          <p:cNvSpPr/>
          <p:nvPr/>
        </p:nvSpPr>
        <p:spPr>
          <a:xfrm>
            <a:off x="2495600" y="3645024"/>
            <a:ext cx="1944216" cy="864096"/>
          </a:xfrm>
          <a:prstGeom prst="wedgeRoundRectCallout">
            <a:avLst>
              <a:gd name="adj1" fmla="val -22976"/>
              <a:gd name="adj2" fmla="val -9839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zdrojového časopisu</a:t>
            </a:r>
          </a:p>
        </p:txBody>
      </p:sp>
      <p:sp>
        <p:nvSpPr>
          <p:cNvPr id="6" name="Řečová bublina: obdélníkový bublinový popisek se zakulacenými rohy 4"/>
          <p:cNvSpPr/>
          <p:nvPr/>
        </p:nvSpPr>
        <p:spPr>
          <a:xfrm>
            <a:off x="4924183" y="3642847"/>
            <a:ext cx="1944216" cy="864096"/>
          </a:xfrm>
          <a:prstGeom prst="wedgeRoundRectCallout">
            <a:avLst>
              <a:gd name="adj1" fmla="val -40012"/>
              <a:gd name="adj2" fmla="val -9512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Ročník (v), číslo (n), stránky (p), rok vydání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26034" y="5733256"/>
            <a:ext cx="3426351" cy="369332"/>
          </a:xfrm>
          <a:prstGeom prst="rect">
            <a:avLst/>
          </a:prstGeom>
          <a:solidFill>
            <a:schemeClr val="accent1"/>
          </a:solidFill>
          <a:ln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Údaje důležité pro vytvoření citace</a:t>
            </a:r>
          </a:p>
        </p:txBody>
      </p:sp>
    </p:spTree>
    <p:extLst>
      <p:ext uri="{BB962C8B-B14F-4D97-AF65-F5344CB8AC3E}">
        <p14:creationId xmlns:p14="http://schemas.microsoft.com/office/powerpoint/2010/main" val="269449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- fulltext</a:t>
            </a:r>
          </a:p>
        </p:txBody>
      </p:sp>
      <p:pic>
        <p:nvPicPr>
          <p:cNvPr id="13" name="Zástupný symbol pro obsah 12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83" y="2011363"/>
            <a:ext cx="4953908" cy="3767137"/>
          </a:xfrm>
        </p:spPr>
      </p:pic>
      <p:sp>
        <p:nvSpPr>
          <p:cNvPr id="5" name="Řečová bublina: obdélníkový bublinový popisek se zakulacenými rohy 4"/>
          <p:cNvSpPr/>
          <p:nvPr/>
        </p:nvSpPr>
        <p:spPr>
          <a:xfrm>
            <a:off x="6672064" y="1645337"/>
            <a:ext cx="1944216" cy="864096"/>
          </a:xfrm>
          <a:prstGeom prst="wedgeRoundRectCallout">
            <a:avLst>
              <a:gd name="adj1" fmla="val -79156"/>
              <a:gd name="adj2" fmla="val 2147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zdrojového časopisu</a:t>
            </a:r>
          </a:p>
        </p:txBody>
      </p:sp>
      <p:sp>
        <p:nvSpPr>
          <p:cNvPr id="6" name="Řečová bublina: obdélníkový bublinový popisek se zakulacenými rohy 4"/>
          <p:cNvSpPr/>
          <p:nvPr/>
        </p:nvSpPr>
        <p:spPr>
          <a:xfrm>
            <a:off x="1862820" y="2958648"/>
            <a:ext cx="1944216" cy="864096"/>
          </a:xfrm>
          <a:prstGeom prst="wedgeRoundRectCallout">
            <a:avLst>
              <a:gd name="adj1" fmla="val 93836"/>
              <a:gd name="adj2" fmla="val 51192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Ročník (Vol.), číslo (No.), rok vydání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93748" y="5914147"/>
            <a:ext cx="2771800" cy="646331"/>
          </a:xfrm>
          <a:prstGeom prst="rect">
            <a:avLst/>
          </a:prstGeom>
          <a:solidFill>
            <a:schemeClr val="accent1"/>
          </a:solidFill>
          <a:ln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Údaje důležité pro vytvoření citace</a:t>
            </a:r>
          </a:p>
        </p:txBody>
      </p:sp>
      <p:sp>
        <p:nvSpPr>
          <p:cNvPr id="8" name="Řečová bublina: obdélníkový bublinový popisek se zakulacenými rohy 4"/>
          <p:cNvSpPr/>
          <p:nvPr/>
        </p:nvSpPr>
        <p:spPr>
          <a:xfrm>
            <a:off x="8462400" y="4712622"/>
            <a:ext cx="1944216" cy="864096"/>
          </a:xfrm>
          <a:prstGeom prst="wedgeRoundRectCallout">
            <a:avLst>
              <a:gd name="adj1" fmla="val -67349"/>
              <a:gd name="adj2" fmla="val -46017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článku</a:t>
            </a:r>
          </a:p>
        </p:txBody>
      </p:sp>
      <p:sp>
        <p:nvSpPr>
          <p:cNvPr id="9" name="Řečová bublina: obdélníkový bublinový popisek se zakulacenými rohy 4"/>
          <p:cNvSpPr/>
          <p:nvPr/>
        </p:nvSpPr>
        <p:spPr>
          <a:xfrm>
            <a:off x="1919536" y="5373216"/>
            <a:ext cx="1944216" cy="864096"/>
          </a:xfrm>
          <a:prstGeom prst="wedgeRoundRectCallout">
            <a:avLst>
              <a:gd name="adj1" fmla="val 100065"/>
              <a:gd name="adj2" fmla="val -31907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Autoři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81200" y="6470765"/>
            <a:ext cx="4573496" cy="307777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cs-CZ" sz="1400" dirty="0"/>
              <a:t>Celý článek - </a:t>
            </a:r>
            <a:r>
              <a:rPr lang="cs-CZ" sz="1400" dirty="0">
                <a:hlinkClick r:id="rId3"/>
              </a:rPr>
              <a:t>https://files.eric.ed.gov/fulltext/EJ1265379.pdf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83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 Thesaurus</a:t>
            </a:r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45" y="2011363"/>
            <a:ext cx="5505385" cy="3767137"/>
          </a:xfrm>
        </p:spPr>
      </p:pic>
      <p:sp>
        <p:nvSpPr>
          <p:cNvPr id="6" name="Řečová bublina: obdélníkový bublinový popisek se zakulacenými rohy 5"/>
          <p:cNvSpPr/>
          <p:nvPr/>
        </p:nvSpPr>
        <p:spPr>
          <a:xfrm>
            <a:off x="5663952" y="2780928"/>
            <a:ext cx="2664296" cy="1296144"/>
          </a:xfrm>
          <a:prstGeom prst="wedgeRoundRectCallout">
            <a:avLst>
              <a:gd name="adj1" fmla="val -75086"/>
              <a:gd name="adj2" fmla="val -4810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 vyhledávání výběrem z tezauru můžeme použít vždy jen jeden deskriptor</a:t>
            </a:r>
          </a:p>
        </p:txBody>
      </p:sp>
    </p:spTree>
    <p:extLst>
      <p:ext uri="{BB962C8B-B14F-4D97-AF65-F5344CB8AC3E}">
        <p14:creationId xmlns:p14="http://schemas.microsoft.com/office/powerpoint/2010/main" val="1043333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Citování elektronických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Elektronické zdroje</a:t>
            </a:r>
          </a:p>
          <a:p>
            <a:pPr lvl="1"/>
            <a:r>
              <a:rPr lang="cs-CZ" dirty="0"/>
              <a:t>Elektronické knihy a články</a:t>
            </a:r>
          </a:p>
          <a:p>
            <a:pPr lvl="1"/>
            <a:r>
              <a:rPr lang="cs-CZ" dirty="0"/>
              <a:t>Weby a části webů (webová sídla, webové stránky, příspěvky na webu)</a:t>
            </a:r>
          </a:p>
          <a:p>
            <a:pPr lvl="1"/>
            <a:r>
              <a:rPr lang="cs-CZ" dirty="0"/>
              <a:t>Zdroje na CD-ROM</a:t>
            </a:r>
          </a:p>
          <a:p>
            <a:pPr lvl="1"/>
            <a:r>
              <a:rPr lang="cs-CZ" dirty="0"/>
              <a:t>Počítačové programy</a:t>
            </a:r>
          </a:p>
          <a:p>
            <a:pPr lvl="1"/>
            <a:r>
              <a:rPr lang="cs-CZ" dirty="0"/>
              <a:t>Části databáze</a:t>
            </a:r>
          </a:p>
          <a:p>
            <a:pPr lvl="1"/>
            <a:r>
              <a:rPr lang="cs-CZ" dirty="0"/>
              <a:t>Prezentace</a:t>
            </a:r>
          </a:p>
          <a:p>
            <a:pPr lvl="1"/>
            <a:r>
              <a:rPr lang="cs-CZ" dirty="0"/>
              <a:t>Videa </a:t>
            </a:r>
          </a:p>
        </p:txBody>
      </p:sp>
    </p:spTree>
    <p:extLst>
      <p:ext uri="{BB962C8B-B14F-4D97-AF65-F5344CB8AC3E}">
        <p14:creationId xmlns:p14="http://schemas.microsoft.com/office/powerpoint/2010/main" val="214401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Obecný model citace elektronických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224" y="2564904"/>
            <a:ext cx="10753725" cy="376618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>
                <a:solidFill>
                  <a:srgbClr val="FFC000"/>
                </a:solidFill>
              </a:rPr>
              <a:t>Jméno tvůrce. </a:t>
            </a:r>
            <a:r>
              <a:rPr lang="cs-CZ" i="1" dirty="0">
                <a:solidFill>
                  <a:srgbClr val="FFC000"/>
                </a:solidFill>
              </a:rPr>
              <a:t>Název</a:t>
            </a:r>
            <a:r>
              <a:rPr lang="cs-CZ" i="1" dirty="0"/>
              <a:t>: podnázev </a:t>
            </a:r>
            <a:r>
              <a:rPr lang="cs-CZ" dirty="0">
                <a:solidFill>
                  <a:srgbClr val="FFC000"/>
                </a:solidFill>
              </a:rPr>
              <a:t>[Typ nosiče]</a:t>
            </a:r>
            <a:r>
              <a:rPr lang="cs-CZ" dirty="0"/>
              <a:t>.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Další tvůrce. </a:t>
            </a:r>
            <a:r>
              <a:rPr lang="cs-CZ" dirty="0">
                <a:solidFill>
                  <a:srgbClr val="FFC000"/>
                </a:solidFill>
              </a:rPr>
              <a:t>Místo publikování: Nakladatel, Datum publikování, Datum aktualizace/revize [Datum citování]. Název edice a číslování. Standardní identifikátor. Dostupnost a přístup</a:t>
            </a:r>
            <a:r>
              <a:rPr lang="cs-CZ" dirty="0"/>
              <a:t>. Lokace. Požadavky na systém. Poznámky.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dirty="0"/>
              <a:t>Pokud není některý údaj dostupný, nesnažíme si ho vymyslet, ale vynecháme ho</a:t>
            </a:r>
          </a:p>
        </p:txBody>
      </p:sp>
    </p:spTree>
    <p:extLst>
      <p:ext uri="{BB962C8B-B14F-4D97-AF65-F5344CB8AC3E}">
        <p14:creationId xmlns:p14="http://schemas.microsoft.com/office/powerpoint/2010/main" val="230066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Organizace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r>
              <a:rPr lang="cs-CZ" dirty="0"/>
              <a:t>Elektronické studijní opory: </a:t>
            </a:r>
            <a:r>
              <a:rPr lang="cs-CZ" dirty="0">
                <a:hlinkClick r:id="rId2"/>
              </a:rPr>
              <a:t>https://dl1.cuni.cz/course/view.php?id=4713</a:t>
            </a:r>
            <a:r>
              <a:rPr lang="cs-CZ" dirty="0"/>
              <a:t> </a:t>
            </a:r>
          </a:p>
          <a:p>
            <a:r>
              <a:rPr lang="cs-CZ" dirty="0"/>
              <a:t>1. setkání – úvod do vyhledávání informací (UKAŽ, Google </a:t>
            </a:r>
            <a:r>
              <a:rPr lang="cs-CZ" dirty="0" err="1"/>
              <a:t>Scholar</a:t>
            </a:r>
            <a:r>
              <a:rPr lang="cs-CZ" dirty="0"/>
              <a:t>, databáze Pedagogické knihovny), úvod do citování</a:t>
            </a:r>
          </a:p>
          <a:p>
            <a:r>
              <a:rPr lang="cs-CZ" dirty="0"/>
              <a:t>2. setkání (leden 2022) – pokročilé vyhledávání (databáze ERIC a jiné), citovaní (elektronické zdroje)</a:t>
            </a:r>
          </a:p>
          <a:p>
            <a:r>
              <a:rPr lang="cs-CZ" dirty="0"/>
              <a:t>Požadavky k zápočtu</a:t>
            </a:r>
          </a:p>
          <a:p>
            <a:pPr lvl="1"/>
            <a:r>
              <a:rPr lang="cs-CZ"/>
              <a:t>Zápočtová </a:t>
            </a:r>
            <a:r>
              <a:rPr lang="cs-CZ" dirty="0"/>
              <a:t>práce – seznam literatury k vybranému odbornému tématu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 elektronických zdrojů/dokumentů vždy uvádíme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274" y="2492896"/>
            <a:ext cx="10753725" cy="3766185"/>
          </a:xfrm>
        </p:spPr>
        <p:txBody>
          <a:bodyPr>
            <a:normAutofit/>
          </a:bodyPr>
          <a:lstStyle/>
          <a:p>
            <a:r>
              <a:rPr lang="cs-CZ" dirty="0"/>
              <a:t>Označení typu média</a:t>
            </a:r>
          </a:p>
          <a:p>
            <a:pPr marL="457200" lvl="1" indent="0">
              <a:buNone/>
            </a:pPr>
            <a:r>
              <a:rPr lang="cs-CZ" dirty="0"/>
              <a:t>Katedra pedagogiky </a:t>
            </a:r>
            <a:r>
              <a:rPr lang="en-US" b="1" dirty="0">
                <a:solidFill>
                  <a:srgbClr val="FFC000"/>
                </a:solidFill>
              </a:rPr>
              <a:t>[online]</a:t>
            </a:r>
            <a:r>
              <a:rPr lang="cs-CZ" dirty="0"/>
              <a:t>, ERIC </a:t>
            </a:r>
            <a:r>
              <a:rPr lang="en-US" b="1" dirty="0">
                <a:solidFill>
                  <a:srgbClr val="FFC000"/>
                </a:solidFill>
              </a:rPr>
              <a:t>[</a:t>
            </a:r>
            <a:r>
              <a:rPr lang="cs-CZ" b="1" dirty="0">
                <a:solidFill>
                  <a:srgbClr val="FFC000"/>
                </a:solidFill>
              </a:rPr>
              <a:t>online databáze</a:t>
            </a:r>
            <a:r>
              <a:rPr lang="en-US" b="1" dirty="0">
                <a:solidFill>
                  <a:srgbClr val="FFC000"/>
                </a:solidFill>
              </a:rPr>
              <a:t>]</a:t>
            </a:r>
            <a:r>
              <a:rPr lang="cs-CZ" dirty="0"/>
              <a:t>, Technology in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en-US" b="1" dirty="0">
                <a:solidFill>
                  <a:srgbClr val="FFC000"/>
                </a:solidFill>
              </a:rPr>
              <a:t>[</a:t>
            </a:r>
            <a:r>
              <a:rPr lang="cs-CZ" b="1" dirty="0">
                <a:solidFill>
                  <a:srgbClr val="FFC000"/>
                </a:solidFill>
              </a:rPr>
              <a:t>online video</a:t>
            </a:r>
            <a:r>
              <a:rPr lang="en-US" b="1" dirty="0">
                <a:solidFill>
                  <a:srgbClr val="FFC000"/>
                </a:solidFill>
              </a:rPr>
              <a:t>]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educators</a:t>
            </a:r>
            <a:r>
              <a:rPr lang="cs-CZ" dirty="0"/>
              <a:t> </a:t>
            </a:r>
            <a:r>
              <a:rPr lang="en-US" b="1" dirty="0">
                <a:solidFill>
                  <a:srgbClr val="FFC000"/>
                </a:solidFill>
              </a:rPr>
              <a:t>[online </a:t>
            </a:r>
            <a:r>
              <a:rPr lang="cs-CZ" b="1" dirty="0">
                <a:solidFill>
                  <a:srgbClr val="FFC000"/>
                </a:solidFill>
              </a:rPr>
              <a:t>časopis</a:t>
            </a:r>
            <a:r>
              <a:rPr lang="en-US" b="1" dirty="0">
                <a:solidFill>
                  <a:srgbClr val="FFC000"/>
                </a:solidFill>
              </a:rPr>
              <a:t>]</a:t>
            </a:r>
            <a:endParaRPr lang="cs-CZ" b="1" dirty="0">
              <a:solidFill>
                <a:srgbClr val="FFC000"/>
              </a:solidFill>
            </a:endParaRPr>
          </a:p>
          <a:p>
            <a:r>
              <a:rPr lang="cs-CZ" dirty="0"/>
              <a:t>Datum zveřejnění nebo aktualizace dokumentu – uvedeme přesné datum, pokud není dostupné, použijeme ©</a:t>
            </a:r>
          </a:p>
          <a:p>
            <a:r>
              <a:rPr lang="cs-CZ" dirty="0"/>
              <a:t>Datum citování – datum, kdy jsme navštívili webový zdroj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C000"/>
                </a:solidFill>
              </a:rPr>
              <a:t>[cit. 2016-08-22]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[vid. 2016-08-22]</a:t>
            </a:r>
            <a:endParaRPr lang="cs-CZ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 elektronických zdrojů/dokumentů vždy uvádíme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274" y="2492896"/>
            <a:ext cx="10753725" cy="3766185"/>
          </a:xfrm>
        </p:spPr>
        <p:txBody>
          <a:bodyPr/>
          <a:lstStyle/>
          <a:p>
            <a:r>
              <a:rPr lang="en-US" dirty="0" err="1"/>
              <a:t>Dostupnost</a:t>
            </a:r>
            <a:r>
              <a:rPr lang="en-US" dirty="0"/>
              <a:t> a p</a:t>
            </a:r>
            <a:r>
              <a:rPr lang="cs-CZ" dirty="0" err="1"/>
              <a:t>řístup</a:t>
            </a:r>
            <a:r>
              <a:rPr lang="cs-CZ" dirty="0"/>
              <a:t> – URL adresa webového zdroje</a:t>
            </a:r>
          </a:p>
          <a:p>
            <a:pPr marL="411480" lvl="1" indent="0">
              <a:buNone/>
            </a:pPr>
            <a:r>
              <a:rPr lang="cs-CZ" b="1" dirty="0">
                <a:solidFill>
                  <a:srgbClr val="FFC000"/>
                </a:solidFill>
              </a:rPr>
              <a:t>Dostupné z: </a:t>
            </a:r>
            <a:r>
              <a:rPr lang="cs-CZ" b="1" dirty="0">
                <a:solidFill>
                  <a:srgbClr val="FFC000"/>
                </a:solidFill>
                <a:hlinkClick r:id="rId2"/>
              </a:rPr>
              <a:t>http://www.msmt.cz/vzdelavani/vysoke-skolstvi/aktualizace-dlouhodobeho-zameru-pro-oblast-vysokych-skol-pro-1</a:t>
            </a:r>
            <a:endParaRPr lang="cs-CZ" b="1" dirty="0">
              <a:solidFill>
                <a:srgbClr val="FFC000"/>
              </a:solidFill>
            </a:endParaRPr>
          </a:p>
          <a:p>
            <a:pPr marL="41148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25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sídlo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Celý web, např. instituce, databáze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Jméno tvůrce. </a:t>
            </a:r>
            <a:r>
              <a:rPr lang="cs-CZ" i="1" dirty="0"/>
              <a:t>Název: podnázev.</a:t>
            </a:r>
            <a:r>
              <a:rPr lang="cs-CZ" dirty="0"/>
              <a:t> </a:t>
            </a:r>
            <a:r>
              <a:rPr lang="cs-CZ" i="1" dirty="0"/>
              <a:t> </a:t>
            </a:r>
            <a:r>
              <a:rPr lang="cs-CZ" dirty="0"/>
              <a:t>[Typ nosiče]. Místo publikování: Nakladatel, Datum publikování, Datum aktualizace/revize [Datum citování]. Dostupnost a přístup.</a:t>
            </a:r>
          </a:p>
        </p:txBody>
      </p:sp>
    </p:spTree>
    <p:extLst>
      <p:ext uri="{BB962C8B-B14F-4D97-AF65-F5344CB8AC3E}">
        <p14:creationId xmlns:p14="http://schemas.microsoft.com/office/powerpoint/2010/main" val="2079732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84" y="4774"/>
            <a:ext cx="10772775" cy="1658198"/>
          </a:xfrm>
        </p:spPr>
        <p:txBody>
          <a:bodyPr/>
          <a:lstStyle/>
          <a:p>
            <a:r>
              <a:rPr lang="cs-CZ" dirty="0"/>
              <a:t>Webové sídlo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628801"/>
            <a:ext cx="6402193" cy="4625975"/>
          </a:xfrm>
        </p:spPr>
      </p:pic>
      <p:sp>
        <p:nvSpPr>
          <p:cNvPr id="5" name="Obdélník 4"/>
          <p:cNvSpPr/>
          <p:nvPr/>
        </p:nvSpPr>
        <p:spPr>
          <a:xfrm>
            <a:off x="3863752" y="1628800"/>
            <a:ext cx="381642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81200" y="1628800"/>
            <a:ext cx="159452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5519936" y="2648346"/>
            <a:ext cx="1800200" cy="792088"/>
          </a:xfrm>
          <a:prstGeom prst="wedgeRoundRectCallout">
            <a:avLst>
              <a:gd name="adj1" fmla="val -36201"/>
              <a:gd name="adj2" fmla="val -7793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webového sídla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2207568" y="2780928"/>
            <a:ext cx="1800200" cy="792088"/>
          </a:xfrm>
          <a:prstGeom prst="wedgeRoundRectCallout">
            <a:avLst>
              <a:gd name="adj1" fmla="val -2101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 webového sídla</a:t>
            </a:r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03" y="5865185"/>
            <a:ext cx="6350413" cy="92583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600057" y="6482234"/>
            <a:ext cx="1440159" cy="187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4439816" y="5500008"/>
            <a:ext cx="1800200" cy="792088"/>
          </a:xfrm>
          <a:prstGeom prst="wedgeRoundRectCallout">
            <a:avLst>
              <a:gd name="adj1" fmla="val 65387"/>
              <a:gd name="adj2" fmla="val 7916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Datum vydání webového sídla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38799" y="3515076"/>
            <a:ext cx="4402832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MINISTERSTVO ŠKOLSTVÍ MLÁDEŽE A TĚLOVÝCHOVY, 2018.</a:t>
            </a:r>
            <a:r>
              <a:rPr lang="cs-CZ" i="1" dirty="0"/>
              <a:t> Strategie vzdělávací politiky České  republiky</a:t>
            </a:r>
            <a:r>
              <a:rPr lang="cs-CZ" dirty="0"/>
              <a:t> [online]. ©2018 [cit. 2018-08-25]. Dostupné z: http://www.vzdelavani2020.cz/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896199" y="1946500"/>
            <a:ext cx="234543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textu: </a:t>
            </a:r>
          </a:p>
          <a:p>
            <a:r>
              <a:rPr lang="cs-CZ" dirty="0"/>
              <a:t>(Ministerstvo školství, mládeže a tělovýchovy, 2018)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2CFCA5-D9A9-44A9-B2BF-B61450A3CE8A}"/>
              </a:ext>
            </a:extLst>
          </p:cNvPr>
          <p:cNvSpPr txBox="1"/>
          <p:nvPr/>
        </p:nvSpPr>
        <p:spPr>
          <a:xfrm>
            <a:off x="6816080" y="712374"/>
            <a:ext cx="342555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web</a:t>
            </a:r>
          </a:p>
        </p:txBody>
      </p:sp>
      <p:pic>
        <p:nvPicPr>
          <p:cNvPr id="15" name="Picture 4" descr="Citace PRO Plus">
            <a:extLst>
              <a:ext uri="{FF2B5EF4-FFF2-40B4-BE49-F238E27FC236}">
                <a16:creationId xmlns:a16="http://schemas.microsoft.com/office/drawing/2014/main" id="{1E4C7D85-9D66-4617-8D2A-DEC15D29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855" y="777977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09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stránka x příspěvek do webového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224" y="2420888"/>
            <a:ext cx="10753725" cy="376618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Webová stránka – část webu, která má stejného autora jako celek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Jméno tvůrce webového sídla. Název webové stránky. </a:t>
            </a:r>
            <a:r>
              <a:rPr lang="cs-CZ" i="1" dirty="0"/>
              <a:t>Název webového sídla: podnázev.</a:t>
            </a:r>
            <a:r>
              <a:rPr lang="cs-CZ" dirty="0"/>
              <a:t>  [Typ nosiče]. Místo publikování: Nakladatel, Datum publikování, Datum aktualizace/revize [Datum citování]. Standardní identifikátor. Dostupnost a přístup webové stránky. 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dirty="0"/>
              <a:t>Příspěvek do webového sídla – má svého autora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 Jméno tvůrce příspěvku. Název příspěvku: podnázev. In: Jméno tvůrce webového sídla. </a:t>
            </a:r>
            <a:r>
              <a:rPr lang="cs-CZ" i="1" dirty="0"/>
              <a:t>Název webového sídla: podnázev.</a:t>
            </a:r>
            <a:r>
              <a:rPr lang="cs-CZ" dirty="0"/>
              <a:t> [Typ nosiče]. Místo publikování: Nakladatel, Datum publikování, Datum aktualizace/revize [Datum citování]. Dostupnost a přístup příspěvku. </a:t>
            </a:r>
          </a:p>
        </p:txBody>
      </p:sp>
    </p:spTree>
    <p:extLst>
      <p:ext uri="{BB962C8B-B14F-4D97-AF65-F5344CB8AC3E}">
        <p14:creationId xmlns:p14="http://schemas.microsoft.com/office/powerpoint/2010/main" val="4107470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109475"/>
            <a:ext cx="10772775" cy="1658198"/>
          </a:xfrm>
        </p:spPr>
        <p:txBody>
          <a:bodyPr/>
          <a:lstStyle/>
          <a:p>
            <a:r>
              <a:rPr lang="cs-CZ" dirty="0"/>
              <a:t>Webová stránka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69" y="2011363"/>
            <a:ext cx="6339936" cy="3767137"/>
          </a:xfrm>
        </p:spPr>
      </p:pic>
      <p:sp>
        <p:nvSpPr>
          <p:cNvPr id="10" name="Obdélník 9"/>
          <p:cNvSpPr/>
          <p:nvPr/>
        </p:nvSpPr>
        <p:spPr>
          <a:xfrm>
            <a:off x="2203338" y="1844824"/>
            <a:ext cx="2884551" cy="667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184404" y="3511969"/>
            <a:ext cx="3598518" cy="382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75520" y="6182768"/>
            <a:ext cx="2088232" cy="6618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4871864" y="2512799"/>
            <a:ext cx="1800200" cy="792088"/>
          </a:xfrm>
          <a:prstGeom prst="wedgeRoundRectCallout">
            <a:avLst>
              <a:gd name="adj1" fmla="val -5976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webového sídla</a:t>
            </a:r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3755740" y="4223531"/>
            <a:ext cx="1800200" cy="792088"/>
          </a:xfrm>
          <a:prstGeom prst="wedgeRoundRectCallout">
            <a:avLst>
              <a:gd name="adj1" fmla="val -2101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webové stránky</a:t>
            </a:r>
          </a:p>
        </p:txBody>
      </p:sp>
      <p:sp>
        <p:nvSpPr>
          <p:cNvPr id="16" name="Zaoblený obdélníkový bublinový popisek 15"/>
          <p:cNvSpPr/>
          <p:nvPr/>
        </p:nvSpPr>
        <p:spPr>
          <a:xfrm>
            <a:off x="4655840" y="5445224"/>
            <a:ext cx="1800200" cy="1339188"/>
          </a:xfrm>
          <a:prstGeom prst="wedgeRoundRectCallout">
            <a:avLst>
              <a:gd name="adj1" fmla="val -90660"/>
              <a:gd name="adj2" fmla="val 2059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 webového sídla a datum copyrightu (v zápatí stránky)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414864" y="3742412"/>
            <a:ext cx="418680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MŠMT, 2020. Strategie vzdělávací politiky ČR do roku 2030+. </a:t>
            </a:r>
            <a:r>
              <a:rPr lang="cs-CZ" i="1" dirty="0"/>
              <a:t>MŠMT </a:t>
            </a:r>
            <a:r>
              <a:rPr lang="en-US" dirty="0"/>
              <a:t>[online]</a:t>
            </a:r>
            <a:r>
              <a:rPr lang="cs-CZ" dirty="0"/>
              <a:t>. © 2013-20 </a:t>
            </a:r>
            <a:r>
              <a:rPr lang="en-US" dirty="0"/>
              <a:t>[</a:t>
            </a:r>
            <a:r>
              <a:rPr lang="cs-CZ" dirty="0"/>
              <a:t>cit. 2020-11-30</a:t>
            </a:r>
            <a:r>
              <a:rPr lang="en-US" dirty="0"/>
              <a:t>]</a:t>
            </a:r>
            <a:r>
              <a:rPr lang="cs-CZ" dirty="0"/>
              <a:t>. Dostupné z</a:t>
            </a:r>
            <a:r>
              <a:rPr lang="cs-CZ"/>
              <a:t>: </a:t>
            </a:r>
            <a:r>
              <a:rPr lang="cs-CZ">
                <a:hlinkClick r:id="rId3"/>
              </a:rPr>
              <a:t>https://www.msmt.cz/vzdelavani/skolstvi-v-cr/strategie-2030</a:t>
            </a:r>
            <a:r>
              <a:rPr lang="cs-CZ"/>
              <a:t> 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682675" y="3062905"/>
            <a:ext cx="191311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(MŠMT, 2020)</a:t>
            </a: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44" y="6432141"/>
            <a:ext cx="1272650" cy="335309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F270FB9-C3EB-4063-BC06-748B7FF5568D}"/>
              </a:ext>
            </a:extLst>
          </p:cNvPr>
          <p:cNvSpPr txBox="1"/>
          <p:nvPr/>
        </p:nvSpPr>
        <p:spPr>
          <a:xfrm>
            <a:off x="6816080" y="776507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webová stránka</a:t>
            </a:r>
          </a:p>
        </p:txBody>
      </p:sp>
      <p:pic>
        <p:nvPicPr>
          <p:cNvPr id="20" name="Picture 4" descr="Citace PRO Plus">
            <a:extLst>
              <a:ext uri="{FF2B5EF4-FFF2-40B4-BE49-F238E27FC236}">
                <a16:creationId xmlns:a16="http://schemas.microsoft.com/office/drawing/2014/main" id="{D6B5F1F6-3127-4801-B1F8-11FF1F38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164" y="833815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95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80638"/>
            <a:ext cx="10772775" cy="1658198"/>
          </a:xfrm>
        </p:spPr>
        <p:txBody>
          <a:bodyPr/>
          <a:lstStyle/>
          <a:p>
            <a:r>
              <a:rPr lang="cs-CZ" dirty="0"/>
              <a:t>Příspěvek do webového sídla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628801"/>
            <a:ext cx="5234462" cy="4625975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6270583"/>
            <a:ext cx="3610479" cy="4096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09673" y="3717033"/>
            <a:ext cx="4186808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BRDIČKA, Bořivoj, 2018. Když velký bratr dostane velká data? In: </a:t>
            </a:r>
            <a:r>
              <a:rPr lang="cs-CZ" i="1" dirty="0"/>
              <a:t>Metodický portál: inspirace a zkušenosti učitelů</a:t>
            </a:r>
            <a:r>
              <a:rPr lang="cs-CZ" dirty="0"/>
              <a:t> </a:t>
            </a:r>
            <a:r>
              <a:rPr lang="en-US" dirty="0"/>
              <a:t>[online]</a:t>
            </a:r>
            <a:r>
              <a:rPr lang="cs-CZ" dirty="0"/>
              <a:t>. 7.8.2018 </a:t>
            </a:r>
            <a:r>
              <a:rPr lang="en-US" dirty="0"/>
              <a:t>[</a:t>
            </a:r>
            <a:r>
              <a:rPr lang="cs-CZ" dirty="0"/>
              <a:t>cit. 2018-08-25</a:t>
            </a:r>
            <a:r>
              <a:rPr lang="en-US" dirty="0"/>
              <a:t>]</a:t>
            </a:r>
            <a:r>
              <a:rPr lang="cs-CZ" dirty="0"/>
              <a:t>. Dostupné z: </a:t>
            </a:r>
            <a:r>
              <a:rPr lang="cs-CZ" dirty="0">
                <a:hlinkClick r:id="rId4"/>
              </a:rPr>
              <a:t>https://spomocnik.rvp.cz/clanek/21776/KDYZ-VELKY-BRATR-DOSTANE-VELKA-DATA.html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981200" y="3356992"/>
            <a:ext cx="20265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711624" y="1628800"/>
            <a:ext cx="2160240" cy="537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719736" y="6381328"/>
            <a:ext cx="79208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2423592" y="4115376"/>
            <a:ext cx="1800200" cy="911594"/>
          </a:xfrm>
          <a:prstGeom prst="wedgeRoundRectCallout">
            <a:avLst>
              <a:gd name="adj1" fmla="val -2101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 a název příspěvku do webového sídla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3503712" y="2520538"/>
            <a:ext cx="1800200" cy="792088"/>
          </a:xfrm>
          <a:prstGeom prst="wedgeRoundRectCallout">
            <a:avLst>
              <a:gd name="adj1" fmla="val -2101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webového sídla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4041359" y="5247594"/>
            <a:ext cx="1800200" cy="792088"/>
          </a:xfrm>
          <a:prstGeom prst="wedgeRoundRectCallout">
            <a:avLst>
              <a:gd name="adj1" fmla="val -45627"/>
              <a:gd name="adj2" fmla="val 8630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Datum vydání příspěvku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765939" y="2890682"/>
            <a:ext cx="17305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</a:t>
            </a:r>
            <a:r>
              <a:rPr lang="cs-CZ" dirty="0" err="1"/>
              <a:t>Brdička</a:t>
            </a:r>
            <a:r>
              <a:rPr lang="cs-CZ" dirty="0"/>
              <a:t>, 2018)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623083-6CCA-4895-9F1D-45945E2FD27D}"/>
              </a:ext>
            </a:extLst>
          </p:cNvPr>
          <p:cNvSpPr txBox="1"/>
          <p:nvPr/>
        </p:nvSpPr>
        <p:spPr>
          <a:xfrm>
            <a:off x="7248128" y="1628800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příspěvek, obrázek na webu</a:t>
            </a:r>
          </a:p>
        </p:txBody>
      </p:sp>
      <p:pic>
        <p:nvPicPr>
          <p:cNvPr id="1028" name="Picture 4" descr="Citace PRO Plus">
            <a:extLst>
              <a:ext uri="{FF2B5EF4-FFF2-40B4-BE49-F238E27FC236}">
                <a16:creationId xmlns:a16="http://schemas.microsoft.com/office/drawing/2014/main" id="{7F17CD90-3297-4EBF-BF3B-8166C8C9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2" y="1686108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2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kniha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Jméno tvůrce. </a:t>
            </a:r>
            <a:r>
              <a:rPr lang="cs-CZ" i="1" dirty="0"/>
              <a:t>Název: podnázev.</a:t>
            </a:r>
            <a:r>
              <a:rPr lang="cs-CZ" dirty="0"/>
              <a:t>  [Typ nosiče]. Místo publikování: Nakladatel, Datum publikování, Datum aktualizace/revize [Datum citování]. Název edice a číslování. Standardní identifikátor. Dostupnost a přístup. </a:t>
            </a:r>
          </a:p>
          <a:p>
            <a:pPr marL="118872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92133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kniha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606572" y="2595717"/>
            <a:ext cx="4898895" cy="209288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sz="1600" dirty="0"/>
              <a:t>ULJENS, Michael a Rose M. </a:t>
            </a:r>
            <a:r>
              <a:rPr lang="cs-CZ" sz="1600" dirty="0" err="1"/>
              <a:t>Ylimaki</a:t>
            </a:r>
            <a:r>
              <a:rPr lang="cs-CZ" sz="1600" dirty="0"/>
              <a:t>, </a:t>
            </a:r>
            <a:r>
              <a:rPr lang="cs-CZ" sz="1600" dirty="0" err="1"/>
              <a:t>ed</a:t>
            </a:r>
            <a:r>
              <a:rPr lang="cs-CZ" sz="1600" dirty="0"/>
              <a:t>., 2017. </a:t>
            </a:r>
            <a:r>
              <a:rPr lang="cs-CZ" sz="1600" i="1" dirty="0" err="1"/>
              <a:t>Bridging</a:t>
            </a:r>
            <a:r>
              <a:rPr lang="cs-CZ" sz="1600" i="1" dirty="0"/>
              <a:t> </a:t>
            </a:r>
            <a:r>
              <a:rPr lang="cs-CZ" sz="1600" i="1" dirty="0" err="1"/>
              <a:t>educational</a:t>
            </a:r>
            <a:r>
              <a:rPr lang="cs-CZ" sz="1600" i="1" dirty="0"/>
              <a:t> </a:t>
            </a:r>
            <a:r>
              <a:rPr lang="cs-CZ" sz="1600" i="1" dirty="0" err="1"/>
              <a:t>leadership</a:t>
            </a:r>
            <a:r>
              <a:rPr lang="cs-CZ" sz="1600" i="1" dirty="0"/>
              <a:t> : curriculum </a:t>
            </a:r>
            <a:r>
              <a:rPr lang="cs-CZ" sz="1600" i="1" dirty="0" err="1"/>
              <a:t>theory</a:t>
            </a:r>
            <a:r>
              <a:rPr lang="cs-CZ" sz="1600" i="1" dirty="0"/>
              <a:t> and didaktik</a:t>
            </a:r>
            <a:r>
              <a:rPr lang="cs-CZ" sz="1600" dirty="0"/>
              <a:t> </a:t>
            </a:r>
            <a:r>
              <a:rPr lang="en-US" sz="1600" dirty="0"/>
              <a:t>[online]</a:t>
            </a:r>
            <a:r>
              <a:rPr lang="cs-CZ" sz="1600" dirty="0"/>
              <a:t>. </a:t>
            </a:r>
            <a:r>
              <a:rPr lang="cs-CZ" sz="1600" dirty="0" err="1"/>
              <a:t>Springer</a:t>
            </a:r>
            <a:r>
              <a:rPr lang="cs-CZ" sz="1600" dirty="0"/>
              <a:t> Open, 2017 </a:t>
            </a:r>
            <a:r>
              <a:rPr lang="en-US" sz="1600" dirty="0"/>
              <a:t>[</a:t>
            </a:r>
            <a:r>
              <a:rPr lang="cs-CZ" sz="1600" dirty="0"/>
              <a:t>cit. 2018-08-25</a:t>
            </a:r>
            <a:r>
              <a:rPr lang="en-US" sz="1600" dirty="0"/>
              <a:t>]</a:t>
            </a:r>
            <a:r>
              <a:rPr lang="cs-CZ" sz="1600" dirty="0"/>
              <a:t>. </a:t>
            </a:r>
            <a:r>
              <a:rPr lang="cs-CZ" sz="1600" dirty="0" err="1"/>
              <a:t>Educational</a:t>
            </a:r>
            <a:r>
              <a:rPr lang="cs-CZ" sz="1600" dirty="0"/>
              <a:t> </a:t>
            </a:r>
            <a:r>
              <a:rPr lang="cs-CZ" sz="1600" dirty="0" err="1"/>
              <a:t>Governance</a:t>
            </a:r>
            <a:r>
              <a:rPr lang="cs-CZ" sz="1600" dirty="0"/>
              <a:t> and </a:t>
            </a:r>
            <a:r>
              <a:rPr lang="cs-CZ" sz="1600" dirty="0" err="1"/>
              <a:t>Research</a:t>
            </a:r>
            <a:r>
              <a:rPr lang="cs-CZ" sz="1600" dirty="0"/>
              <a:t>. ISBN 978-3-319-58650-2 DOI </a:t>
            </a:r>
            <a:r>
              <a:rPr lang="cs-CZ" sz="1600" dirty="0">
                <a:hlinkClick r:id="rId2"/>
              </a:rPr>
              <a:t>https://doi.org/10.1007/978-3-319-58650-2</a:t>
            </a:r>
            <a:r>
              <a:rPr lang="cs-CZ" sz="1600" dirty="0"/>
              <a:t> Dostupné z: </a:t>
            </a:r>
            <a:r>
              <a:rPr lang="cs-CZ" sz="1600" dirty="0">
                <a:hlinkClick r:id="rId3"/>
              </a:rPr>
              <a:t>https://link.springer.com/book/10.1007/978-3-319-58650-2</a:t>
            </a:r>
            <a:r>
              <a:rPr lang="cs-CZ" sz="1600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752185" y="1628802"/>
            <a:ext cx="273865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(ULJENS a YLIMAKI, 2017)</a:t>
            </a:r>
          </a:p>
        </p:txBody>
      </p:sp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700808"/>
            <a:ext cx="3648584" cy="3115110"/>
          </a:xfrm>
          <a:prstGeom prst="rect">
            <a:avLst/>
          </a:prstGeom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941168"/>
            <a:ext cx="2438740" cy="628738"/>
          </a:xfrm>
          <a:prstGeom prst="rect">
            <a:avLst/>
          </a:prstGeom>
        </p:spPr>
      </p:pic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17" y="5730343"/>
            <a:ext cx="3629532" cy="704948"/>
          </a:xfrm>
          <a:prstGeom prst="rect">
            <a:avLst/>
          </a:prstGeom>
        </p:spPr>
      </p:pic>
      <p:sp>
        <p:nvSpPr>
          <p:cNvPr id="14" name="Zaoblený obdélníkový bublinový popisek 13"/>
          <p:cNvSpPr/>
          <p:nvPr/>
        </p:nvSpPr>
        <p:spPr>
          <a:xfrm>
            <a:off x="6609660" y="5877273"/>
            <a:ext cx="2654692" cy="539356"/>
          </a:xfrm>
          <a:prstGeom prst="wedgeRoundRectCallout">
            <a:avLst>
              <a:gd name="adj1" fmla="val -90374"/>
              <a:gd name="adj2" fmla="val 900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Identifikátory, název edice</a:t>
            </a:r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4440902" y="5095051"/>
            <a:ext cx="1583090" cy="328131"/>
          </a:xfrm>
          <a:prstGeom prst="wedgeRoundRectCallout">
            <a:avLst>
              <a:gd name="adj1" fmla="val -60138"/>
              <a:gd name="adj2" fmla="val 188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Vydavatel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9BCA434-DFC6-4CDC-96FF-02AF18FEBCB6}"/>
              </a:ext>
            </a:extLst>
          </p:cNvPr>
          <p:cNvSpPr txBox="1"/>
          <p:nvPr/>
        </p:nvSpPr>
        <p:spPr>
          <a:xfrm>
            <a:off x="6199179" y="938886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elektronická kniha</a:t>
            </a:r>
          </a:p>
        </p:txBody>
      </p:sp>
      <p:pic>
        <p:nvPicPr>
          <p:cNvPr id="16" name="Picture 4" descr="Citace PRO Plus">
            <a:extLst>
              <a:ext uri="{FF2B5EF4-FFF2-40B4-BE49-F238E27FC236}">
                <a16:creationId xmlns:a16="http://schemas.microsoft.com/office/drawing/2014/main" id="{94173504-1505-4F69-B7FE-BF8FDE3D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63" y="996194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46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Příspěvek v online sborníku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Jméno tvůrce příspěvku. Název příspěvku: podnázev. In: Jméno tvůrce sborníku. </a:t>
            </a:r>
            <a:r>
              <a:rPr lang="cs-CZ" i="1" dirty="0"/>
              <a:t>Název sborníku: podnázev.</a:t>
            </a:r>
            <a:r>
              <a:rPr lang="cs-CZ" dirty="0"/>
              <a:t>  [Typ nosiče]. Místo publikování: Nakladatel, Datum publikování, Datum aktualizace/revize [Datum citování]. Standardní identifikátor. Dostupnost a přístup příspěvku.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68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pedagogická knihovna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www.npmk.cz/knihovna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Katalog, Pedagogická bibliografická databáze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Digitální knihovna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Český pedagogický tezaurus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Komeniologická literatura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Fond učebnic a skript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Sukova knihovna – největší relativně úplná sbírka literatury pro děti a mládež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79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-25040"/>
            <a:ext cx="10772775" cy="1658198"/>
          </a:xfrm>
        </p:spPr>
        <p:txBody>
          <a:bodyPr/>
          <a:lstStyle/>
          <a:p>
            <a:r>
              <a:rPr lang="cs-CZ" dirty="0"/>
              <a:t>Příspěvek v online sborníku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9" y="1268761"/>
            <a:ext cx="4752530" cy="1751845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9" y="3068961"/>
            <a:ext cx="4752531" cy="2495743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307228"/>
            <a:ext cx="5210902" cy="251495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86494" y="2866096"/>
            <a:ext cx="5930981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18872"/>
            <a:r>
              <a:rPr lang="cs-CZ" b="1" dirty="0"/>
              <a:t>V seznamu literatury</a:t>
            </a:r>
            <a:r>
              <a:rPr lang="cs-CZ" dirty="0"/>
              <a:t>: </a:t>
            </a:r>
          </a:p>
          <a:p>
            <a:pPr marL="118872"/>
            <a:r>
              <a:rPr lang="cs-CZ" sz="1200" dirty="0"/>
              <a:t>HROMKOVÁ, Petra, 2016. Udržování nefunkčního partnerského vztahu a jeho rozpad – vliv na dítě. In: Dalibor KUČERA a Eva HEMMEROVÁ, </a:t>
            </a:r>
            <a:r>
              <a:rPr lang="cs-CZ" sz="1200" dirty="0" err="1"/>
              <a:t>ed</a:t>
            </a:r>
            <a:r>
              <a:rPr lang="cs-CZ" sz="1200" dirty="0"/>
              <a:t>. </a:t>
            </a:r>
            <a:r>
              <a:rPr lang="cs-CZ" sz="1200" i="1" dirty="0"/>
              <a:t>Psychology </a:t>
            </a:r>
            <a:r>
              <a:rPr lang="cs-CZ" sz="1200" i="1" dirty="0" err="1"/>
              <a:t>now</a:t>
            </a:r>
            <a:r>
              <a:rPr lang="cs-CZ" sz="1200" i="1" dirty="0"/>
              <a:t>! 2016: sborník odborných prací ze seminářů psychologie </a:t>
            </a:r>
            <a:r>
              <a:rPr lang="en-US" sz="1200" dirty="0"/>
              <a:t>[</a:t>
            </a:r>
            <a:r>
              <a:rPr lang="cs-CZ" sz="1200" dirty="0"/>
              <a:t>online</a:t>
            </a:r>
            <a:r>
              <a:rPr lang="en-US" sz="1200" dirty="0"/>
              <a:t>]</a:t>
            </a:r>
            <a:r>
              <a:rPr lang="cs-CZ" sz="1200" dirty="0"/>
              <a:t>. České Budějovice: Pedagogická fakulta Jihočeské univerzity, 2016 [cit. 2018-08-25]. ISBN 978-80-7394-603-6 Dostupné z: http://pedcas-ftp.pedf.cuni.cz/data/psychologynow2016.pdf</a:t>
            </a:r>
            <a:r>
              <a:rPr lang="cs-CZ" sz="1400" dirty="0"/>
              <a:t>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463990" y="2134598"/>
            <a:ext cx="21228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textu:</a:t>
            </a:r>
          </a:p>
          <a:p>
            <a:r>
              <a:rPr lang="cs-CZ" dirty="0"/>
              <a:t>(Hromková, 2016)</a:t>
            </a:r>
          </a:p>
        </p:txBody>
      </p:sp>
      <p:sp>
        <p:nvSpPr>
          <p:cNvPr id="9" name="Obdélník 8"/>
          <p:cNvSpPr/>
          <p:nvPr/>
        </p:nvSpPr>
        <p:spPr>
          <a:xfrm>
            <a:off x="1919536" y="1628800"/>
            <a:ext cx="403244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919536" y="3126763"/>
            <a:ext cx="1584176" cy="564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919536" y="4316831"/>
            <a:ext cx="3456384" cy="751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919536" y="5301208"/>
            <a:ext cx="158417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447928" y="4941168"/>
            <a:ext cx="4968552" cy="671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375920" y="6453336"/>
            <a:ext cx="158417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6240017" y="1638809"/>
            <a:ext cx="1598863" cy="403309"/>
          </a:xfrm>
          <a:prstGeom prst="wedgeRoundRectCallout">
            <a:avLst>
              <a:gd name="adj1" fmla="val -66918"/>
              <a:gd name="adj2" fmla="val 2102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Název sborníku</a:t>
            </a:r>
          </a:p>
        </p:txBody>
      </p:sp>
      <p:sp>
        <p:nvSpPr>
          <p:cNvPr id="16" name="Zaoblený obdélníkový bublinový popisek 15"/>
          <p:cNvSpPr/>
          <p:nvPr/>
        </p:nvSpPr>
        <p:spPr>
          <a:xfrm>
            <a:off x="3359696" y="5605450"/>
            <a:ext cx="1810749" cy="343831"/>
          </a:xfrm>
          <a:prstGeom prst="wedgeRoundRectCallout">
            <a:avLst>
              <a:gd name="adj1" fmla="val 64374"/>
              <a:gd name="adj2" fmla="val -3852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Název příspěvku</a:t>
            </a:r>
          </a:p>
        </p:txBody>
      </p:sp>
      <p:sp>
        <p:nvSpPr>
          <p:cNvPr id="17" name="Zaoblený obdélníkový bublinový popisek 16"/>
          <p:cNvSpPr/>
          <p:nvPr/>
        </p:nvSpPr>
        <p:spPr>
          <a:xfrm>
            <a:off x="3403412" y="6366968"/>
            <a:ext cx="1783057" cy="366779"/>
          </a:xfrm>
          <a:prstGeom prst="wedgeRoundRectCallout">
            <a:avLst>
              <a:gd name="adj1" fmla="val 58788"/>
              <a:gd name="adj2" fmla="val 93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Autor</a:t>
            </a:r>
            <a:r>
              <a:rPr lang="cs-CZ" dirty="0"/>
              <a:t> příspěvku</a:t>
            </a:r>
          </a:p>
        </p:txBody>
      </p:sp>
      <p:sp>
        <p:nvSpPr>
          <p:cNvPr id="18" name="Zaoblený obdélníkový bublinový popisek 17"/>
          <p:cNvSpPr/>
          <p:nvPr/>
        </p:nvSpPr>
        <p:spPr>
          <a:xfrm>
            <a:off x="5655514" y="4383845"/>
            <a:ext cx="2312694" cy="328131"/>
          </a:xfrm>
          <a:prstGeom prst="wedgeRoundRectCallout">
            <a:avLst>
              <a:gd name="adj1" fmla="val -60138"/>
              <a:gd name="adj2" fmla="val 188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Vydavatel sborníku </a:t>
            </a:r>
          </a:p>
        </p:txBody>
      </p:sp>
      <p:sp>
        <p:nvSpPr>
          <p:cNvPr id="19" name="Zaoblený obdélníkový bublinový popisek 18"/>
          <p:cNvSpPr/>
          <p:nvPr/>
        </p:nvSpPr>
        <p:spPr>
          <a:xfrm>
            <a:off x="1919536" y="3842161"/>
            <a:ext cx="2592288" cy="334811"/>
          </a:xfrm>
          <a:prstGeom prst="wedgeRoundRectCallout">
            <a:avLst>
              <a:gd name="adj1" fmla="val -26523"/>
              <a:gd name="adj2" fmla="val -8392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Editoři (tvůrci) sborníku</a:t>
            </a:r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1775518" y="5613299"/>
            <a:ext cx="1446358" cy="328131"/>
          </a:xfrm>
          <a:prstGeom prst="wedgeRoundRectCallout">
            <a:avLst>
              <a:gd name="adj1" fmla="val -4952"/>
              <a:gd name="adj2" fmla="val -9110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ISBN sborníku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0E2F654-4228-4C33-89FB-232E663999AB}"/>
              </a:ext>
            </a:extLst>
          </p:cNvPr>
          <p:cNvSpPr txBox="1"/>
          <p:nvPr/>
        </p:nvSpPr>
        <p:spPr>
          <a:xfrm>
            <a:off x="7510510" y="1063827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elektronický příspěvek</a:t>
            </a:r>
          </a:p>
        </p:txBody>
      </p:sp>
      <p:pic>
        <p:nvPicPr>
          <p:cNvPr id="22" name="Picture 4" descr="Citace PRO Plus">
            <a:extLst>
              <a:ext uri="{FF2B5EF4-FFF2-40B4-BE49-F238E27FC236}">
                <a16:creationId xmlns:a16="http://schemas.microsoft.com/office/drawing/2014/main" id="{6623F178-D6A4-47CF-A870-19592332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94" y="1121135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75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Příspěvek v online sborníku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98" y="1700808"/>
            <a:ext cx="5717203" cy="469443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511824" y="1844824"/>
            <a:ext cx="55446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023992" y="3645024"/>
            <a:ext cx="374441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023992" y="4005064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2567609" y="1834862"/>
            <a:ext cx="1771629" cy="643472"/>
          </a:xfrm>
          <a:prstGeom prst="wedgeRoundRectCallout">
            <a:avLst>
              <a:gd name="adj1" fmla="val 58720"/>
              <a:gd name="adj2" fmla="val 606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sborníku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3287688" y="3429991"/>
            <a:ext cx="2448272" cy="504588"/>
          </a:xfrm>
          <a:prstGeom prst="wedgeRoundRectCallout">
            <a:avLst>
              <a:gd name="adj1" fmla="val 60443"/>
              <a:gd name="adj2" fmla="val 1870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příspěvku</a:t>
            </a: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3287688" y="4049784"/>
            <a:ext cx="2448272" cy="504588"/>
          </a:xfrm>
          <a:prstGeom prst="wedgeRoundRectCallout">
            <a:avLst>
              <a:gd name="adj1" fmla="val 58788"/>
              <a:gd name="adj2" fmla="val 93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 příspěvku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67515" y="5343287"/>
            <a:ext cx="8573234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18872"/>
            <a:r>
              <a:rPr lang="cs-CZ" b="1" dirty="0"/>
              <a:t>V seznamu literatury</a:t>
            </a:r>
            <a:r>
              <a:rPr lang="cs-CZ" dirty="0"/>
              <a:t>: </a:t>
            </a:r>
          </a:p>
          <a:p>
            <a:pPr marL="118872"/>
            <a:r>
              <a:rPr lang="cs-CZ" dirty="0"/>
              <a:t>ČERNÝ, Michal, 2016. Občanská věda a vzdělávání v zrcadle digitálních technologií. In: </a:t>
            </a:r>
            <a:r>
              <a:rPr lang="cs-CZ" i="1" dirty="0" err="1"/>
              <a:t>Inforum</a:t>
            </a:r>
            <a:r>
              <a:rPr lang="cs-CZ" i="1" dirty="0"/>
              <a:t> 2016: 22. ročník konference o profesionálních informačních zdrojích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/>
              <a:t>. Praha: Albertina </a:t>
            </a:r>
            <a:r>
              <a:rPr lang="cs-CZ" dirty="0" err="1"/>
              <a:t>icome</a:t>
            </a:r>
            <a:r>
              <a:rPr lang="cs-CZ" dirty="0"/>
              <a:t>, 2016 [cit. 2018-08-25]. Dostupné z: </a:t>
            </a:r>
            <a:r>
              <a:rPr lang="cs-CZ" dirty="0">
                <a:hlinkClick r:id="rId3"/>
              </a:rPr>
              <a:t>http://www.inforum.cz/</a:t>
            </a:r>
            <a:r>
              <a:rPr lang="cs-CZ" dirty="0" err="1">
                <a:hlinkClick r:id="rId3"/>
              </a:rPr>
              <a:t>sbornik</a:t>
            </a:r>
            <a:r>
              <a:rPr lang="cs-CZ" dirty="0">
                <a:hlinkClick r:id="rId3"/>
              </a:rPr>
              <a:t>/2016/38</a:t>
            </a:r>
            <a:r>
              <a:rPr lang="cs-CZ" dirty="0"/>
              <a:t>.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67515" y="4644697"/>
            <a:ext cx="162017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textu:</a:t>
            </a:r>
          </a:p>
          <a:p>
            <a:r>
              <a:rPr lang="cs-CZ" dirty="0"/>
              <a:t>(Černý, 2016)</a:t>
            </a:r>
          </a:p>
        </p:txBody>
      </p:sp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04" y="4677627"/>
            <a:ext cx="2534004" cy="38105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7205148" y="4652078"/>
            <a:ext cx="2514419" cy="440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4493597" y="4664660"/>
            <a:ext cx="2448272" cy="504588"/>
          </a:xfrm>
          <a:prstGeom prst="wedgeRoundRectCallout">
            <a:avLst>
              <a:gd name="adj1" fmla="val 58788"/>
              <a:gd name="adj2" fmla="val 93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Vydavatel sborníku</a:t>
            </a:r>
          </a:p>
        </p:txBody>
      </p:sp>
    </p:spTree>
    <p:extLst>
      <p:ext uri="{BB962C8B-B14F-4D97-AF65-F5344CB8AC3E}">
        <p14:creationId xmlns:p14="http://schemas.microsoft.com/office/powerpoint/2010/main" val="2135615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článek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Jméno tvůrce článku. Název článku. </a:t>
            </a:r>
            <a:r>
              <a:rPr lang="cs-CZ" i="1" dirty="0"/>
              <a:t>Název periodika </a:t>
            </a:r>
            <a:r>
              <a:rPr lang="cs-CZ" dirty="0"/>
              <a:t> [online]. Datum publikování, Číslování, Rozsah stránek příspěvku [Datum citování]. Standardní identifikátor (DOI). Dostupné z:.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348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741" y="24184"/>
            <a:ext cx="10772775" cy="1658198"/>
          </a:xfrm>
        </p:spPr>
        <p:txBody>
          <a:bodyPr/>
          <a:lstStyle/>
          <a:p>
            <a:r>
              <a:rPr lang="cs-CZ" dirty="0"/>
              <a:t>Online článek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72817"/>
            <a:ext cx="7500628" cy="489634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367808" y="4797152"/>
            <a:ext cx="367240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99856" y="5733256"/>
            <a:ext cx="295232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16080" y="4005064"/>
            <a:ext cx="122413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1703513" y="5733256"/>
            <a:ext cx="2775513" cy="504588"/>
          </a:xfrm>
          <a:prstGeom prst="wedgeRoundRectCallout">
            <a:avLst>
              <a:gd name="adj1" fmla="val 58788"/>
              <a:gd name="adj2" fmla="val 93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Autoři článku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1703512" y="4940902"/>
            <a:ext cx="2448272" cy="504588"/>
          </a:xfrm>
          <a:prstGeom prst="wedgeRoundRectCallout">
            <a:avLst>
              <a:gd name="adj1" fmla="val 55052"/>
              <a:gd name="adj2" fmla="val 1870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článku</a:t>
            </a: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3472311" y="3789040"/>
            <a:ext cx="2775513" cy="643472"/>
          </a:xfrm>
          <a:prstGeom prst="wedgeRoundRectCallout">
            <a:avLst>
              <a:gd name="adj1" fmla="val 68298"/>
              <a:gd name="adj2" fmla="val 2804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časopisu, ročník, číslo, rok vydání, DOI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03512" y="1807656"/>
            <a:ext cx="8573234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18872"/>
            <a:r>
              <a:rPr lang="cs-CZ" b="1" dirty="0"/>
              <a:t>V seznamu literatury</a:t>
            </a:r>
            <a:r>
              <a:rPr lang="cs-CZ" dirty="0"/>
              <a:t>: </a:t>
            </a:r>
          </a:p>
          <a:p>
            <a:pPr marL="118872"/>
            <a:r>
              <a:rPr lang="cs-CZ" dirty="0"/>
              <a:t>KAMANOVÁ, Lenka, Kateřina PEVNÁ a Milada RABUŠICOVÁ, 2016. </a:t>
            </a:r>
            <a:r>
              <a:rPr lang="en-US" dirty="0"/>
              <a:t>A Family Business as a Space for Intergenerational Learning Interactions</a:t>
            </a:r>
            <a:r>
              <a:rPr lang="cs-CZ" dirty="0"/>
              <a:t>. </a:t>
            </a:r>
            <a:r>
              <a:rPr lang="cs-CZ" i="1" dirty="0"/>
              <a:t>Studia </a:t>
            </a:r>
            <a:r>
              <a:rPr lang="cs-CZ" i="1" dirty="0" err="1"/>
              <a:t>Paedagogica</a:t>
            </a:r>
            <a:r>
              <a:rPr lang="cs-CZ" i="1" dirty="0"/>
              <a:t>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/>
              <a:t>. 2016, roč. 21, č. 2 </a:t>
            </a:r>
            <a:r>
              <a:rPr lang="en-US" dirty="0"/>
              <a:t>[</a:t>
            </a:r>
            <a:r>
              <a:rPr lang="cs-CZ" dirty="0"/>
              <a:t>cit. 2016-08-25</a:t>
            </a:r>
            <a:r>
              <a:rPr lang="en-US" dirty="0"/>
              <a:t>]</a:t>
            </a:r>
            <a:r>
              <a:rPr lang="cs-CZ" dirty="0"/>
              <a:t>. DOI 10.5817/SP2016-2-4. Dostupné z: http://www.phil.muni.cz/journals/index.php/studia-paedagogica/article/view/1376/1653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03512" y="1109066"/>
            <a:ext cx="454431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textu:</a:t>
            </a:r>
          </a:p>
          <a:p>
            <a:r>
              <a:rPr lang="cs-CZ" dirty="0"/>
              <a:t>(</a:t>
            </a:r>
            <a:r>
              <a:rPr lang="cs-CZ" dirty="0" err="1"/>
              <a:t>Kamanová</a:t>
            </a:r>
            <a:r>
              <a:rPr lang="cs-CZ" dirty="0"/>
              <a:t>, Pevná a </a:t>
            </a:r>
            <a:r>
              <a:rPr lang="cs-CZ" dirty="0" err="1"/>
              <a:t>Rabušicová</a:t>
            </a:r>
            <a:r>
              <a:rPr lang="cs-CZ" dirty="0"/>
              <a:t>, 2016)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18CFA7F-5885-494E-8A21-60EBFBE6EB56}"/>
              </a:ext>
            </a:extLst>
          </p:cNvPr>
          <p:cNvSpPr txBox="1"/>
          <p:nvPr/>
        </p:nvSpPr>
        <p:spPr>
          <a:xfrm>
            <a:off x="7032104" y="727730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elektronický článek</a:t>
            </a:r>
          </a:p>
        </p:txBody>
      </p:sp>
      <p:pic>
        <p:nvPicPr>
          <p:cNvPr id="14" name="Picture 4" descr="Citace PRO Plus">
            <a:extLst>
              <a:ext uri="{FF2B5EF4-FFF2-40B4-BE49-F238E27FC236}">
                <a16:creationId xmlns:a16="http://schemas.microsoft.com/office/drawing/2014/main" id="{04FC8A14-FC54-44D3-B659-AD893BDD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188" y="785038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45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přednáška,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Autor (lektor). Název přednášky [typ média]. Místo, pořadatel a datum konání (pokud jsou k dispozici). In: </a:t>
            </a:r>
            <a:r>
              <a:rPr lang="cs-CZ" i="1" dirty="0"/>
              <a:t>Název zdroje, kde je přednáška zveřejněna</a:t>
            </a:r>
            <a:r>
              <a:rPr lang="cs-CZ" dirty="0"/>
              <a:t> [typ média]. [datum citování]. Dostupnost.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62205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325" y="-148625"/>
            <a:ext cx="10772775" cy="1658198"/>
          </a:xfrm>
        </p:spPr>
        <p:txBody>
          <a:bodyPr/>
          <a:lstStyle/>
          <a:p>
            <a:r>
              <a:rPr lang="cs-CZ" dirty="0"/>
              <a:t>Online přednáška, prezentace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04" y="1255450"/>
            <a:ext cx="5772997" cy="566509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07070" y="4152563"/>
            <a:ext cx="4464496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18872"/>
            <a:r>
              <a:rPr lang="cs-CZ" b="1" dirty="0"/>
              <a:t>V seznamu literatury</a:t>
            </a:r>
            <a:r>
              <a:rPr lang="cs-CZ" dirty="0"/>
              <a:t>: </a:t>
            </a:r>
          </a:p>
          <a:p>
            <a:pPr marL="118872"/>
            <a:r>
              <a:rPr lang="cs-CZ" dirty="0"/>
              <a:t>NEUMAJER, Ondřej, 2013. Inovace ve vzdělávání s podporou digitálních technologií </a:t>
            </a:r>
            <a:r>
              <a:rPr lang="en-US" dirty="0"/>
              <a:t>[</a:t>
            </a:r>
            <a:r>
              <a:rPr lang="en-US" dirty="0" err="1"/>
              <a:t>prezentace</a:t>
            </a:r>
            <a:r>
              <a:rPr lang="en-US" dirty="0"/>
              <a:t>]. Brno: </a:t>
            </a:r>
            <a:r>
              <a:rPr lang="cs-CZ" dirty="0"/>
              <a:t>KISK FF MU, 24. října 2013.  In: </a:t>
            </a:r>
            <a:r>
              <a:rPr lang="cs-CZ" i="1" dirty="0" err="1"/>
              <a:t>SlideShare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/>
              <a:t>. </a:t>
            </a:r>
            <a:r>
              <a:rPr lang="en-US" dirty="0"/>
              <a:t>[</a:t>
            </a:r>
            <a:r>
              <a:rPr lang="cs-CZ" dirty="0"/>
              <a:t>cit. 2016-08-22</a:t>
            </a:r>
            <a:r>
              <a:rPr lang="en-US" dirty="0"/>
              <a:t>]</a:t>
            </a:r>
            <a:r>
              <a:rPr lang="cs-CZ" dirty="0"/>
              <a:t>. Dostupné z: </a:t>
            </a:r>
            <a:r>
              <a:rPr lang="cs-CZ" dirty="0">
                <a:hlinkClick r:id="rId3"/>
              </a:rPr>
              <a:t>http://www.slideshare.net/KISK/neumajer-kisk-muni?qid=197ebe4b-05ae-4bfa-ab5e-0f302cb6225b&amp;v=&amp;b=&amp;from_search=12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248128" y="5663282"/>
            <a:ext cx="2304256" cy="285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07968" y="3429000"/>
            <a:ext cx="410445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248128" y="4692022"/>
            <a:ext cx="2520280" cy="753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421394" y="1255450"/>
            <a:ext cx="962639" cy="445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3503712" y="2498536"/>
            <a:ext cx="1800200" cy="792088"/>
          </a:xfrm>
          <a:prstGeom prst="wedgeRoundRectCallout">
            <a:avLst>
              <a:gd name="adj1" fmla="val 76908"/>
              <a:gd name="adj2" fmla="val 9463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přednášky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6653093" y="6167338"/>
            <a:ext cx="2775513" cy="504588"/>
          </a:xfrm>
          <a:prstGeom prst="wedgeRoundRectCallout">
            <a:avLst>
              <a:gd name="adj1" fmla="val -18990"/>
              <a:gd name="adj2" fmla="val -8965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 přednášky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7680177" y="2574612"/>
            <a:ext cx="2775513" cy="716012"/>
          </a:xfrm>
          <a:prstGeom prst="wedgeRoundRectCallout">
            <a:avLst>
              <a:gd name="adj1" fmla="val -28839"/>
              <a:gd name="adj2" fmla="val 24071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Místo konání, pořadatel, datum konání</a:t>
            </a:r>
          </a:p>
        </p:txBody>
      </p:sp>
      <p:sp>
        <p:nvSpPr>
          <p:cNvPr id="13" name="Zaoblený obdélníkový bublinový popisek 12"/>
          <p:cNvSpPr/>
          <p:nvPr/>
        </p:nvSpPr>
        <p:spPr>
          <a:xfrm>
            <a:off x="6653093" y="1595678"/>
            <a:ext cx="2775513" cy="716012"/>
          </a:xfrm>
          <a:prstGeom prst="wedgeRoundRectCallout">
            <a:avLst>
              <a:gd name="adj1" fmla="val -56690"/>
              <a:gd name="adj2" fmla="val -6604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zdroje, kde je přednáška umístěna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616177" y="3441665"/>
            <a:ext cx="197994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textu:</a:t>
            </a:r>
          </a:p>
          <a:p>
            <a:r>
              <a:rPr lang="cs-CZ" dirty="0"/>
              <a:t>(</a:t>
            </a:r>
            <a:r>
              <a:rPr lang="cs-CZ" dirty="0" err="1"/>
              <a:t>Neumajer</a:t>
            </a:r>
            <a:r>
              <a:rPr lang="cs-CZ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428141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video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Koho uvést jako autora?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cs-CZ" dirty="0"/>
              <a:t>Filmy se citují pod názvem, jméno režiséra následuje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cs-CZ" dirty="0"/>
              <a:t>Příspěvky v pořadu - jméno tvůrce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cs-CZ" b="1" dirty="0"/>
              <a:t>Záznam přednášky – jméno přednášejícího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cs-CZ" dirty="0"/>
              <a:t>Pokud si nejste jisti, uveďte pouze název videa.</a:t>
            </a:r>
          </a:p>
        </p:txBody>
      </p:sp>
    </p:spTree>
    <p:extLst>
      <p:ext uri="{BB962C8B-B14F-4D97-AF65-F5344CB8AC3E}">
        <p14:creationId xmlns:p14="http://schemas.microsoft.com/office/powerpoint/2010/main" val="3992155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video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54" y="1555862"/>
            <a:ext cx="6382646" cy="484493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54928" y="2496100"/>
            <a:ext cx="4032448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ČAKLOŠ, Tomáš, 2018.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?. </a:t>
            </a:r>
            <a:r>
              <a:rPr lang="en-US" dirty="0"/>
              <a:t>In: </a:t>
            </a:r>
            <a:r>
              <a:rPr lang="en-US" i="1" dirty="0" err="1"/>
              <a:t>Youtube</a:t>
            </a:r>
            <a:r>
              <a:rPr lang="en-US" dirty="0"/>
              <a:t> [online]. </a:t>
            </a:r>
            <a:r>
              <a:rPr lang="cs-CZ" dirty="0"/>
              <a:t>8.2.2018 </a:t>
            </a:r>
            <a:r>
              <a:rPr lang="en-US" dirty="0"/>
              <a:t>[vid. 201</a:t>
            </a:r>
            <a:r>
              <a:rPr lang="cs-CZ" dirty="0"/>
              <a:t>8</a:t>
            </a:r>
            <a:r>
              <a:rPr lang="en-US" dirty="0"/>
              <a:t>-0</a:t>
            </a:r>
            <a:r>
              <a:rPr lang="cs-CZ" dirty="0"/>
              <a:t>8</a:t>
            </a:r>
            <a:r>
              <a:rPr lang="en-US" dirty="0"/>
              <a:t>-</a:t>
            </a:r>
            <a:r>
              <a:rPr lang="cs-CZ" dirty="0"/>
              <a:t>22</a:t>
            </a:r>
            <a:r>
              <a:rPr lang="en-US" dirty="0"/>
              <a:t>]. </a:t>
            </a:r>
            <a:r>
              <a:rPr lang="cs-CZ" dirty="0"/>
              <a:t>Dostupné z: </a:t>
            </a:r>
            <a:r>
              <a:rPr lang="cs-CZ" dirty="0">
                <a:hlinkClick r:id="rId3"/>
              </a:rPr>
              <a:t>https://www.youtube.com/</a:t>
            </a:r>
            <a:r>
              <a:rPr lang="cs-CZ" dirty="0" err="1">
                <a:hlinkClick r:id="rId3"/>
              </a:rPr>
              <a:t>watch?v</a:t>
            </a:r>
            <a:r>
              <a:rPr lang="cs-CZ" dirty="0">
                <a:hlinkClick r:id="rId3"/>
              </a:rPr>
              <a:t>=fWCbqbcAv3M</a:t>
            </a:r>
            <a:r>
              <a:rPr lang="cs-CZ" dirty="0"/>
              <a:t>. Kanál uživatele </a:t>
            </a:r>
            <a:r>
              <a:rPr lang="cs-CZ" dirty="0" err="1"/>
              <a:t>TEDx</a:t>
            </a:r>
            <a:r>
              <a:rPr lang="cs-CZ" dirty="0"/>
              <a:t> </a:t>
            </a:r>
            <a:r>
              <a:rPr lang="cs-CZ" dirty="0" err="1"/>
              <a:t>Talks</a:t>
            </a:r>
            <a:r>
              <a:rPr lang="cs-CZ" dirty="0"/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54928" y="1702084"/>
            <a:ext cx="176843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</a:t>
            </a:r>
            <a:r>
              <a:rPr lang="cs-CZ" dirty="0" err="1"/>
              <a:t>Čakloš</a:t>
            </a:r>
            <a:r>
              <a:rPr lang="cs-CZ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3722432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Příspěvek na sociálních sítích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20" y="3861048"/>
            <a:ext cx="4334480" cy="281979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35560" y="4725145"/>
            <a:ext cx="36004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Citovat lze pouze z veřejných profilů nebo se souhlasem autora.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35560" y="2479350"/>
            <a:ext cx="648072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LÍNÝ UČITEL, 2018. </a:t>
            </a:r>
            <a:r>
              <a:rPr lang="en-US" dirty="0"/>
              <a:t>[</a:t>
            </a:r>
            <a:r>
              <a:rPr lang="cs-CZ"/>
              <a:t>Píší </a:t>
            </a:r>
            <a:r>
              <a:rPr lang="cs-CZ" smtClean="0"/>
              <a:t>línému </a:t>
            </a:r>
            <a:r>
              <a:rPr lang="cs-CZ" dirty="0"/>
              <a:t>učiteli</a:t>
            </a:r>
            <a:r>
              <a:rPr lang="en-US" dirty="0"/>
              <a:t>…]. In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i="1" dirty="0"/>
              <a:t>Facebook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/>
              <a:t>. 16.8.2018 v 17:52 </a:t>
            </a:r>
            <a:r>
              <a:rPr lang="en-US" dirty="0"/>
              <a:t>[cit. 201</a:t>
            </a:r>
            <a:r>
              <a:rPr lang="cs-CZ" dirty="0"/>
              <a:t>8</a:t>
            </a:r>
            <a:r>
              <a:rPr lang="en-US" dirty="0"/>
              <a:t>-08-22]. Dos</a:t>
            </a:r>
            <a:r>
              <a:rPr lang="cs-CZ" dirty="0" err="1"/>
              <a:t>tupné</a:t>
            </a:r>
            <a:r>
              <a:rPr lang="cs-CZ" dirty="0"/>
              <a:t> z: https://www.facebook.com/linyucitel/posts/2049555302040754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135560" y="1670287"/>
            <a:ext cx="194421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(Líný učitel, 2018)</a:t>
            </a:r>
          </a:p>
        </p:txBody>
      </p:sp>
    </p:spTree>
    <p:extLst>
      <p:ext uri="{BB962C8B-B14F-4D97-AF65-F5344CB8AC3E}">
        <p14:creationId xmlns:p14="http://schemas.microsoft.com/office/powerpoint/2010/main" val="2464792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68" y="44624"/>
            <a:ext cx="10772775" cy="1658198"/>
          </a:xfrm>
        </p:spPr>
        <p:txBody>
          <a:bodyPr/>
          <a:lstStyle/>
          <a:p>
            <a:r>
              <a:rPr lang="cs-CZ" dirty="0"/>
              <a:t>Příspěvek na sociálních sítích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874514"/>
            <a:ext cx="6876256" cy="293886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21893" y="1539800"/>
            <a:ext cx="525658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(Ministerstvo školství, mládeže a tělovýchovy, 2018)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03512" y="2263296"/>
            <a:ext cx="8579296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MINISTERSTVO ŠKOLSTVÍ, MLADEŽE A TĚLOVÝCHOVY, 2018. </a:t>
            </a:r>
            <a:r>
              <a:rPr lang="en-US" dirty="0"/>
              <a:t>[</a:t>
            </a:r>
            <a:r>
              <a:rPr lang="cs-CZ" dirty="0"/>
              <a:t>Dnes si připomínáme</a:t>
            </a:r>
            <a:r>
              <a:rPr lang="en-US" dirty="0"/>
              <a:t>…]. In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i="1" dirty="0"/>
              <a:t>Facebook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/>
              <a:t>. 21.8.2018 v 17:52 </a:t>
            </a:r>
            <a:r>
              <a:rPr lang="en-US" dirty="0"/>
              <a:t>[cit. 201</a:t>
            </a:r>
            <a:r>
              <a:rPr lang="cs-CZ" dirty="0"/>
              <a:t>8</a:t>
            </a:r>
            <a:r>
              <a:rPr lang="en-US" dirty="0"/>
              <a:t>-08-22]. Dos</a:t>
            </a:r>
            <a:r>
              <a:rPr lang="cs-CZ" dirty="0" err="1"/>
              <a:t>tupné</a:t>
            </a:r>
            <a:r>
              <a:rPr lang="cs-CZ" dirty="0"/>
              <a:t> z: </a:t>
            </a:r>
            <a:r>
              <a:rPr lang="cs-CZ" dirty="0">
                <a:hlinkClick r:id="rId3"/>
              </a:rPr>
              <a:t>https://www.facebook.com/msmtcr/photos/a.424116564463550/995659070642627/?type=3&amp;theater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46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Katalog+bibliografická</a:t>
            </a:r>
            <a:r>
              <a:rPr lang="cs-CZ" dirty="0" smtClean="0"/>
              <a:t> databáze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16832"/>
            <a:ext cx="5781307" cy="3767137"/>
          </a:xfrm>
        </p:spPr>
      </p:pic>
      <p:sp>
        <p:nvSpPr>
          <p:cNvPr id="5" name="TextovéPole 4"/>
          <p:cNvSpPr txBox="1"/>
          <p:nvPr/>
        </p:nvSpPr>
        <p:spPr>
          <a:xfrm>
            <a:off x="6960096" y="1916832"/>
            <a:ext cx="388843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Vhodné pro hledání známých položek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Vyhledaný záznam musí splnit všechna zadaná kritéria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95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Katalog+bibliografická</a:t>
            </a:r>
            <a:r>
              <a:rPr lang="cs-CZ" dirty="0"/>
              <a:t> databáze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616280" y="2420888"/>
            <a:ext cx="316835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Vhodné pro složitější dotazy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 zároveň =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Nebo =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 zároveň není = NOT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348880"/>
            <a:ext cx="6431862" cy="3767137"/>
          </a:xfrm>
        </p:spPr>
      </p:pic>
    </p:spTree>
    <p:extLst>
      <p:ext uri="{BB962C8B-B14F-4D97-AF65-F5344CB8AC3E}">
        <p14:creationId xmlns:p14="http://schemas.microsoft.com/office/powerpoint/2010/main" val="275627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Katalog+bibliografická</a:t>
            </a:r>
            <a:r>
              <a:rPr lang="cs-CZ" dirty="0"/>
              <a:t> databáze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157731"/>
            <a:ext cx="8146772" cy="3767137"/>
          </a:xfrm>
        </p:spPr>
      </p:pic>
      <p:sp>
        <p:nvSpPr>
          <p:cNvPr id="5" name="TextovéPole 4"/>
          <p:cNvSpPr txBox="1"/>
          <p:nvPr/>
        </p:nvSpPr>
        <p:spPr>
          <a:xfrm>
            <a:off x="8976320" y="2157731"/>
            <a:ext cx="288032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Možno filtrovat výsledky pomocí nabídek vpravo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69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57731"/>
            <a:ext cx="7838544" cy="32032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Tezaurus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94" y="4149080"/>
            <a:ext cx="3408125" cy="2222981"/>
          </a:xfrm>
        </p:spPr>
      </p:pic>
      <p:sp>
        <p:nvSpPr>
          <p:cNvPr id="6" name="Obdélník 5"/>
          <p:cNvSpPr/>
          <p:nvPr/>
        </p:nvSpPr>
        <p:spPr>
          <a:xfrm>
            <a:off x="5447928" y="3356992"/>
            <a:ext cx="2736304" cy="5760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85" y="300972"/>
            <a:ext cx="3149640" cy="28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2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knihovna NPMK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75" y="2011363"/>
            <a:ext cx="9385324" cy="3767137"/>
          </a:xfrm>
        </p:spPr>
      </p:pic>
    </p:spTree>
    <p:extLst>
      <p:ext uri="{BB962C8B-B14F-4D97-AF65-F5344CB8AC3E}">
        <p14:creationId xmlns:p14="http://schemas.microsoft.com/office/powerpoint/2010/main" val="233515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ERIC =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Center</a:t>
            </a:r>
          </a:p>
          <a:p>
            <a:r>
              <a:rPr lang="cs-CZ" dirty="0">
                <a:hlinkClick r:id="rId2"/>
              </a:rPr>
              <a:t>http://eric.ed.gov</a:t>
            </a:r>
            <a:r>
              <a:rPr lang="cs-CZ" dirty="0"/>
              <a:t> </a:t>
            </a:r>
          </a:p>
          <a:p>
            <a:r>
              <a:rPr lang="cs-CZ" dirty="0"/>
              <a:t>Volně přístupná databáze</a:t>
            </a:r>
          </a:p>
          <a:p>
            <a:r>
              <a:rPr lang="cs-CZ" dirty="0"/>
              <a:t>Bibliografické záznamy, některé fulltexty volně dostupné</a:t>
            </a:r>
          </a:p>
        </p:txBody>
      </p:sp>
    </p:spTree>
    <p:extLst>
      <p:ext uri="{BB962C8B-B14F-4D97-AF65-F5344CB8AC3E}">
        <p14:creationId xmlns:p14="http://schemas.microsoft.com/office/powerpoint/2010/main" val="23441214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solidFill>
          <a:srgbClr val="FFC000"/>
        </a:solidFill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154ce8-de10-43e5-bac2-7607c4efa2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6" ma:contentTypeDescription="Vytvoří nový dokument" ma:contentTypeScope="" ma:versionID="15dbdabdd834d53c39fbc97a94508400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76e6ae8e5c049e49f2c3157813a4435b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B5D0D1-8B05-4F9A-87DB-1E303F21D9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07FD8-E453-43F7-B04F-665B1A9E1F5C}">
  <ds:schemaRefs>
    <ds:schemaRef ds:uri="http://purl.org/dc/elements/1.1/"/>
    <ds:schemaRef ds:uri="http://schemas.microsoft.com/office/2006/metadata/properties"/>
    <ds:schemaRef ds:uri="04154ce8-de10-43e5-bac2-7607c4efa263"/>
    <ds:schemaRef ds:uri="http://purl.org/dc/terms/"/>
    <ds:schemaRef ds:uri="ad9319be-0f24-4bac-9f91-d45c69537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A96CC8-0819-4D88-A8C4-D0F8C7AE23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993</TotalTime>
  <Words>1755</Words>
  <Application>Microsoft Office PowerPoint</Application>
  <PresentationFormat>Širokoúhlá obrazovka</PresentationFormat>
  <Paragraphs>199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Calibri Light</vt:lpstr>
      <vt:lpstr>Metropolitní</vt:lpstr>
      <vt:lpstr>Informační systémy pro pedagogy</vt:lpstr>
      <vt:lpstr>Organizace předmětu</vt:lpstr>
      <vt:lpstr>Národní pedagogická knihovna</vt:lpstr>
      <vt:lpstr>Katalog+bibliografická databáze</vt:lpstr>
      <vt:lpstr>Katalog+bibliografická databáze</vt:lpstr>
      <vt:lpstr>Katalog+bibliografická databáze</vt:lpstr>
      <vt:lpstr>Tezaurus</vt:lpstr>
      <vt:lpstr>Digitální knihovna NPMK</vt:lpstr>
      <vt:lpstr>ERIC</vt:lpstr>
      <vt:lpstr>ERIC</vt:lpstr>
      <vt:lpstr>ERIC</vt:lpstr>
      <vt:lpstr>ERIC – vyhledávání v názvu</vt:lpstr>
      <vt:lpstr>ERIC – další užitečná pole</vt:lpstr>
      <vt:lpstr>ERIC – stručný záznam článku</vt:lpstr>
      <vt:lpstr>ERIC – detailní záznam článku</vt:lpstr>
      <vt:lpstr>ERIC - fulltext</vt:lpstr>
      <vt:lpstr>ERIC Thesaurus</vt:lpstr>
      <vt:lpstr>Citování elektronických zdrojů</vt:lpstr>
      <vt:lpstr>Obecný model citace elektronických zdrojů</vt:lpstr>
      <vt:lpstr>U elektronických zdrojů/dokumentů vždy uvádíme</vt:lpstr>
      <vt:lpstr>U elektronických zdrojů/dokumentů vždy uvádíme</vt:lpstr>
      <vt:lpstr>Webové sídlo</vt:lpstr>
      <vt:lpstr>Webové sídlo</vt:lpstr>
      <vt:lpstr>Webová stránka x příspěvek do webového sídla</vt:lpstr>
      <vt:lpstr>Webová stránka</vt:lpstr>
      <vt:lpstr>Příspěvek do webového sídla</vt:lpstr>
      <vt:lpstr>Online kniha</vt:lpstr>
      <vt:lpstr>Online kniha</vt:lpstr>
      <vt:lpstr>Příspěvek v online sborníku</vt:lpstr>
      <vt:lpstr>Příspěvek v online sborníku</vt:lpstr>
      <vt:lpstr>Příspěvek v online sborníku</vt:lpstr>
      <vt:lpstr>Online článek</vt:lpstr>
      <vt:lpstr>Online článek</vt:lpstr>
      <vt:lpstr>Online přednáška, prezentace</vt:lpstr>
      <vt:lpstr>Online přednáška, prezentace</vt:lpstr>
      <vt:lpstr>Online video</vt:lpstr>
      <vt:lpstr>Online video</vt:lpstr>
      <vt:lpstr>Příspěvek na sociálních sítích</vt:lpstr>
      <vt:lpstr>Příspěvek na sociálních sítích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pro pedagogy</dc:title>
  <dc:creator>oookka</dc:creator>
  <cp:lastModifiedBy>Jarolímková, Adéla</cp:lastModifiedBy>
  <cp:revision>69</cp:revision>
  <dcterms:created xsi:type="dcterms:W3CDTF">2016-07-18T11:14:05Z</dcterms:created>
  <dcterms:modified xsi:type="dcterms:W3CDTF">2023-01-11T08:24:00Z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