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73" r:id="rId3"/>
    <p:sldId id="294" r:id="rId4"/>
    <p:sldId id="274" r:id="rId5"/>
    <p:sldId id="276" r:id="rId6"/>
    <p:sldId id="277" r:id="rId7"/>
    <p:sldId id="278" r:id="rId8"/>
    <p:sldId id="279" r:id="rId9"/>
    <p:sldId id="295" r:id="rId10"/>
    <p:sldId id="296" r:id="rId11"/>
    <p:sldId id="280" r:id="rId12"/>
    <p:sldId id="281" r:id="rId13"/>
    <p:sldId id="282" r:id="rId14"/>
    <p:sldId id="283" r:id="rId15"/>
    <p:sldId id="284" r:id="rId16"/>
    <p:sldId id="286" r:id="rId17"/>
    <p:sldId id="297" r:id="rId18"/>
    <p:sldId id="298" r:id="rId19"/>
    <p:sldId id="299" r:id="rId20"/>
    <p:sldId id="285" r:id="rId21"/>
    <p:sldId id="287" r:id="rId22"/>
    <p:sldId id="288" r:id="rId23"/>
    <p:sldId id="290" r:id="rId24"/>
    <p:sldId id="289" r:id="rId25"/>
    <p:sldId id="291" r:id="rId26"/>
    <p:sldId id="292" r:id="rId27"/>
    <p:sldId id="293" r:id="rId28"/>
    <p:sldId id="300" r:id="rId29"/>
    <p:sldId id="269" r:id="rId3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89C4ABC-EBDF-4D9E-9EA7-A54716734E08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ABADBE-9FED-4DFA-815A-3F046263B8A3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výzkumné</a:t>
          </a:r>
          <a:endParaRPr lang="en-US" dirty="0">
            <a:latin typeface="+mj-lt"/>
          </a:endParaRPr>
        </a:p>
      </dgm:t>
    </dgm:pt>
    <dgm:pt modelId="{18A35355-EBCE-4DE0-91F8-92BD121253B5}" type="parTrans" cxnId="{37A9B1C1-6362-4B63-BAA8-4297DC946BED}">
      <dgm:prSet/>
      <dgm:spPr/>
      <dgm:t>
        <a:bodyPr/>
        <a:lstStyle/>
        <a:p>
          <a:endParaRPr lang="en-US"/>
        </a:p>
      </dgm:t>
    </dgm:pt>
    <dgm:pt modelId="{9DD5F2B6-8D4F-4565-BA06-D59F6F355168}" type="sibTrans" cxnId="{37A9B1C1-6362-4B63-BAA8-4297DC946BED}">
      <dgm:prSet/>
      <dgm:spPr/>
      <dgm:t>
        <a:bodyPr/>
        <a:lstStyle/>
        <a:p>
          <a:endParaRPr lang="en-US"/>
        </a:p>
      </dgm:t>
    </dgm:pt>
    <dgm:pt modelId="{86648A67-F8D2-4660-8F7A-A5C4F10C9057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průzkumy veřejného mínění, profilování voličů, výzkum opozice, analytické i experimentální, </a:t>
          </a:r>
          <a:r>
            <a:rPr lang="cs-CZ" dirty="0" err="1">
              <a:latin typeface="+mj-lt"/>
            </a:rPr>
            <a:t>focus</a:t>
          </a:r>
          <a:r>
            <a:rPr lang="cs-CZ" dirty="0">
              <a:latin typeface="+mj-lt"/>
            </a:rPr>
            <a:t> </a:t>
          </a:r>
          <a:r>
            <a:rPr lang="cs-CZ" dirty="0" err="1">
              <a:latin typeface="+mj-lt"/>
            </a:rPr>
            <a:t>group</a:t>
          </a:r>
          <a:r>
            <a:rPr lang="cs-CZ" dirty="0">
              <a:latin typeface="+mj-lt"/>
            </a:rPr>
            <a:t>, segmentace, rozhovory, konzultace</a:t>
          </a:r>
          <a:endParaRPr lang="en-US" dirty="0">
            <a:latin typeface="+mj-lt"/>
          </a:endParaRPr>
        </a:p>
      </dgm:t>
    </dgm:pt>
    <dgm:pt modelId="{5F5D3E5D-CAE9-4308-B917-8BF6310591CA}" type="parTrans" cxnId="{4D91BB83-8033-445F-87BD-F5A38DD6E635}">
      <dgm:prSet/>
      <dgm:spPr/>
      <dgm:t>
        <a:bodyPr/>
        <a:lstStyle/>
        <a:p>
          <a:endParaRPr lang="en-US"/>
        </a:p>
      </dgm:t>
    </dgm:pt>
    <dgm:pt modelId="{7587AD23-D3C0-444E-9E62-5EE851D79F46}" type="sibTrans" cxnId="{4D91BB83-8033-445F-87BD-F5A38DD6E635}">
      <dgm:prSet/>
      <dgm:spPr/>
      <dgm:t>
        <a:bodyPr/>
        <a:lstStyle/>
        <a:p>
          <a:endParaRPr lang="en-US"/>
        </a:p>
      </dgm:t>
    </dgm:pt>
    <dgm:pt modelId="{5AE2845F-198A-4A59-B35A-B5BD78A45A0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strategické</a:t>
          </a:r>
          <a:endParaRPr lang="en-US" dirty="0">
            <a:latin typeface="+mj-lt"/>
          </a:endParaRPr>
        </a:p>
      </dgm:t>
    </dgm:pt>
    <dgm:pt modelId="{5F7689A9-99C5-4E01-BC10-1EA6D7652C49}" type="parTrans" cxnId="{3C7F9F81-B30B-4BCD-8FB4-FC311EB54309}">
      <dgm:prSet/>
      <dgm:spPr/>
      <dgm:t>
        <a:bodyPr/>
        <a:lstStyle/>
        <a:p>
          <a:endParaRPr lang="en-US"/>
        </a:p>
      </dgm:t>
    </dgm:pt>
    <dgm:pt modelId="{A3E4ADCB-EE27-4E48-9153-3AC649BA35C3}" type="sibTrans" cxnId="{3C7F9F81-B30B-4BCD-8FB4-FC311EB54309}">
      <dgm:prSet/>
      <dgm:spPr/>
      <dgm:t>
        <a:bodyPr/>
        <a:lstStyle/>
        <a:p>
          <a:endParaRPr lang="en-US"/>
        </a:p>
      </dgm:t>
    </dgm:pt>
    <dgm:pt modelId="{407404A2-1405-4D04-AED8-E60642C517E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positioning, cílení, branding</a:t>
          </a:r>
          <a:endParaRPr lang="en-US" dirty="0">
            <a:latin typeface="+mj-lt"/>
          </a:endParaRPr>
        </a:p>
      </dgm:t>
    </dgm:pt>
    <dgm:pt modelId="{B1E272F0-26EA-4783-8A52-236A8647FA63}" type="parTrans" cxnId="{45675AF6-DC5D-4FB1-9C10-5ABB2EAE7E11}">
      <dgm:prSet/>
      <dgm:spPr/>
      <dgm:t>
        <a:bodyPr/>
        <a:lstStyle/>
        <a:p>
          <a:endParaRPr lang="en-US"/>
        </a:p>
      </dgm:t>
    </dgm:pt>
    <dgm:pt modelId="{6A627298-2F2A-4DBC-AC3B-65422DF34647}" type="sibTrans" cxnId="{45675AF6-DC5D-4FB1-9C10-5ABB2EAE7E11}">
      <dgm:prSet/>
      <dgm:spPr/>
      <dgm:t>
        <a:bodyPr/>
        <a:lstStyle/>
        <a:p>
          <a:endParaRPr lang="en-US"/>
        </a:p>
      </dgm:t>
    </dgm:pt>
    <dgm:pt modelId="{9783BF1D-6CA2-4702-8477-4662252C9E50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organizační</a:t>
          </a:r>
          <a:endParaRPr lang="en-US" dirty="0">
            <a:latin typeface="+mj-lt"/>
          </a:endParaRPr>
        </a:p>
      </dgm:t>
    </dgm:pt>
    <dgm:pt modelId="{FBB18F74-2905-42B4-9387-A735C0DD3C53}" type="parTrans" cxnId="{13C76827-DF4C-410C-ADA4-F906C7B872A9}">
      <dgm:prSet/>
      <dgm:spPr/>
      <dgm:t>
        <a:bodyPr/>
        <a:lstStyle/>
        <a:p>
          <a:endParaRPr lang="en-US"/>
        </a:p>
      </dgm:t>
    </dgm:pt>
    <dgm:pt modelId="{FDFC4215-AFC0-4D90-99FF-501B105ECB11}" type="sibTrans" cxnId="{13C76827-DF4C-410C-ADA4-F906C7B872A9}">
      <dgm:prSet/>
      <dgm:spPr/>
      <dgm:t>
        <a:bodyPr/>
        <a:lstStyle/>
        <a:p>
          <a:endParaRPr lang="en-US"/>
        </a:p>
      </dgm:t>
    </dgm:pt>
    <dgm:pt modelId="{185E9D59-889F-4AD9-8169-62278F11A83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řízení dobrovolníků, fundraising, správa databáze, organizace zdrojů</a:t>
          </a:r>
          <a:endParaRPr lang="en-US" dirty="0">
            <a:latin typeface="+mj-lt"/>
          </a:endParaRPr>
        </a:p>
      </dgm:t>
    </dgm:pt>
    <dgm:pt modelId="{49DACFDF-5FE5-4AD3-9D9A-1AE8FD8E12B6}" type="parTrans" cxnId="{01576038-E88D-474E-82DE-CCF26C93655B}">
      <dgm:prSet/>
      <dgm:spPr/>
      <dgm:t>
        <a:bodyPr/>
        <a:lstStyle/>
        <a:p>
          <a:endParaRPr lang="en-US"/>
        </a:p>
      </dgm:t>
    </dgm:pt>
    <dgm:pt modelId="{30822E41-4BBE-4B3D-85AB-43CCB5FB43A4}" type="sibTrans" cxnId="{01576038-E88D-474E-82DE-CCF26C93655B}">
      <dgm:prSet/>
      <dgm:spPr/>
      <dgm:t>
        <a:bodyPr/>
        <a:lstStyle/>
        <a:p>
          <a:endParaRPr lang="en-US"/>
        </a:p>
      </dgm:t>
    </dgm:pt>
    <dgm:pt modelId="{713EE4FF-31C1-483E-97D0-D6D9FCB35728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 dirty="0">
              <a:latin typeface="+mj-lt"/>
            </a:rPr>
            <a:t>komunikační</a:t>
          </a:r>
          <a:endParaRPr lang="en-US" dirty="0">
            <a:latin typeface="+mj-lt"/>
          </a:endParaRPr>
        </a:p>
      </dgm:t>
    </dgm:pt>
    <dgm:pt modelId="{DF639994-D900-4A69-BCB1-F03A0061EC3A}" type="parTrans" cxnId="{F37E2EA0-9CF9-498C-BCD8-7E1B21A25407}">
      <dgm:prSet/>
      <dgm:spPr/>
      <dgm:t>
        <a:bodyPr/>
        <a:lstStyle/>
        <a:p>
          <a:endParaRPr lang="en-US"/>
        </a:p>
      </dgm:t>
    </dgm:pt>
    <dgm:pt modelId="{656B2AD7-9A44-4510-BB2E-9E86B05C5B5C}" type="sibTrans" cxnId="{F37E2EA0-9CF9-498C-BCD8-7E1B21A25407}">
      <dgm:prSet/>
      <dgm:spPr/>
      <dgm:t>
        <a:bodyPr/>
        <a:lstStyle/>
        <a:p>
          <a:endParaRPr lang="en-US"/>
        </a:p>
      </dgm:t>
    </dgm:pt>
    <dgm:pt modelId="{5646FF49-5A17-4BF9-96FA-A0B3054B83C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>
              <a:latin typeface="+mj-lt"/>
            </a:rPr>
            <a:t>strategická komunikace, PR, </a:t>
          </a:r>
          <a:r>
            <a:rPr lang="cs-CZ" dirty="0" err="1">
              <a:latin typeface="+mj-lt"/>
            </a:rPr>
            <a:t>insight</a:t>
          </a:r>
          <a:r>
            <a:rPr lang="cs-CZ" dirty="0">
              <a:latin typeface="+mj-lt"/>
            </a:rPr>
            <a:t> + direct + sociální + digitální + </a:t>
          </a:r>
          <a:r>
            <a:rPr lang="cs-CZ" dirty="0" err="1">
              <a:latin typeface="+mj-lt"/>
            </a:rPr>
            <a:t>guerrila</a:t>
          </a:r>
          <a:r>
            <a:rPr lang="cs-CZ" dirty="0">
              <a:latin typeface="+mj-lt"/>
            </a:rPr>
            <a:t> + virální + celebrity marketing, GOTV, vládní propagace, cílení komunikace, krizové řízení</a:t>
          </a:r>
          <a:endParaRPr lang="en-US" dirty="0">
            <a:latin typeface="+mj-lt"/>
          </a:endParaRPr>
        </a:p>
      </dgm:t>
    </dgm:pt>
    <dgm:pt modelId="{51E466A2-7CB5-4603-A5AC-24FFC5C389EB}" type="parTrans" cxnId="{1348452F-3017-4BD8-86E5-1FB866F2B563}">
      <dgm:prSet/>
      <dgm:spPr/>
      <dgm:t>
        <a:bodyPr/>
        <a:lstStyle/>
        <a:p>
          <a:endParaRPr lang="en-US"/>
        </a:p>
      </dgm:t>
    </dgm:pt>
    <dgm:pt modelId="{FD9001E3-260A-4A01-986F-45B1F2A8360B}" type="sibTrans" cxnId="{1348452F-3017-4BD8-86E5-1FB866F2B563}">
      <dgm:prSet/>
      <dgm:spPr/>
      <dgm:t>
        <a:bodyPr/>
        <a:lstStyle/>
        <a:p>
          <a:endParaRPr lang="en-US"/>
        </a:p>
      </dgm:t>
    </dgm:pt>
    <dgm:pt modelId="{A8F56BAD-13CD-46B8-8A28-87EAAF9C55CF}" type="pres">
      <dgm:prSet presAssocID="{189C4ABC-EBDF-4D9E-9EA7-A54716734E08}" presName="root" presStyleCnt="0">
        <dgm:presLayoutVars>
          <dgm:dir/>
          <dgm:resizeHandles val="exact"/>
        </dgm:presLayoutVars>
      </dgm:prSet>
      <dgm:spPr/>
    </dgm:pt>
    <dgm:pt modelId="{4392E12F-FE66-4777-B03B-F5CEE660E41F}" type="pres">
      <dgm:prSet presAssocID="{51ABADBE-9FED-4DFA-815A-3F046263B8A3}" presName="compNode" presStyleCnt="0"/>
      <dgm:spPr/>
    </dgm:pt>
    <dgm:pt modelId="{7C7799D4-95A2-4117-92FD-C6F004A1578C}" type="pres">
      <dgm:prSet presAssocID="{51ABADBE-9FED-4DFA-815A-3F046263B8A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93B6CFA4-EB14-4723-9233-85A144B02704}" type="pres">
      <dgm:prSet presAssocID="{51ABADBE-9FED-4DFA-815A-3F046263B8A3}" presName="iconSpace" presStyleCnt="0"/>
      <dgm:spPr/>
    </dgm:pt>
    <dgm:pt modelId="{1F3A090A-2B42-4E47-B70F-AF81848E5A6B}" type="pres">
      <dgm:prSet presAssocID="{51ABADBE-9FED-4DFA-815A-3F046263B8A3}" presName="parTx" presStyleLbl="revTx" presStyleIdx="0" presStyleCnt="8">
        <dgm:presLayoutVars>
          <dgm:chMax val="0"/>
          <dgm:chPref val="0"/>
        </dgm:presLayoutVars>
      </dgm:prSet>
      <dgm:spPr/>
    </dgm:pt>
    <dgm:pt modelId="{45E9BF19-6AFD-4B20-8153-CE64B2BF0F9A}" type="pres">
      <dgm:prSet presAssocID="{51ABADBE-9FED-4DFA-815A-3F046263B8A3}" presName="txSpace" presStyleCnt="0"/>
      <dgm:spPr/>
    </dgm:pt>
    <dgm:pt modelId="{55A7140E-E6F5-4262-879C-FBA27010AA61}" type="pres">
      <dgm:prSet presAssocID="{51ABADBE-9FED-4DFA-815A-3F046263B8A3}" presName="desTx" presStyleLbl="revTx" presStyleIdx="1" presStyleCnt="8">
        <dgm:presLayoutVars/>
      </dgm:prSet>
      <dgm:spPr/>
    </dgm:pt>
    <dgm:pt modelId="{00FC7EA6-6818-4177-843D-7B79CA4120B6}" type="pres">
      <dgm:prSet presAssocID="{9DD5F2B6-8D4F-4565-BA06-D59F6F355168}" presName="sibTrans" presStyleCnt="0"/>
      <dgm:spPr/>
    </dgm:pt>
    <dgm:pt modelId="{0339CD02-4013-4A84-B6FC-F9A39E59EB18}" type="pres">
      <dgm:prSet presAssocID="{5AE2845F-198A-4A59-B35A-B5BD78A45A0C}" presName="compNode" presStyleCnt="0"/>
      <dgm:spPr/>
    </dgm:pt>
    <dgm:pt modelId="{15058B98-BF44-4E7A-ABDB-379101D9DD69}" type="pres">
      <dgm:prSet presAssocID="{5AE2845F-198A-4A59-B35A-B5BD78A45A0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refa do černého"/>
        </a:ext>
      </dgm:extLst>
    </dgm:pt>
    <dgm:pt modelId="{32F330F0-1D63-4B2D-8C85-2B47CB5AA560}" type="pres">
      <dgm:prSet presAssocID="{5AE2845F-198A-4A59-B35A-B5BD78A45A0C}" presName="iconSpace" presStyleCnt="0"/>
      <dgm:spPr/>
    </dgm:pt>
    <dgm:pt modelId="{E6EDA78F-BDC9-4072-8461-4DE86238683C}" type="pres">
      <dgm:prSet presAssocID="{5AE2845F-198A-4A59-B35A-B5BD78A45A0C}" presName="parTx" presStyleLbl="revTx" presStyleIdx="2" presStyleCnt="8">
        <dgm:presLayoutVars>
          <dgm:chMax val="0"/>
          <dgm:chPref val="0"/>
        </dgm:presLayoutVars>
      </dgm:prSet>
      <dgm:spPr/>
    </dgm:pt>
    <dgm:pt modelId="{5CEF758B-F421-4B76-ADF7-CCF0C5F162AF}" type="pres">
      <dgm:prSet presAssocID="{5AE2845F-198A-4A59-B35A-B5BD78A45A0C}" presName="txSpace" presStyleCnt="0"/>
      <dgm:spPr/>
    </dgm:pt>
    <dgm:pt modelId="{F97A3951-CFA3-4932-B7BD-065CE2AE88D3}" type="pres">
      <dgm:prSet presAssocID="{5AE2845F-198A-4A59-B35A-B5BD78A45A0C}" presName="desTx" presStyleLbl="revTx" presStyleIdx="3" presStyleCnt="8">
        <dgm:presLayoutVars/>
      </dgm:prSet>
      <dgm:spPr/>
    </dgm:pt>
    <dgm:pt modelId="{D093F1A7-8132-49AF-8F29-9C5B0FFFBAFF}" type="pres">
      <dgm:prSet presAssocID="{A3E4ADCB-EE27-4E48-9153-3AC649BA35C3}" presName="sibTrans" presStyleCnt="0"/>
      <dgm:spPr/>
    </dgm:pt>
    <dgm:pt modelId="{63E90F0D-103B-4080-AC99-697A198026BD}" type="pres">
      <dgm:prSet presAssocID="{9783BF1D-6CA2-4702-8477-4662252C9E50}" presName="compNode" presStyleCnt="0"/>
      <dgm:spPr/>
    </dgm:pt>
    <dgm:pt modelId="{FF6C1EB8-BAF7-4FFD-AAE1-E569BEB64A2C}" type="pres">
      <dgm:prSet presAssocID="{9783BF1D-6CA2-4702-8477-4662252C9E5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ierarchie"/>
        </a:ext>
      </dgm:extLst>
    </dgm:pt>
    <dgm:pt modelId="{47D0F072-FEA4-4811-9D2D-20EDB6831C55}" type="pres">
      <dgm:prSet presAssocID="{9783BF1D-6CA2-4702-8477-4662252C9E50}" presName="iconSpace" presStyleCnt="0"/>
      <dgm:spPr/>
    </dgm:pt>
    <dgm:pt modelId="{1E6B8DC1-955F-41B8-86E8-37A3C4555719}" type="pres">
      <dgm:prSet presAssocID="{9783BF1D-6CA2-4702-8477-4662252C9E50}" presName="parTx" presStyleLbl="revTx" presStyleIdx="4" presStyleCnt="8">
        <dgm:presLayoutVars>
          <dgm:chMax val="0"/>
          <dgm:chPref val="0"/>
        </dgm:presLayoutVars>
      </dgm:prSet>
      <dgm:spPr/>
    </dgm:pt>
    <dgm:pt modelId="{F906D4CB-2F0B-4440-A457-53BB59E26C81}" type="pres">
      <dgm:prSet presAssocID="{9783BF1D-6CA2-4702-8477-4662252C9E50}" presName="txSpace" presStyleCnt="0"/>
      <dgm:spPr/>
    </dgm:pt>
    <dgm:pt modelId="{1E3FAFF8-6E1B-424F-AF37-DA147C46E2E3}" type="pres">
      <dgm:prSet presAssocID="{9783BF1D-6CA2-4702-8477-4662252C9E50}" presName="desTx" presStyleLbl="revTx" presStyleIdx="5" presStyleCnt="8">
        <dgm:presLayoutVars/>
      </dgm:prSet>
      <dgm:spPr/>
    </dgm:pt>
    <dgm:pt modelId="{44B52D57-8213-4C11-8D2F-A3E2EAEB3DDF}" type="pres">
      <dgm:prSet presAssocID="{FDFC4215-AFC0-4D90-99FF-501B105ECB11}" presName="sibTrans" presStyleCnt="0"/>
      <dgm:spPr/>
    </dgm:pt>
    <dgm:pt modelId="{EA25A17E-4903-426E-9150-4B3D1021B461}" type="pres">
      <dgm:prSet presAssocID="{713EE4FF-31C1-483E-97D0-D6D9FCB35728}" presName="compNode" presStyleCnt="0"/>
      <dgm:spPr/>
    </dgm:pt>
    <dgm:pt modelId="{79E55E24-D1F0-4F0C-9888-020FAD3C5F4E}" type="pres">
      <dgm:prSet presAssocID="{713EE4FF-31C1-483E-97D0-D6D9FCB3572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fon"/>
        </a:ext>
      </dgm:extLst>
    </dgm:pt>
    <dgm:pt modelId="{C8F06CB7-DC8D-4586-93E7-A430F03C7EF4}" type="pres">
      <dgm:prSet presAssocID="{713EE4FF-31C1-483E-97D0-D6D9FCB35728}" presName="iconSpace" presStyleCnt="0"/>
      <dgm:spPr/>
    </dgm:pt>
    <dgm:pt modelId="{D46E64F5-50F7-4F01-889D-5952A5B2B716}" type="pres">
      <dgm:prSet presAssocID="{713EE4FF-31C1-483E-97D0-D6D9FCB35728}" presName="parTx" presStyleLbl="revTx" presStyleIdx="6" presStyleCnt="8">
        <dgm:presLayoutVars>
          <dgm:chMax val="0"/>
          <dgm:chPref val="0"/>
        </dgm:presLayoutVars>
      </dgm:prSet>
      <dgm:spPr/>
    </dgm:pt>
    <dgm:pt modelId="{CD388F0C-9DC0-40F8-BAC0-5ABEDFC6D43B}" type="pres">
      <dgm:prSet presAssocID="{713EE4FF-31C1-483E-97D0-D6D9FCB35728}" presName="txSpace" presStyleCnt="0"/>
      <dgm:spPr/>
    </dgm:pt>
    <dgm:pt modelId="{388684F0-79CD-45E6-BBC5-FFF54A24706C}" type="pres">
      <dgm:prSet presAssocID="{713EE4FF-31C1-483E-97D0-D6D9FCB35728}" presName="desTx" presStyleLbl="revTx" presStyleIdx="7" presStyleCnt="8">
        <dgm:presLayoutVars/>
      </dgm:prSet>
      <dgm:spPr/>
    </dgm:pt>
  </dgm:ptLst>
  <dgm:cxnLst>
    <dgm:cxn modelId="{13C76827-DF4C-410C-ADA4-F906C7B872A9}" srcId="{189C4ABC-EBDF-4D9E-9EA7-A54716734E08}" destId="{9783BF1D-6CA2-4702-8477-4662252C9E50}" srcOrd="2" destOrd="0" parTransId="{FBB18F74-2905-42B4-9387-A735C0DD3C53}" sibTransId="{FDFC4215-AFC0-4D90-99FF-501B105ECB11}"/>
    <dgm:cxn modelId="{1348452F-3017-4BD8-86E5-1FB866F2B563}" srcId="{713EE4FF-31C1-483E-97D0-D6D9FCB35728}" destId="{5646FF49-5A17-4BF9-96FA-A0B3054B83C8}" srcOrd="0" destOrd="0" parTransId="{51E466A2-7CB5-4603-A5AC-24FFC5C389EB}" sibTransId="{FD9001E3-260A-4A01-986F-45B1F2A8360B}"/>
    <dgm:cxn modelId="{27A18834-8AA4-4CD2-97E6-3AFE140F3947}" type="presOf" srcId="{713EE4FF-31C1-483E-97D0-D6D9FCB35728}" destId="{D46E64F5-50F7-4F01-889D-5952A5B2B716}" srcOrd="0" destOrd="0" presId="urn:microsoft.com/office/officeart/2018/5/layout/CenteredIconLabelDescriptionList"/>
    <dgm:cxn modelId="{01576038-E88D-474E-82DE-CCF26C93655B}" srcId="{9783BF1D-6CA2-4702-8477-4662252C9E50}" destId="{185E9D59-889F-4AD9-8169-62278F11A83E}" srcOrd="0" destOrd="0" parTransId="{49DACFDF-5FE5-4AD3-9D9A-1AE8FD8E12B6}" sibTransId="{30822E41-4BBE-4B3D-85AB-43CCB5FB43A4}"/>
    <dgm:cxn modelId="{A716525F-5B68-4B70-9A92-6F76FD561330}" type="presOf" srcId="{189C4ABC-EBDF-4D9E-9EA7-A54716734E08}" destId="{A8F56BAD-13CD-46B8-8A28-87EAAF9C55CF}" srcOrd="0" destOrd="0" presId="urn:microsoft.com/office/officeart/2018/5/layout/CenteredIconLabelDescriptionList"/>
    <dgm:cxn modelId="{82C32860-3AA9-40BF-B2BC-A5DC865D3634}" type="presOf" srcId="{185E9D59-889F-4AD9-8169-62278F11A83E}" destId="{1E3FAFF8-6E1B-424F-AF37-DA147C46E2E3}" srcOrd="0" destOrd="0" presId="urn:microsoft.com/office/officeart/2018/5/layout/CenteredIconLabelDescriptionList"/>
    <dgm:cxn modelId="{6FD81270-A733-4E5F-B71E-5CE910B813D5}" type="presOf" srcId="{9783BF1D-6CA2-4702-8477-4662252C9E50}" destId="{1E6B8DC1-955F-41B8-86E8-37A3C4555719}" srcOrd="0" destOrd="0" presId="urn:microsoft.com/office/officeart/2018/5/layout/CenteredIconLabelDescriptionList"/>
    <dgm:cxn modelId="{3C7F9F81-B30B-4BCD-8FB4-FC311EB54309}" srcId="{189C4ABC-EBDF-4D9E-9EA7-A54716734E08}" destId="{5AE2845F-198A-4A59-B35A-B5BD78A45A0C}" srcOrd="1" destOrd="0" parTransId="{5F7689A9-99C5-4E01-BC10-1EA6D7652C49}" sibTransId="{A3E4ADCB-EE27-4E48-9153-3AC649BA35C3}"/>
    <dgm:cxn modelId="{4D91BB83-8033-445F-87BD-F5A38DD6E635}" srcId="{51ABADBE-9FED-4DFA-815A-3F046263B8A3}" destId="{86648A67-F8D2-4660-8F7A-A5C4F10C9057}" srcOrd="0" destOrd="0" parTransId="{5F5D3E5D-CAE9-4308-B917-8BF6310591CA}" sibTransId="{7587AD23-D3C0-444E-9E62-5EE851D79F46}"/>
    <dgm:cxn modelId="{F37E2EA0-9CF9-498C-BCD8-7E1B21A25407}" srcId="{189C4ABC-EBDF-4D9E-9EA7-A54716734E08}" destId="{713EE4FF-31C1-483E-97D0-D6D9FCB35728}" srcOrd="3" destOrd="0" parTransId="{DF639994-D900-4A69-BCB1-F03A0061EC3A}" sibTransId="{656B2AD7-9A44-4510-BB2E-9E86B05C5B5C}"/>
    <dgm:cxn modelId="{E06EF3B2-7E21-49C4-92A6-4914E5A371E3}" type="presOf" srcId="{5646FF49-5A17-4BF9-96FA-A0B3054B83C8}" destId="{388684F0-79CD-45E6-BBC5-FFF54A24706C}" srcOrd="0" destOrd="0" presId="urn:microsoft.com/office/officeart/2018/5/layout/CenteredIconLabelDescriptionList"/>
    <dgm:cxn modelId="{37A9B1C1-6362-4B63-BAA8-4297DC946BED}" srcId="{189C4ABC-EBDF-4D9E-9EA7-A54716734E08}" destId="{51ABADBE-9FED-4DFA-815A-3F046263B8A3}" srcOrd="0" destOrd="0" parTransId="{18A35355-EBCE-4DE0-91F8-92BD121253B5}" sibTransId="{9DD5F2B6-8D4F-4565-BA06-D59F6F355168}"/>
    <dgm:cxn modelId="{040E0AC6-B099-42FF-B63D-FBB02A035552}" type="presOf" srcId="{86648A67-F8D2-4660-8F7A-A5C4F10C9057}" destId="{55A7140E-E6F5-4262-879C-FBA27010AA61}" srcOrd="0" destOrd="0" presId="urn:microsoft.com/office/officeart/2018/5/layout/CenteredIconLabelDescriptionList"/>
    <dgm:cxn modelId="{A775C1C7-6FF1-4CBA-95A8-F67A6D171854}" type="presOf" srcId="{407404A2-1405-4D04-AED8-E60642C517E8}" destId="{F97A3951-CFA3-4932-B7BD-065CE2AE88D3}" srcOrd="0" destOrd="0" presId="urn:microsoft.com/office/officeart/2018/5/layout/CenteredIconLabelDescriptionList"/>
    <dgm:cxn modelId="{B62A7CE0-C945-44D2-93DF-84FB932EB474}" type="presOf" srcId="{5AE2845F-198A-4A59-B35A-B5BD78A45A0C}" destId="{E6EDA78F-BDC9-4072-8461-4DE86238683C}" srcOrd="0" destOrd="0" presId="urn:microsoft.com/office/officeart/2018/5/layout/CenteredIconLabelDescriptionList"/>
    <dgm:cxn modelId="{A44F58E6-BF8C-4307-9AEF-EBCB63758E20}" type="presOf" srcId="{51ABADBE-9FED-4DFA-815A-3F046263B8A3}" destId="{1F3A090A-2B42-4E47-B70F-AF81848E5A6B}" srcOrd="0" destOrd="0" presId="urn:microsoft.com/office/officeart/2018/5/layout/CenteredIconLabelDescriptionList"/>
    <dgm:cxn modelId="{45675AF6-DC5D-4FB1-9C10-5ABB2EAE7E11}" srcId="{5AE2845F-198A-4A59-B35A-B5BD78A45A0C}" destId="{407404A2-1405-4D04-AED8-E60642C517E8}" srcOrd="0" destOrd="0" parTransId="{B1E272F0-26EA-4783-8A52-236A8647FA63}" sibTransId="{6A627298-2F2A-4DBC-AC3B-65422DF34647}"/>
    <dgm:cxn modelId="{0D84D82A-28AE-4A80-A727-C2CC472BEB06}" type="presParOf" srcId="{A8F56BAD-13CD-46B8-8A28-87EAAF9C55CF}" destId="{4392E12F-FE66-4777-B03B-F5CEE660E41F}" srcOrd="0" destOrd="0" presId="urn:microsoft.com/office/officeart/2018/5/layout/CenteredIconLabelDescriptionList"/>
    <dgm:cxn modelId="{15E23D40-ED35-494F-92C2-97F8FCC2E8EA}" type="presParOf" srcId="{4392E12F-FE66-4777-B03B-F5CEE660E41F}" destId="{7C7799D4-95A2-4117-92FD-C6F004A1578C}" srcOrd="0" destOrd="0" presId="urn:microsoft.com/office/officeart/2018/5/layout/CenteredIconLabelDescriptionList"/>
    <dgm:cxn modelId="{002992D7-40B5-4418-90C8-40DEC88FD06B}" type="presParOf" srcId="{4392E12F-FE66-4777-B03B-F5CEE660E41F}" destId="{93B6CFA4-EB14-4723-9233-85A144B02704}" srcOrd="1" destOrd="0" presId="urn:microsoft.com/office/officeart/2018/5/layout/CenteredIconLabelDescriptionList"/>
    <dgm:cxn modelId="{D1D8C467-CC29-488C-84FD-BF94D6DE0002}" type="presParOf" srcId="{4392E12F-FE66-4777-B03B-F5CEE660E41F}" destId="{1F3A090A-2B42-4E47-B70F-AF81848E5A6B}" srcOrd="2" destOrd="0" presId="urn:microsoft.com/office/officeart/2018/5/layout/CenteredIconLabelDescriptionList"/>
    <dgm:cxn modelId="{AC8C9F49-4285-4828-8554-8609EF39C8A1}" type="presParOf" srcId="{4392E12F-FE66-4777-B03B-F5CEE660E41F}" destId="{45E9BF19-6AFD-4B20-8153-CE64B2BF0F9A}" srcOrd="3" destOrd="0" presId="urn:microsoft.com/office/officeart/2018/5/layout/CenteredIconLabelDescriptionList"/>
    <dgm:cxn modelId="{37DD8E51-19AD-4698-B8E7-3B4883910477}" type="presParOf" srcId="{4392E12F-FE66-4777-B03B-F5CEE660E41F}" destId="{55A7140E-E6F5-4262-879C-FBA27010AA61}" srcOrd="4" destOrd="0" presId="urn:microsoft.com/office/officeart/2018/5/layout/CenteredIconLabelDescriptionList"/>
    <dgm:cxn modelId="{29DC8E10-13E0-489F-986E-EE352701DC76}" type="presParOf" srcId="{A8F56BAD-13CD-46B8-8A28-87EAAF9C55CF}" destId="{00FC7EA6-6818-4177-843D-7B79CA4120B6}" srcOrd="1" destOrd="0" presId="urn:microsoft.com/office/officeart/2018/5/layout/CenteredIconLabelDescriptionList"/>
    <dgm:cxn modelId="{B33386A7-3C69-48B8-95E1-B10B5A741436}" type="presParOf" srcId="{A8F56BAD-13CD-46B8-8A28-87EAAF9C55CF}" destId="{0339CD02-4013-4A84-B6FC-F9A39E59EB18}" srcOrd="2" destOrd="0" presId="urn:microsoft.com/office/officeart/2018/5/layout/CenteredIconLabelDescriptionList"/>
    <dgm:cxn modelId="{BBB2EA08-0DD5-41FF-AA27-B44C530212C8}" type="presParOf" srcId="{0339CD02-4013-4A84-B6FC-F9A39E59EB18}" destId="{15058B98-BF44-4E7A-ABDB-379101D9DD69}" srcOrd="0" destOrd="0" presId="urn:microsoft.com/office/officeart/2018/5/layout/CenteredIconLabelDescriptionList"/>
    <dgm:cxn modelId="{3EB4A777-7A4B-4BB3-8FDE-104AD37B70C9}" type="presParOf" srcId="{0339CD02-4013-4A84-B6FC-F9A39E59EB18}" destId="{32F330F0-1D63-4B2D-8C85-2B47CB5AA560}" srcOrd="1" destOrd="0" presId="urn:microsoft.com/office/officeart/2018/5/layout/CenteredIconLabelDescriptionList"/>
    <dgm:cxn modelId="{869219A0-41B0-4573-ADAD-6111B3552ACB}" type="presParOf" srcId="{0339CD02-4013-4A84-B6FC-F9A39E59EB18}" destId="{E6EDA78F-BDC9-4072-8461-4DE86238683C}" srcOrd="2" destOrd="0" presId="urn:microsoft.com/office/officeart/2018/5/layout/CenteredIconLabelDescriptionList"/>
    <dgm:cxn modelId="{4158B2F5-2640-480F-92E4-324FBA0C0B30}" type="presParOf" srcId="{0339CD02-4013-4A84-B6FC-F9A39E59EB18}" destId="{5CEF758B-F421-4B76-ADF7-CCF0C5F162AF}" srcOrd="3" destOrd="0" presId="urn:microsoft.com/office/officeart/2018/5/layout/CenteredIconLabelDescriptionList"/>
    <dgm:cxn modelId="{CDAC7CCE-41BE-4FF1-A126-5ADC16A763A2}" type="presParOf" srcId="{0339CD02-4013-4A84-B6FC-F9A39E59EB18}" destId="{F97A3951-CFA3-4932-B7BD-065CE2AE88D3}" srcOrd="4" destOrd="0" presId="urn:microsoft.com/office/officeart/2018/5/layout/CenteredIconLabelDescriptionList"/>
    <dgm:cxn modelId="{EB459D9E-9A91-450A-A7B5-29C62B61C08B}" type="presParOf" srcId="{A8F56BAD-13CD-46B8-8A28-87EAAF9C55CF}" destId="{D093F1A7-8132-49AF-8F29-9C5B0FFFBAFF}" srcOrd="3" destOrd="0" presId="urn:microsoft.com/office/officeart/2018/5/layout/CenteredIconLabelDescriptionList"/>
    <dgm:cxn modelId="{246C2D5B-6E27-4FCC-88ED-08C7B88AFD10}" type="presParOf" srcId="{A8F56BAD-13CD-46B8-8A28-87EAAF9C55CF}" destId="{63E90F0D-103B-4080-AC99-697A198026BD}" srcOrd="4" destOrd="0" presId="urn:microsoft.com/office/officeart/2018/5/layout/CenteredIconLabelDescriptionList"/>
    <dgm:cxn modelId="{74B04EC9-CC3C-4336-B957-08B363B81C1E}" type="presParOf" srcId="{63E90F0D-103B-4080-AC99-697A198026BD}" destId="{FF6C1EB8-BAF7-4FFD-AAE1-E569BEB64A2C}" srcOrd="0" destOrd="0" presId="urn:microsoft.com/office/officeart/2018/5/layout/CenteredIconLabelDescriptionList"/>
    <dgm:cxn modelId="{D7AB3732-B085-423E-8C03-587B42214035}" type="presParOf" srcId="{63E90F0D-103B-4080-AC99-697A198026BD}" destId="{47D0F072-FEA4-4811-9D2D-20EDB6831C55}" srcOrd="1" destOrd="0" presId="urn:microsoft.com/office/officeart/2018/5/layout/CenteredIconLabelDescriptionList"/>
    <dgm:cxn modelId="{56E64E31-2231-4179-AF83-A4E5468E5C2C}" type="presParOf" srcId="{63E90F0D-103B-4080-AC99-697A198026BD}" destId="{1E6B8DC1-955F-41B8-86E8-37A3C4555719}" srcOrd="2" destOrd="0" presId="urn:microsoft.com/office/officeart/2018/5/layout/CenteredIconLabelDescriptionList"/>
    <dgm:cxn modelId="{9D2DCA9B-1B81-4DA9-A94C-AACF1EBD9ADD}" type="presParOf" srcId="{63E90F0D-103B-4080-AC99-697A198026BD}" destId="{F906D4CB-2F0B-4440-A457-53BB59E26C81}" srcOrd="3" destOrd="0" presId="urn:microsoft.com/office/officeart/2018/5/layout/CenteredIconLabelDescriptionList"/>
    <dgm:cxn modelId="{773F4D0F-E309-4E05-BEA9-0A4723FFEEE6}" type="presParOf" srcId="{63E90F0D-103B-4080-AC99-697A198026BD}" destId="{1E3FAFF8-6E1B-424F-AF37-DA147C46E2E3}" srcOrd="4" destOrd="0" presId="urn:microsoft.com/office/officeart/2018/5/layout/CenteredIconLabelDescriptionList"/>
    <dgm:cxn modelId="{02A48DDC-0844-48F4-ABE2-8A8462D580D7}" type="presParOf" srcId="{A8F56BAD-13CD-46B8-8A28-87EAAF9C55CF}" destId="{44B52D57-8213-4C11-8D2F-A3E2EAEB3DDF}" srcOrd="5" destOrd="0" presId="urn:microsoft.com/office/officeart/2018/5/layout/CenteredIconLabelDescriptionList"/>
    <dgm:cxn modelId="{8A14E800-92ED-4759-A5C2-16F58FBDAFBC}" type="presParOf" srcId="{A8F56BAD-13CD-46B8-8A28-87EAAF9C55CF}" destId="{EA25A17E-4903-426E-9150-4B3D1021B461}" srcOrd="6" destOrd="0" presId="urn:microsoft.com/office/officeart/2018/5/layout/CenteredIconLabelDescriptionList"/>
    <dgm:cxn modelId="{68881FC5-80C2-4BEC-8B9A-EDB2FE0F915A}" type="presParOf" srcId="{EA25A17E-4903-426E-9150-4B3D1021B461}" destId="{79E55E24-D1F0-4F0C-9888-020FAD3C5F4E}" srcOrd="0" destOrd="0" presId="urn:microsoft.com/office/officeart/2018/5/layout/CenteredIconLabelDescriptionList"/>
    <dgm:cxn modelId="{AD03291F-53DC-46EC-A23B-673DBCC62E68}" type="presParOf" srcId="{EA25A17E-4903-426E-9150-4B3D1021B461}" destId="{C8F06CB7-DC8D-4586-93E7-A430F03C7EF4}" srcOrd="1" destOrd="0" presId="urn:microsoft.com/office/officeart/2018/5/layout/CenteredIconLabelDescriptionList"/>
    <dgm:cxn modelId="{D3C0D859-292C-45F7-AFC6-F872BB3951D3}" type="presParOf" srcId="{EA25A17E-4903-426E-9150-4B3D1021B461}" destId="{D46E64F5-50F7-4F01-889D-5952A5B2B716}" srcOrd="2" destOrd="0" presId="urn:microsoft.com/office/officeart/2018/5/layout/CenteredIconLabelDescriptionList"/>
    <dgm:cxn modelId="{2BF27527-7E37-45EC-97D7-8397BF9C66B4}" type="presParOf" srcId="{EA25A17E-4903-426E-9150-4B3D1021B461}" destId="{CD388F0C-9DC0-40F8-BAC0-5ABEDFC6D43B}" srcOrd="3" destOrd="0" presId="urn:microsoft.com/office/officeart/2018/5/layout/CenteredIconLabelDescriptionList"/>
    <dgm:cxn modelId="{A5D5CD82-4683-4B1F-9604-7038DE393A48}" type="presParOf" srcId="{EA25A17E-4903-426E-9150-4B3D1021B461}" destId="{388684F0-79CD-45E6-BBC5-FFF54A24706C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3F069D-A782-4375-9D97-988E9D523EB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D1B789-1403-49E5-8E30-5FC8010282E9}">
      <dgm:prSet custT="1"/>
      <dgm:spPr/>
      <dgm:t>
        <a:bodyPr/>
        <a:lstStyle/>
        <a:p>
          <a:pPr algn="l">
            <a:lnSpc>
              <a:spcPct val="100000"/>
            </a:lnSpc>
          </a:pPr>
          <a:r>
            <a:rPr lang="cs-CZ" sz="2000" dirty="0">
              <a:latin typeface="+mj-lt"/>
            </a:rPr>
            <a:t>znalost a výzkum trhu</a:t>
          </a:r>
          <a:endParaRPr lang="en-US" sz="2000" dirty="0">
            <a:latin typeface="+mj-lt"/>
          </a:endParaRPr>
        </a:p>
      </dgm:t>
    </dgm:pt>
    <dgm:pt modelId="{DE0E8C9B-BC35-4EC9-9C97-6C266DE8D518}" type="parTrans" cxnId="{8C33DF01-EBCD-4432-92C8-816F4D47061D}">
      <dgm:prSet/>
      <dgm:spPr/>
      <dgm:t>
        <a:bodyPr/>
        <a:lstStyle/>
        <a:p>
          <a:endParaRPr lang="en-US"/>
        </a:p>
      </dgm:t>
    </dgm:pt>
    <dgm:pt modelId="{2D07CAD6-A436-46E0-96E9-42003BE15110}" type="sibTrans" cxnId="{8C33DF01-EBCD-4432-92C8-816F4D47061D}">
      <dgm:prSet/>
      <dgm:spPr/>
      <dgm:t>
        <a:bodyPr/>
        <a:lstStyle/>
        <a:p>
          <a:endParaRPr lang="en-US"/>
        </a:p>
      </dgm:t>
    </dgm:pt>
    <dgm:pt modelId="{BDE10148-F52E-4F04-BE25-BBD39D4986C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segmentace trhu</a:t>
          </a:r>
          <a:endParaRPr lang="en-US" sz="2000" dirty="0">
            <a:latin typeface="+mj-lt"/>
          </a:endParaRPr>
        </a:p>
      </dgm:t>
    </dgm:pt>
    <dgm:pt modelId="{AC75F523-7DAA-4D36-83E0-C2FA0E96F482}" type="parTrans" cxnId="{AEFA9D83-9C29-4E51-B10F-1A35DB6247D2}">
      <dgm:prSet/>
      <dgm:spPr/>
      <dgm:t>
        <a:bodyPr/>
        <a:lstStyle/>
        <a:p>
          <a:endParaRPr lang="en-US"/>
        </a:p>
      </dgm:t>
    </dgm:pt>
    <dgm:pt modelId="{5CB4D86B-E8A8-4E7B-B2EA-22204A722AD7}" type="sibTrans" cxnId="{AEFA9D83-9C29-4E51-B10F-1A35DB6247D2}">
      <dgm:prSet/>
      <dgm:spPr/>
      <dgm:t>
        <a:bodyPr/>
        <a:lstStyle/>
        <a:p>
          <a:endParaRPr lang="en-US"/>
        </a:p>
      </dgm:t>
    </dgm:pt>
    <dgm:pt modelId="{A458B436-E07E-4CE7-8C97-04697CC5C74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 err="1">
              <a:latin typeface="+mj-lt"/>
            </a:rPr>
            <a:t>target</a:t>
          </a:r>
          <a:r>
            <a:rPr lang="cs-CZ" sz="2000" dirty="0">
              <a:latin typeface="+mj-lt"/>
            </a:rPr>
            <a:t> marketing (cílový marketing)</a:t>
          </a:r>
          <a:endParaRPr lang="en-US" sz="2000" dirty="0">
            <a:latin typeface="+mj-lt"/>
          </a:endParaRPr>
        </a:p>
      </dgm:t>
    </dgm:pt>
    <dgm:pt modelId="{BB0F3296-4FC7-4820-B7B5-CC96AC34B3B6}" type="parTrans" cxnId="{E8AA581F-3413-46F5-8BBB-439A489489C8}">
      <dgm:prSet/>
      <dgm:spPr/>
      <dgm:t>
        <a:bodyPr/>
        <a:lstStyle/>
        <a:p>
          <a:endParaRPr lang="en-US"/>
        </a:p>
      </dgm:t>
    </dgm:pt>
    <dgm:pt modelId="{49C77B69-7DD3-4D75-8A4D-AF8C06B54BD5}" type="sibTrans" cxnId="{E8AA581F-3413-46F5-8BBB-439A489489C8}">
      <dgm:prSet/>
      <dgm:spPr/>
      <dgm:t>
        <a:bodyPr/>
        <a:lstStyle/>
        <a:p>
          <a:endParaRPr lang="en-US"/>
        </a:p>
      </dgm:t>
    </dgm:pt>
    <dgm:pt modelId="{F7183AB5-5726-4910-8CB2-051C52AA084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proces „umísťování“</a:t>
          </a:r>
          <a:endParaRPr lang="en-US" sz="2000" dirty="0">
            <a:latin typeface="+mj-lt"/>
          </a:endParaRPr>
        </a:p>
      </dgm:t>
    </dgm:pt>
    <dgm:pt modelId="{031A3C52-D710-47A3-9202-82A67CEFC145}" type="parTrans" cxnId="{5FCB6397-6AA5-4E28-8ACA-375344493480}">
      <dgm:prSet/>
      <dgm:spPr/>
      <dgm:t>
        <a:bodyPr/>
        <a:lstStyle/>
        <a:p>
          <a:endParaRPr lang="en-US"/>
        </a:p>
      </dgm:t>
    </dgm:pt>
    <dgm:pt modelId="{7D42748A-9A78-4BD0-9482-3DF1AE778BB9}" type="sibTrans" cxnId="{5FCB6397-6AA5-4E28-8ACA-375344493480}">
      <dgm:prSet/>
      <dgm:spPr/>
      <dgm:t>
        <a:bodyPr/>
        <a:lstStyle/>
        <a:p>
          <a:endParaRPr lang="en-US"/>
        </a:p>
      </dgm:t>
    </dgm:pt>
    <dgm:pt modelId="{A17265F5-872A-4DF9-A29C-522B2921BD3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proces plánování komunikace</a:t>
          </a:r>
          <a:endParaRPr lang="en-US" sz="2000" dirty="0">
            <a:latin typeface="+mj-lt"/>
          </a:endParaRPr>
        </a:p>
      </dgm:t>
    </dgm:pt>
    <dgm:pt modelId="{1B4F3CEB-702C-47C5-B31C-155BEE494023}" type="parTrans" cxnId="{C3EBA135-C669-4734-AE5D-F8ECD828E69E}">
      <dgm:prSet/>
      <dgm:spPr/>
      <dgm:t>
        <a:bodyPr/>
        <a:lstStyle/>
        <a:p>
          <a:endParaRPr lang="en-US"/>
        </a:p>
      </dgm:t>
    </dgm:pt>
    <dgm:pt modelId="{10A3EF93-232F-439E-8740-1DEC2145BA04}" type="sibTrans" cxnId="{C3EBA135-C669-4734-AE5D-F8ECD828E69E}">
      <dgm:prSet/>
      <dgm:spPr/>
      <dgm:t>
        <a:bodyPr/>
        <a:lstStyle/>
        <a:p>
          <a:endParaRPr lang="en-US"/>
        </a:p>
      </dgm:t>
    </dgm:pt>
    <dgm:pt modelId="{0732F007-7B6B-47F9-A2EC-9AAD01BD4A7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komunikační a marketingový mix</a:t>
          </a:r>
          <a:endParaRPr lang="en-US" sz="2000" dirty="0">
            <a:latin typeface="+mj-lt"/>
          </a:endParaRPr>
        </a:p>
      </dgm:t>
    </dgm:pt>
    <dgm:pt modelId="{AD334850-A370-4BCE-A9AD-15E708ADCA50}" type="parTrans" cxnId="{62B22AEF-C85C-441E-A07F-045132D23939}">
      <dgm:prSet/>
      <dgm:spPr/>
      <dgm:t>
        <a:bodyPr/>
        <a:lstStyle/>
        <a:p>
          <a:endParaRPr lang="en-US"/>
        </a:p>
      </dgm:t>
    </dgm:pt>
    <dgm:pt modelId="{C45921CF-24F1-4206-AD89-B0A6892AB19E}" type="sibTrans" cxnId="{62B22AEF-C85C-441E-A07F-045132D23939}">
      <dgm:prSet/>
      <dgm:spPr/>
      <dgm:t>
        <a:bodyPr/>
        <a:lstStyle/>
        <a:p>
          <a:endParaRPr lang="en-US"/>
        </a:p>
      </dgm:t>
    </dgm:pt>
    <dgm:pt modelId="{732113F0-92E5-4B20-8280-3ED1AC85D64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proces implementace</a:t>
          </a:r>
          <a:endParaRPr lang="en-US" sz="2000" dirty="0">
            <a:latin typeface="+mj-lt"/>
          </a:endParaRPr>
        </a:p>
      </dgm:t>
    </dgm:pt>
    <dgm:pt modelId="{D7511300-BCEF-4E9D-B398-160663CB3994}" type="parTrans" cxnId="{8712429C-6DDD-4752-B1DA-5F7068ABD2C2}">
      <dgm:prSet/>
      <dgm:spPr/>
      <dgm:t>
        <a:bodyPr/>
        <a:lstStyle/>
        <a:p>
          <a:endParaRPr lang="en-US"/>
        </a:p>
      </dgm:t>
    </dgm:pt>
    <dgm:pt modelId="{521356A1-B484-47BD-90C3-3A479CDE3442}" type="sibTrans" cxnId="{8712429C-6DDD-4752-B1DA-5F7068ABD2C2}">
      <dgm:prSet/>
      <dgm:spPr/>
      <dgm:t>
        <a:bodyPr/>
        <a:lstStyle/>
        <a:p>
          <a:endParaRPr lang="en-US"/>
        </a:p>
      </dgm:t>
    </dgm:pt>
    <dgm:pt modelId="{94F1865C-8569-4ED9-8EFC-9165FF5F5E0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2000" dirty="0">
              <a:latin typeface="+mj-lt"/>
            </a:rPr>
            <a:t>evaluace a vyhodnocení</a:t>
          </a:r>
          <a:endParaRPr lang="en-US" sz="2000" dirty="0">
            <a:latin typeface="+mj-lt"/>
          </a:endParaRPr>
        </a:p>
      </dgm:t>
    </dgm:pt>
    <dgm:pt modelId="{52138954-3667-4631-B06E-4E7C22A5603D}" type="parTrans" cxnId="{C6853111-7424-42E4-B941-6BEC5695DDBF}">
      <dgm:prSet/>
      <dgm:spPr/>
      <dgm:t>
        <a:bodyPr/>
        <a:lstStyle/>
        <a:p>
          <a:endParaRPr lang="en-US"/>
        </a:p>
      </dgm:t>
    </dgm:pt>
    <dgm:pt modelId="{67A914AE-F016-487B-A5F5-414F8CE1DD20}" type="sibTrans" cxnId="{C6853111-7424-42E4-B941-6BEC5695DDBF}">
      <dgm:prSet/>
      <dgm:spPr/>
      <dgm:t>
        <a:bodyPr/>
        <a:lstStyle/>
        <a:p>
          <a:endParaRPr lang="en-US"/>
        </a:p>
      </dgm:t>
    </dgm:pt>
    <dgm:pt modelId="{8A93F053-DA18-4A18-9357-E4206A61C246}" type="pres">
      <dgm:prSet presAssocID="{473F069D-A782-4375-9D97-988E9D523EB4}" presName="vert0" presStyleCnt="0">
        <dgm:presLayoutVars>
          <dgm:dir/>
          <dgm:animOne val="branch"/>
          <dgm:animLvl val="lvl"/>
        </dgm:presLayoutVars>
      </dgm:prSet>
      <dgm:spPr/>
    </dgm:pt>
    <dgm:pt modelId="{F48C0EBB-C3A6-4EC7-9FEE-96447E265991}" type="pres">
      <dgm:prSet presAssocID="{84D1B789-1403-49E5-8E30-5FC8010282E9}" presName="thickLine" presStyleLbl="alignNode1" presStyleIdx="0" presStyleCnt="8"/>
      <dgm:spPr/>
    </dgm:pt>
    <dgm:pt modelId="{0EC33E06-BDDC-4E79-AEA2-3B253B797F76}" type="pres">
      <dgm:prSet presAssocID="{84D1B789-1403-49E5-8E30-5FC8010282E9}" presName="horz1" presStyleCnt="0"/>
      <dgm:spPr/>
    </dgm:pt>
    <dgm:pt modelId="{B8A38B23-68F3-4FE6-9C44-34E30D08423E}" type="pres">
      <dgm:prSet presAssocID="{84D1B789-1403-49E5-8E30-5FC8010282E9}" presName="tx1" presStyleLbl="revTx" presStyleIdx="0" presStyleCnt="8"/>
      <dgm:spPr/>
    </dgm:pt>
    <dgm:pt modelId="{24B6D153-F419-4A09-9114-73F5D00CBEB5}" type="pres">
      <dgm:prSet presAssocID="{84D1B789-1403-49E5-8E30-5FC8010282E9}" presName="vert1" presStyleCnt="0"/>
      <dgm:spPr/>
    </dgm:pt>
    <dgm:pt modelId="{4E9674EC-A7AB-46B7-8AD0-1C196B6F1A2E}" type="pres">
      <dgm:prSet presAssocID="{BDE10148-F52E-4F04-BE25-BBD39D4986C3}" presName="thickLine" presStyleLbl="alignNode1" presStyleIdx="1" presStyleCnt="8"/>
      <dgm:spPr/>
    </dgm:pt>
    <dgm:pt modelId="{91A1076C-3824-4814-ABBA-9665F416C975}" type="pres">
      <dgm:prSet presAssocID="{BDE10148-F52E-4F04-BE25-BBD39D4986C3}" presName="horz1" presStyleCnt="0"/>
      <dgm:spPr/>
    </dgm:pt>
    <dgm:pt modelId="{A9E7E48D-FB7C-487B-B239-D339E62212F8}" type="pres">
      <dgm:prSet presAssocID="{BDE10148-F52E-4F04-BE25-BBD39D4986C3}" presName="tx1" presStyleLbl="revTx" presStyleIdx="1" presStyleCnt="8"/>
      <dgm:spPr/>
    </dgm:pt>
    <dgm:pt modelId="{65FEE4F0-40CC-4515-B6EF-AAD067E997A4}" type="pres">
      <dgm:prSet presAssocID="{BDE10148-F52E-4F04-BE25-BBD39D4986C3}" presName="vert1" presStyleCnt="0"/>
      <dgm:spPr/>
    </dgm:pt>
    <dgm:pt modelId="{9C07379B-72EF-475B-B518-46411A2D682F}" type="pres">
      <dgm:prSet presAssocID="{A458B436-E07E-4CE7-8C97-04697CC5C746}" presName="thickLine" presStyleLbl="alignNode1" presStyleIdx="2" presStyleCnt="8"/>
      <dgm:spPr/>
    </dgm:pt>
    <dgm:pt modelId="{41221DD3-6B3A-4D93-B97C-8DE1A3AEC27F}" type="pres">
      <dgm:prSet presAssocID="{A458B436-E07E-4CE7-8C97-04697CC5C746}" presName="horz1" presStyleCnt="0"/>
      <dgm:spPr/>
    </dgm:pt>
    <dgm:pt modelId="{547B0999-22AE-4B6A-B681-7F95F4C1B1FB}" type="pres">
      <dgm:prSet presAssocID="{A458B436-E07E-4CE7-8C97-04697CC5C746}" presName="tx1" presStyleLbl="revTx" presStyleIdx="2" presStyleCnt="8"/>
      <dgm:spPr/>
    </dgm:pt>
    <dgm:pt modelId="{4E7804AB-FC14-4FB1-B356-FEC03004E46B}" type="pres">
      <dgm:prSet presAssocID="{A458B436-E07E-4CE7-8C97-04697CC5C746}" presName="vert1" presStyleCnt="0"/>
      <dgm:spPr/>
    </dgm:pt>
    <dgm:pt modelId="{29604EF9-27A7-44BF-9300-5FBA89625229}" type="pres">
      <dgm:prSet presAssocID="{F7183AB5-5726-4910-8CB2-051C52AA084E}" presName="thickLine" presStyleLbl="alignNode1" presStyleIdx="3" presStyleCnt="8"/>
      <dgm:spPr/>
    </dgm:pt>
    <dgm:pt modelId="{9874200D-2FD5-4C57-93AD-50B117526CD0}" type="pres">
      <dgm:prSet presAssocID="{F7183AB5-5726-4910-8CB2-051C52AA084E}" presName="horz1" presStyleCnt="0"/>
      <dgm:spPr/>
    </dgm:pt>
    <dgm:pt modelId="{A2B9DBE0-B2FB-4F64-874A-40919B6B8266}" type="pres">
      <dgm:prSet presAssocID="{F7183AB5-5726-4910-8CB2-051C52AA084E}" presName="tx1" presStyleLbl="revTx" presStyleIdx="3" presStyleCnt="8"/>
      <dgm:spPr/>
    </dgm:pt>
    <dgm:pt modelId="{4A701ACB-253D-493B-B440-5497E28959EE}" type="pres">
      <dgm:prSet presAssocID="{F7183AB5-5726-4910-8CB2-051C52AA084E}" presName="vert1" presStyleCnt="0"/>
      <dgm:spPr/>
    </dgm:pt>
    <dgm:pt modelId="{9A086FB9-14C8-44E3-A41B-DF9681636FF3}" type="pres">
      <dgm:prSet presAssocID="{A17265F5-872A-4DF9-A29C-522B2921BD3F}" presName="thickLine" presStyleLbl="alignNode1" presStyleIdx="4" presStyleCnt="8"/>
      <dgm:spPr/>
    </dgm:pt>
    <dgm:pt modelId="{06914B05-454F-4522-B81D-A4BF8874918D}" type="pres">
      <dgm:prSet presAssocID="{A17265F5-872A-4DF9-A29C-522B2921BD3F}" presName="horz1" presStyleCnt="0"/>
      <dgm:spPr/>
    </dgm:pt>
    <dgm:pt modelId="{9A4F7914-F23D-4910-9FE1-19374219F639}" type="pres">
      <dgm:prSet presAssocID="{A17265F5-872A-4DF9-A29C-522B2921BD3F}" presName="tx1" presStyleLbl="revTx" presStyleIdx="4" presStyleCnt="8"/>
      <dgm:spPr/>
    </dgm:pt>
    <dgm:pt modelId="{6A4C2421-4CD4-4762-8CD2-A2FAD4BE2999}" type="pres">
      <dgm:prSet presAssocID="{A17265F5-872A-4DF9-A29C-522B2921BD3F}" presName="vert1" presStyleCnt="0"/>
      <dgm:spPr/>
    </dgm:pt>
    <dgm:pt modelId="{6DAB5EA1-161A-4CFF-A9C6-C79EB0ABF7FB}" type="pres">
      <dgm:prSet presAssocID="{0732F007-7B6B-47F9-A2EC-9AAD01BD4A78}" presName="thickLine" presStyleLbl="alignNode1" presStyleIdx="5" presStyleCnt="8"/>
      <dgm:spPr/>
    </dgm:pt>
    <dgm:pt modelId="{0B7E5B11-9211-4F80-95E9-4EE525BB8BA5}" type="pres">
      <dgm:prSet presAssocID="{0732F007-7B6B-47F9-A2EC-9AAD01BD4A78}" presName="horz1" presStyleCnt="0"/>
      <dgm:spPr/>
    </dgm:pt>
    <dgm:pt modelId="{3842E969-61F7-4B66-9BAE-3C9ACF004BEA}" type="pres">
      <dgm:prSet presAssocID="{0732F007-7B6B-47F9-A2EC-9AAD01BD4A78}" presName="tx1" presStyleLbl="revTx" presStyleIdx="5" presStyleCnt="8"/>
      <dgm:spPr/>
    </dgm:pt>
    <dgm:pt modelId="{00DC47B9-5579-45C4-AB77-718E65EE517A}" type="pres">
      <dgm:prSet presAssocID="{0732F007-7B6B-47F9-A2EC-9AAD01BD4A78}" presName="vert1" presStyleCnt="0"/>
      <dgm:spPr/>
    </dgm:pt>
    <dgm:pt modelId="{76615266-4F68-4FB4-970E-0BC7A1E646F8}" type="pres">
      <dgm:prSet presAssocID="{732113F0-92E5-4B20-8280-3ED1AC85D64D}" presName="thickLine" presStyleLbl="alignNode1" presStyleIdx="6" presStyleCnt="8"/>
      <dgm:spPr/>
    </dgm:pt>
    <dgm:pt modelId="{E9773ABA-94BB-48B7-8DAE-26867E0DCD54}" type="pres">
      <dgm:prSet presAssocID="{732113F0-92E5-4B20-8280-3ED1AC85D64D}" presName="horz1" presStyleCnt="0"/>
      <dgm:spPr/>
    </dgm:pt>
    <dgm:pt modelId="{C4C1E7C5-7F3B-4795-8C3E-4DF378B3932B}" type="pres">
      <dgm:prSet presAssocID="{732113F0-92E5-4B20-8280-3ED1AC85D64D}" presName="tx1" presStyleLbl="revTx" presStyleIdx="6" presStyleCnt="8"/>
      <dgm:spPr/>
    </dgm:pt>
    <dgm:pt modelId="{702112B3-DA86-49B5-BA03-90BF833DF9D9}" type="pres">
      <dgm:prSet presAssocID="{732113F0-92E5-4B20-8280-3ED1AC85D64D}" presName="vert1" presStyleCnt="0"/>
      <dgm:spPr/>
    </dgm:pt>
    <dgm:pt modelId="{535BC5E1-B38B-4073-92B4-411B19FCF226}" type="pres">
      <dgm:prSet presAssocID="{94F1865C-8569-4ED9-8EFC-9165FF5F5E07}" presName="thickLine" presStyleLbl="alignNode1" presStyleIdx="7" presStyleCnt="8"/>
      <dgm:spPr/>
    </dgm:pt>
    <dgm:pt modelId="{558D6492-6E33-4456-8439-5D5A6BEEC977}" type="pres">
      <dgm:prSet presAssocID="{94F1865C-8569-4ED9-8EFC-9165FF5F5E07}" presName="horz1" presStyleCnt="0"/>
      <dgm:spPr/>
    </dgm:pt>
    <dgm:pt modelId="{12A64184-3FED-4575-B661-1BC8F51FC4C4}" type="pres">
      <dgm:prSet presAssocID="{94F1865C-8569-4ED9-8EFC-9165FF5F5E07}" presName="tx1" presStyleLbl="revTx" presStyleIdx="7" presStyleCnt="8"/>
      <dgm:spPr/>
    </dgm:pt>
    <dgm:pt modelId="{5A388444-A030-4974-89A4-73224E3F773E}" type="pres">
      <dgm:prSet presAssocID="{94F1865C-8569-4ED9-8EFC-9165FF5F5E07}" presName="vert1" presStyleCnt="0"/>
      <dgm:spPr/>
    </dgm:pt>
  </dgm:ptLst>
  <dgm:cxnLst>
    <dgm:cxn modelId="{8C33DF01-EBCD-4432-92C8-816F4D47061D}" srcId="{473F069D-A782-4375-9D97-988E9D523EB4}" destId="{84D1B789-1403-49E5-8E30-5FC8010282E9}" srcOrd="0" destOrd="0" parTransId="{DE0E8C9B-BC35-4EC9-9C97-6C266DE8D518}" sibTransId="{2D07CAD6-A436-46E0-96E9-42003BE15110}"/>
    <dgm:cxn modelId="{C6853111-7424-42E4-B941-6BEC5695DDBF}" srcId="{473F069D-A782-4375-9D97-988E9D523EB4}" destId="{94F1865C-8569-4ED9-8EFC-9165FF5F5E07}" srcOrd="7" destOrd="0" parTransId="{52138954-3667-4631-B06E-4E7C22A5603D}" sibTransId="{67A914AE-F016-487B-A5F5-414F8CE1DD20}"/>
    <dgm:cxn modelId="{E8AA581F-3413-46F5-8BBB-439A489489C8}" srcId="{473F069D-A782-4375-9D97-988E9D523EB4}" destId="{A458B436-E07E-4CE7-8C97-04697CC5C746}" srcOrd="2" destOrd="0" parTransId="{BB0F3296-4FC7-4820-B7B5-CC96AC34B3B6}" sibTransId="{49C77B69-7DD3-4D75-8A4D-AF8C06B54BD5}"/>
    <dgm:cxn modelId="{C3EBA135-C669-4734-AE5D-F8ECD828E69E}" srcId="{473F069D-A782-4375-9D97-988E9D523EB4}" destId="{A17265F5-872A-4DF9-A29C-522B2921BD3F}" srcOrd="4" destOrd="0" parTransId="{1B4F3CEB-702C-47C5-B31C-155BEE494023}" sibTransId="{10A3EF93-232F-439E-8740-1DEC2145BA04}"/>
    <dgm:cxn modelId="{19D26A43-4DF6-4216-A2EB-8315D187A9E5}" type="presOf" srcId="{732113F0-92E5-4B20-8280-3ED1AC85D64D}" destId="{C4C1E7C5-7F3B-4795-8C3E-4DF378B3932B}" srcOrd="0" destOrd="0" presId="urn:microsoft.com/office/officeart/2008/layout/LinedList"/>
    <dgm:cxn modelId="{8E1D0B45-E993-425F-BE04-E13BA2AEBC68}" type="presOf" srcId="{84D1B789-1403-49E5-8E30-5FC8010282E9}" destId="{B8A38B23-68F3-4FE6-9C44-34E30D08423E}" srcOrd="0" destOrd="0" presId="urn:microsoft.com/office/officeart/2008/layout/LinedList"/>
    <dgm:cxn modelId="{F0EACA56-6F7F-4A45-8165-0CE30B869467}" type="presOf" srcId="{94F1865C-8569-4ED9-8EFC-9165FF5F5E07}" destId="{12A64184-3FED-4575-B661-1BC8F51FC4C4}" srcOrd="0" destOrd="0" presId="urn:microsoft.com/office/officeart/2008/layout/LinedList"/>
    <dgm:cxn modelId="{AEFA9D83-9C29-4E51-B10F-1A35DB6247D2}" srcId="{473F069D-A782-4375-9D97-988E9D523EB4}" destId="{BDE10148-F52E-4F04-BE25-BBD39D4986C3}" srcOrd="1" destOrd="0" parTransId="{AC75F523-7DAA-4D36-83E0-C2FA0E96F482}" sibTransId="{5CB4D86B-E8A8-4E7B-B2EA-22204A722AD7}"/>
    <dgm:cxn modelId="{43A1BA95-7538-43C7-BF2D-AD5CD2287301}" type="presOf" srcId="{A17265F5-872A-4DF9-A29C-522B2921BD3F}" destId="{9A4F7914-F23D-4910-9FE1-19374219F639}" srcOrd="0" destOrd="0" presId="urn:microsoft.com/office/officeart/2008/layout/LinedList"/>
    <dgm:cxn modelId="{5FCB6397-6AA5-4E28-8ACA-375344493480}" srcId="{473F069D-A782-4375-9D97-988E9D523EB4}" destId="{F7183AB5-5726-4910-8CB2-051C52AA084E}" srcOrd="3" destOrd="0" parTransId="{031A3C52-D710-47A3-9202-82A67CEFC145}" sibTransId="{7D42748A-9A78-4BD0-9482-3DF1AE778BB9}"/>
    <dgm:cxn modelId="{8712429C-6DDD-4752-B1DA-5F7068ABD2C2}" srcId="{473F069D-A782-4375-9D97-988E9D523EB4}" destId="{732113F0-92E5-4B20-8280-3ED1AC85D64D}" srcOrd="6" destOrd="0" parTransId="{D7511300-BCEF-4E9D-B398-160663CB3994}" sibTransId="{521356A1-B484-47BD-90C3-3A479CDE3442}"/>
    <dgm:cxn modelId="{8C13D0AC-34F2-46CC-B456-5CD830EF9502}" type="presOf" srcId="{F7183AB5-5726-4910-8CB2-051C52AA084E}" destId="{A2B9DBE0-B2FB-4F64-874A-40919B6B8266}" srcOrd="0" destOrd="0" presId="urn:microsoft.com/office/officeart/2008/layout/LinedList"/>
    <dgm:cxn modelId="{7673DEB7-5FF6-44E2-888C-2AC7EE5AD7A4}" type="presOf" srcId="{473F069D-A782-4375-9D97-988E9D523EB4}" destId="{8A93F053-DA18-4A18-9357-E4206A61C246}" srcOrd="0" destOrd="0" presId="urn:microsoft.com/office/officeart/2008/layout/LinedList"/>
    <dgm:cxn modelId="{46863FC5-B2E8-4D9E-A501-DC80104B6F2E}" type="presOf" srcId="{A458B436-E07E-4CE7-8C97-04697CC5C746}" destId="{547B0999-22AE-4B6A-B681-7F95F4C1B1FB}" srcOrd="0" destOrd="0" presId="urn:microsoft.com/office/officeart/2008/layout/LinedList"/>
    <dgm:cxn modelId="{E2F1EDDC-6B47-4CD1-8D8C-5B8DE7306011}" type="presOf" srcId="{0732F007-7B6B-47F9-A2EC-9AAD01BD4A78}" destId="{3842E969-61F7-4B66-9BAE-3C9ACF004BEA}" srcOrd="0" destOrd="0" presId="urn:microsoft.com/office/officeart/2008/layout/LinedList"/>
    <dgm:cxn modelId="{62B22AEF-C85C-441E-A07F-045132D23939}" srcId="{473F069D-A782-4375-9D97-988E9D523EB4}" destId="{0732F007-7B6B-47F9-A2EC-9AAD01BD4A78}" srcOrd="5" destOrd="0" parTransId="{AD334850-A370-4BCE-A9AD-15E708ADCA50}" sibTransId="{C45921CF-24F1-4206-AD89-B0A6892AB19E}"/>
    <dgm:cxn modelId="{EF986BF9-AEFC-4BE5-8320-7628B1F3FA28}" type="presOf" srcId="{BDE10148-F52E-4F04-BE25-BBD39D4986C3}" destId="{A9E7E48D-FB7C-487B-B239-D339E62212F8}" srcOrd="0" destOrd="0" presId="urn:microsoft.com/office/officeart/2008/layout/LinedList"/>
    <dgm:cxn modelId="{690F5E57-86E3-4B4B-8E9A-C9C9DE574C49}" type="presParOf" srcId="{8A93F053-DA18-4A18-9357-E4206A61C246}" destId="{F48C0EBB-C3A6-4EC7-9FEE-96447E265991}" srcOrd="0" destOrd="0" presId="urn:microsoft.com/office/officeart/2008/layout/LinedList"/>
    <dgm:cxn modelId="{F5A3ED29-B877-424E-8F07-4E61C61BEA46}" type="presParOf" srcId="{8A93F053-DA18-4A18-9357-E4206A61C246}" destId="{0EC33E06-BDDC-4E79-AEA2-3B253B797F76}" srcOrd="1" destOrd="0" presId="urn:microsoft.com/office/officeart/2008/layout/LinedList"/>
    <dgm:cxn modelId="{42A5203A-C8AF-4D6E-90B4-E3636051035A}" type="presParOf" srcId="{0EC33E06-BDDC-4E79-AEA2-3B253B797F76}" destId="{B8A38B23-68F3-4FE6-9C44-34E30D08423E}" srcOrd="0" destOrd="0" presId="urn:microsoft.com/office/officeart/2008/layout/LinedList"/>
    <dgm:cxn modelId="{CA6E010A-BBE4-4A26-B39B-D0E419BE6194}" type="presParOf" srcId="{0EC33E06-BDDC-4E79-AEA2-3B253B797F76}" destId="{24B6D153-F419-4A09-9114-73F5D00CBEB5}" srcOrd="1" destOrd="0" presId="urn:microsoft.com/office/officeart/2008/layout/LinedList"/>
    <dgm:cxn modelId="{D0B574B6-F31C-4A0E-A58D-FF8ABB03CD13}" type="presParOf" srcId="{8A93F053-DA18-4A18-9357-E4206A61C246}" destId="{4E9674EC-A7AB-46B7-8AD0-1C196B6F1A2E}" srcOrd="2" destOrd="0" presId="urn:microsoft.com/office/officeart/2008/layout/LinedList"/>
    <dgm:cxn modelId="{BFBBA432-E61D-4FE4-8BE2-59FCF77DB0E8}" type="presParOf" srcId="{8A93F053-DA18-4A18-9357-E4206A61C246}" destId="{91A1076C-3824-4814-ABBA-9665F416C975}" srcOrd="3" destOrd="0" presId="urn:microsoft.com/office/officeart/2008/layout/LinedList"/>
    <dgm:cxn modelId="{ABB586F9-188A-4A5F-9D8B-29CBDF6F4117}" type="presParOf" srcId="{91A1076C-3824-4814-ABBA-9665F416C975}" destId="{A9E7E48D-FB7C-487B-B239-D339E62212F8}" srcOrd="0" destOrd="0" presId="urn:microsoft.com/office/officeart/2008/layout/LinedList"/>
    <dgm:cxn modelId="{9524731F-6B7F-4EF9-AB2C-8B055855E76A}" type="presParOf" srcId="{91A1076C-3824-4814-ABBA-9665F416C975}" destId="{65FEE4F0-40CC-4515-B6EF-AAD067E997A4}" srcOrd="1" destOrd="0" presId="urn:microsoft.com/office/officeart/2008/layout/LinedList"/>
    <dgm:cxn modelId="{6106E173-72C7-43E7-A49E-1F29A0FBD369}" type="presParOf" srcId="{8A93F053-DA18-4A18-9357-E4206A61C246}" destId="{9C07379B-72EF-475B-B518-46411A2D682F}" srcOrd="4" destOrd="0" presId="urn:microsoft.com/office/officeart/2008/layout/LinedList"/>
    <dgm:cxn modelId="{8D36BA26-C4C3-4C43-A3E3-A43E14C30439}" type="presParOf" srcId="{8A93F053-DA18-4A18-9357-E4206A61C246}" destId="{41221DD3-6B3A-4D93-B97C-8DE1A3AEC27F}" srcOrd="5" destOrd="0" presId="urn:microsoft.com/office/officeart/2008/layout/LinedList"/>
    <dgm:cxn modelId="{5D81566C-A796-452A-AD99-D695135368BF}" type="presParOf" srcId="{41221DD3-6B3A-4D93-B97C-8DE1A3AEC27F}" destId="{547B0999-22AE-4B6A-B681-7F95F4C1B1FB}" srcOrd="0" destOrd="0" presId="urn:microsoft.com/office/officeart/2008/layout/LinedList"/>
    <dgm:cxn modelId="{367281BD-55A2-41C8-9777-6900603542BE}" type="presParOf" srcId="{41221DD3-6B3A-4D93-B97C-8DE1A3AEC27F}" destId="{4E7804AB-FC14-4FB1-B356-FEC03004E46B}" srcOrd="1" destOrd="0" presId="urn:microsoft.com/office/officeart/2008/layout/LinedList"/>
    <dgm:cxn modelId="{588A1436-EF5E-454F-9A45-3DFE0E0F57B3}" type="presParOf" srcId="{8A93F053-DA18-4A18-9357-E4206A61C246}" destId="{29604EF9-27A7-44BF-9300-5FBA89625229}" srcOrd="6" destOrd="0" presId="urn:microsoft.com/office/officeart/2008/layout/LinedList"/>
    <dgm:cxn modelId="{0604A46B-41D7-4DE5-A0EC-55E294A07FD3}" type="presParOf" srcId="{8A93F053-DA18-4A18-9357-E4206A61C246}" destId="{9874200D-2FD5-4C57-93AD-50B117526CD0}" srcOrd="7" destOrd="0" presId="urn:microsoft.com/office/officeart/2008/layout/LinedList"/>
    <dgm:cxn modelId="{9BB73A51-D1A2-4C4F-A68A-2443C4C61BF2}" type="presParOf" srcId="{9874200D-2FD5-4C57-93AD-50B117526CD0}" destId="{A2B9DBE0-B2FB-4F64-874A-40919B6B8266}" srcOrd="0" destOrd="0" presId="urn:microsoft.com/office/officeart/2008/layout/LinedList"/>
    <dgm:cxn modelId="{70932A0F-500C-42ED-8801-7BE92B1BF66D}" type="presParOf" srcId="{9874200D-2FD5-4C57-93AD-50B117526CD0}" destId="{4A701ACB-253D-493B-B440-5497E28959EE}" srcOrd="1" destOrd="0" presId="urn:microsoft.com/office/officeart/2008/layout/LinedList"/>
    <dgm:cxn modelId="{2787717B-108E-407D-AF40-BB9C9A5A4670}" type="presParOf" srcId="{8A93F053-DA18-4A18-9357-E4206A61C246}" destId="{9A086FB9-14C8-44E3-A41B-DF9681636FF3}" srcOrd="8" destOrd="0" presId="urn:microsoft.com/office/officeart/2008/layout/LinedList"/>
    <dgm:cxn modelId="{45B74995-6AC8-49D9-93AD-75DBEFEA40FB}" type="presParOf" srcId="{8A93F053-DA18-4A18-9357-E4206A61C246}" destId="{06914B05-454F-4522-B81D-A4BF8874918D}" srcOrd="9" destOrd="0" presId="urn:microsoft.com/office/officeart/2008/layout/LinedList"/>
    <dgm:cxn modelId="{E3055F1F-BF42-4ACF-9D10-FEA494152B43}" type="presParOf" srcId="{06914B05-454F-4522-B81D-A4BF8874918D}" destId="{9A4F7914-F23D-4910-9FE1-19374219F639}" srcOrd="0" destOrd="0" presId="urn:microsoft.com/office/officeart/2008/layout/LinedList"/>
    <dgm:cxn modelId="{4F11F342-21C6-400A-9C7B-B24B68B2900A}" type="presParOf" srcId="{06914B05-454F-4522-B81D-A4BF8874918D}" destId="{6A4C2421-4CD4-4762-8CD2-A2FAD4BE2999}" srcOrd="1" destOrd="0" presId="urn:microsoft.com/office/officeart/2008/layout/LinedList"/>
    <dgm:cxn modelId="{E445076B-8354-4153-92E1-F8C4D3F77FF3}" type="presParOf" srcId="{8A93F053-DA18-4A18-9357-E4206A61C246}" destId="{6DAB5EA1-161A-4CFF-A9C6-C79EB0ABF7FB}" srcOrd="10" destOrd="0" presId="urn:microsoft.com/office/officeart/2008/layout/LinedList"/>
    <dgm:cxn modelId="{8947A8E6-A481-4542-931E-38855A638D25}" type="presParOf" srcId="{8A93F053-DA18-4A18-9357-E4206A61C246}" destId="{0B7E5B11-9211-4F80-95E9-4EE525BB8BA5}" srcOrd="11" destOrd="0" presId="urn:microsoft.com/office/officeart/2008/layout/LinedList"/>
    <dgm:cxn modelId="{AD2E0120-46B4-48B5-B3D8-EE659F359A22}" type="presParOf" srcId="{0B7E5B11-9211-4F80-95E9-4EE525BB8BA5}" destId="{3842E969-61F7-4B66-9BAE-3C9ACF004BEA}" srcOrd="0" destOrd="0" presId="urn:microsoft.com/office/officeart/2008/layout/LinedList"/>
    <dgm:cxn modelId="{D1AA301B-AFFC-4189-B0E4-2B25D8518246}" type="presParOf" srcId="{0B7E5B11-9211-4F80-95E9-4EE525BB8BA5}" destId="{00DC47B9-5579-45C4-AB77-718E65EE517A}" srcOrd="1" destOrd="0" presId="urn:microsoft.com/office/officeart/2008/layout/LinedList"/>
    <dgm:cxn modelId="{F92A83DB-DFC6-4870-A495-FAC52F5A993C}" type="presParOf" srcId="{8A93F053-DA18-4A18-9357-E4206A61C246}" destId="{76615266-4F68-4FB4-970E-0BC7A1E646F8}" srcOrd="12" destOrd="0" presId="urn:microsoft.com/office/officeart/2008/layout/LinedList"/>
    <dgm:cxn modelId="{17B9D195-E686-45BC-8954-82D1CCCBF0E0}" type="presParOf" srcId="{8A93F053-DA18-4A18-9357-E4206A61C246}" destId="{E9773ABA-94BB-48B7-8DAE-26867E0DCD54}" srcOrd="13" destOrd="0" presId="urn:microsoft.com/office/officeart/2008/layout/LinedList"/>
    <dgm:cxn modelId="{BD1F3114-24FE-44CA-84B5-97F3E131EDF8}" type="presParOf" srcId="{E9773ABA-94BB-48B7-8DAE-26867E0DCD54}" destId="{C4C1E7C5-7F3B-4795-8C3E-4DF378B3932B}" srcOrd="0" destOrd="0" presId="urn:microsoft.com/office/officeart/2008/layout/LinedList"/>
    <dgm:cxn modelId="{1CECB99A-6B64-4A37-8629-DAB263729979}" type="presParOf" srcId="{E9773ABA-94BB-48B7-8DAE-26867E0DCD54}" destId="{702112B3-DA86-49B5-BA03-90BF833DF9D9}" srcOrd="1" destOrd="0" presId="urn:microsoft.com/office/officeart/2008/layout/LinedList"/>
    <dgm:cxn modelId="{0EB0A0F6-0EB8-458A-8414-F1EF4D0C52FC}" type="presParOf" srcId="{8A93F053-DA18-4A18-9357-E4206A61C246}" destId="{535BC5E1-B38B-4073-92B4-411B19FCF226}" srcOrd="14" destOrd="0" presId="urn:microsoft.com/office/officeart/2008/layout/LinedList"/>
    <dgm:cxn modelId="{D7E20C23-E7C3-4D8C-B8FA-5D257F9A4AF1}" type="presParOf" srcId="{8A93F053-DA18-4A18-9357-E4206A61C246}" destId="{558D6492-6E33-4456-8439-5D5A6BEEC977}" srcOrd="15" destOrd="0" presId="urn:microsoft.com/office/officeart/2008/layout/LinedList"/>
    <dgm:cxn modelId="{489C4DAC-2288-4FA6-AEFC-7F06D8450E88}" type="presParOf" srcId="{558D6492-6E33-4456-8439-5D5A6BEEC977}" destId="{12A64184-3FED-4575-B661-1BC8F51FC4C4}" srcOrd="0" destOrd="0" presId="urn:microsoft.com/office/officeart/2008/layout/LinedList"/>
    <dgm:cxn modelId="{EFECE261-1AEC-450F-8707-5B95BA14EB2C}" type="presParOf" srcId="{558D6492-6E33-4456-8439-5D5A6BEEC977}" destId="{5A388444-A030-4974-89A4-73224E3F773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F53776D-1E36-4C3A-9231-B11D8F7A7342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A6E64C-A753-4F9F-8E9F-3909DA265C7D}">
      <dgm:prSet/>
      <dgm:spPr/>
      <dgm:t>
        <a:bodyPr/>
        <a:lstStyle/>
        <a:p>
          <a:r>
            <a:rPr lang="cs-CZ" dirty="0">
              <a:latin typeface="+mj-lt"/>
            </a:rPr>
            <a:t>geografické</a:t>
          </a:r>
          <a:endParaRPr lang="en-US" dirty="0">
            <a:latin typeface="+mj-lt"/>
          </a:endParaRPr>
        </a:p>
      </dgm:t>
    </dgm:pt>
    <dgm:pt modelId="{4573638D-A95D-4431-9367-FF7C47D4E34C}" type="parTrans" cxnId="{9FE45238-93DC-41B1-B022-80503C7D53D0}">
      <dgm:prSet/>
      <dgm:spPr/>
      <dgm:t>
        <a:bodyPr/>
        <a:lstStyle/>
        <a:p>
          <a:endParaRPr lang="en-US"/>
        </a:p>
      </dgm:t>
    </dgm:pt>
    <dgm:pt modelId="{9DC35DB6-7EE3-4D4E-9237-63F3BA755468}" type="sibTrans" cxnId="{9FE45238-93DC-41B1-B022-80503C7D53D0}">
      <dgm:prSet/>
      <dgm:spPr/>
      <dgm:t>
        <a:bodyPr/>
        <a:lstStyle/>
        <a:p>
          <a:endParaRPr lang="en-US"/>
        </a:p>
      </dgm:t>
    </dgm:pt>
    <dgm:pt modelId="{13A95B52-4B5E-43E9-8E4A-13DF55044D7F}">
      <dgm:prSet/>
      <dgm:spPr/>
      <dgm:t>
        <a:bodyPr/>
        <a:lstStyle/>
        <a:p>
          <a:r>
            <a:rPr lang="cs-CZ" dirty="0">
              <a:latin typeface="+mj-lt"/>
            </a:rPr>
            <a:t>místo bydliště, volební obvod, velikost obce</a:t>
          </a:r>
          <a:endParaRPr lang="en-US" dirty="0">
            <a:latin typeface="+mj-lt"/>
          </a:endParaRPr>
        </a:p>
      </dgm:t>
    </dgm:pt>
    <dgm:pt modelId="{AEE0FDB9-7417-4621-B3FF-FEFB19520E9A}" type="parTrans" cxnId="{A1E1F65A-9E30-4355-A01B-2518CE78002A}">
      <dgm:prSet/>
      <dgm:spPr/>
      <dgm:t>
        <a:bodyPr/>
        <a:lstStyle/>
        <a:p>
          <a:endParaRPr lang="en-US"/>
        </a:p>
      </dgm:t>
    </dgm:pt>
    <dgm:pt modelId="{02F6D9F9-4B9E-432F-8B5C-3DFA58EF2718}" type="sibTrans" cxnId="{A1E1F65A-9E30-4355-A01B-2518CE78002A}">
      <dgm:prSet/>
      <dgm:spPr/>
      <dgm:t>
        <a:bodyPr/>
        <a:lstStyle/>
        <a:p>
          <a:endParaRPr lang="en-US"/>
        </a:p>
      </dgm:t>
    </dgm:pt>
    <dgm:pt modelId="{3E027903-7A42-40EE-977A-FD414E534D18}">
      <dgm:prSet/>
      <dgm:spPr/>
      <dgm:t>
        <a:bodyPr/>
        <a:lstStyle/>
        <a:p>
          <a:r>
            <a:rPr lang="cs-CZ" dirty="0">
              <a:latin typeface="+mj-lt"/>
            </a:rPr>
            <a:t>demografické</a:t>
          </a:r>
          <a:endParaRPr lang="en-US" dirty="0">
            <a:latin typeface="+mj-lt"/>
          </a:endParaRPr>
        </a:p>
      </dgm:t>
    </dgm:pt>
    <dgm:pt modelId="{E463154B-43AB-4304-BF47-13D6E60273A0}" type="parTrans" cxnId="{482D7B4E-C6C3-4713-8653-9A49FCF9A9AA}">
      <dgm:prSet/>
      <dgm:spPr/>
      <dgm:t>
        <a:bodyPr/>
        <a:lstStyle/>
        <a:p>
          <a:endParaRPr lang="en-US"/>
        </a:p>
      </dgm:t>
    </dgm:pt>
    <dgm:pt modelId="{81B42BF0-DFC8-454D-840F-0B62CC433CF1}" type="sibTrans" cxnId="{482D7B4E-C6C3-4713-8653-9A49FCF9A9AA}">
      <dgm:prSet/>
      <dgm:spPr/>
      <dgm:t>
        <a:bodyPr/>
        <a:lstStyle/>
        <a:p>
          <a:endParaRPr lang="en-US"/>
        </a:p>
      </dgm:t>
    </dgm:pt>
    <dgm:pt modelId="{726425CD-2B64-46C6-9BC2-737A939A9714}">
      <dgm:prSet/>
      <dgm:spPr/>
      <dgm:t>
        <a:bodyPr/>
        <a:lstStyle/>
        <a:p>
          <a:r>
            <a:rPr lang="cs-CZ" dirty="0">
              <a:latin typeface="+mj-lt"/>
            </a:rPr>
            <a:t>věk, pohlaví, rodinný status, příjem, vzdělání, práce, vyznání, kultura, národnost</a:t>
          </a:r>
          <a:endParaRPr lang="en-US" dirty="0">
            <a:latin typeface="+mj-lt"/>
          </a:endParaRPr>
        </a:p>
      </dgm:t>
    </dgm:pt>
    <dgm:pt modelId="{AC9AD790-85C1-4E32-8BBD-4924F7ACA920}" type="parTrans" cxnId="{2AF5B18B-06F9-4233-BCD1-A0C25FD440B7}">
      <dgm:prSet/>
      <dgm:spPr/>
      <dgm:t>
        <a:bodyPr/>
        <a:lstStyle/>
        <a:p>
          <a:endParaRPr lang="en-US"/>
        </a:p>
      </dgm:t>
    </dgm:pt>
    <dgm:pt modelId="{953616C2-114C-4F24-8887-561635A6814F}" type="sibTrans" cxnId="{2AF5B18B-06F9-4233-BCD1-A0C25FD440B7}">
      <dgm:prSet/>
      <dgm:spPr/>
      <dgm:t>
        <a:bodyPr/>
        <a:lstStyle/>
        <a:p>
          <a:endParaRPr lang="en-US"/>
        </a:p>
      </dgm:t>
    </dgm:pt>
    <dgm:pt modelId="{C2B35132-5A82-4441-91A8-C01075E1B622}">
      <dgm:prSet/>
      <dgm:spPr/>
      <dgm:t>
        <a:bodyPr/>
        <a:lstStyle/>
        <a:p>
          <a:r>
            <a:rPr lang="cs-CZ" dirty="0">
              <a:latin typeface="+mj-lt"/>
            </a:rPr>
            <a:t>sociologické</a:t>
          </a:r>
          <a:endParaRPr lang="en-US" dirty="0">
            <a:latin typeface="+mj-lt"/>
          </a:endParaRPr>
        </a:p>
      </dgm:t>
    </dgm:pt>
    <dgm:pt modelId="{8CA14449-CAF6-4CE5-A3DD-6D1FCEF0EA75}" type="parTrans" cxnId="{C2B7B8A9-A4D8-4EA0-A162-C4CB681D7570}">
      <dgm:prSet/>
      <dgm:spPr/>
      <dgm:t>
        <a:bodyPr/>
        <a:lstStyle/>
        <a:p>
          <a:endParaRPr lang="en-US"/>
        </a:p>
      </dgm:t>
    </dgm:pt>
    <dgm:pt modelId="{54A683E6-FC03-45FA-A10B-24FAAA40875E}" type="sibTrans" cxnId="{C2B7B8A9-A4D8-4EA0-A162-C4CB681D7570}">
      <dgm:prSet/>
      <dgm:spPr/>
      <dgm:t>
        <a:bodyPr/>
        <a:lstStyle/>
        <a:p>
          <a:endParaRPr lang="en-US"/>
        </a:p>
      </dgm:t>
    </dgm:pt>
    <dgm:pt modelId="{922925D6-AF38-47CB-8CF5-C258BDB40122}">
      <dgm:prSet/>
      <dgm:spPr/>
      <dgm:t>
        <a:bodyPr/>
        <a:lstStyle/>
        <a:p>
          <a:r>
            <a:rPr lang="cs-CZ" dirty="0">
              <a:latin typeface="+mj-lt"/>
            </a:rPr>
            <a:t>společenská třída, styl života</a:t>
          </a:r>
          <a:endParaRPr lang="en-US" dirty="0">
            <a:latin typeface="+mj-lt"/>
          </a:endParaRPr>
        </a:p>
      </dgm:t>
    </dgm:pt>
    <dgm:pt modelId="{707EBC7C-4E35-4BA5-96BC-7A975DF9C2A4}" type="parTrans" cxnId="{242D060A-5836-4708-9A5D-1246D688F95C}">
      <dgm:prSet/>
      <dgm:spPr/>
      <dgm:t>
        <a:bodyPr/>
        <a:lstStyle/>
        <a:p>
          <a:endParaRPr lang="en-US"/>
        </a:p>
      </dgm:t>
    </dgm:pt>
    <dgm:pt modelId="{4390A024-CBD4-4263-9717-FECC340B957A}" type="sibTrans" cxnId="{242D060A-5836-4708-9A5D-1246D688F95C}">
      <dgm:prSet/>
      <dgm:spPr/>
      <dgm:t>
        <a:bodyPr/>
        <a:lstStyle/>
        <a:p>
          <a:endParaRPr lang="en-US"/>
        </a:p>
      </dgm:t>
    </dgm:pt>
    <dgm:pt modelId="{D53C1F31-23B7-4A4C-8C11-85776094800D}">
      <dgm:prSet/>
      <dgm:spPr/>
      <dgm:t>
        <a:bodyPr/>
        <a:lstStyle/>
        <a:p>
          <a:r>
            <a:rPr lang="cs-CZ" dirty="0">
              <a:latin typeface="+mj-lt"/>
            </a:rPr>
            <a:t>psychologické</a:t>
          </a:r>
          <a:endParaRPr lang="en-US" dirty="0">
            <a:latin typeface="+mj-lt"/>
          </a:endParaRPr>
        </a:p>
      </dgm:t>
    </dgm:pt>
    <dgm:pt modelId="{D485D837-7CBF-436D-8DC4-6B1B58F7A41C}" type="parTrans" cxnId="{66A19E9F-998E-4EFF-B45A-5D212680F794}">
      <dgm:prSet/>
      <dgm:spPr/>
      <dgm:t>
        <a:bodyPr/>
        <a:lstStyle/>
        <a:p>
          <a:endParaRPr lang="en-US"/>
        </a:p>
      </dgm:t>
    </dgm:pt>
    <dgm:pt modelId="{CD712A7A-DF88-435A-A68F-1A0308F09764}" type="sibTrans" cxnId="{66A19E9F-998E-4EFF-B45A-5D212680F794}">
      <dgm:prSet/>
      <dgm:spPr/>
      <dgm:t>
        <a:bodyPr/>
        <a:lstStyle/>
        <a:p>
          <a:endParaRPr lang="en-US"/>
        </a:p>
      </dgm:t>
    </dgm:pt>
    <dgm:pt modelId="{11883378-35CF-41E2-97BB-6A9063253531}">
      <dgm:prSet/>
      <dgm:spPr/>
      <dgm:t>
        <a:bodyPr/>
        <a:lstStyle/>
        <a:p>
          <a:r>
            <a:rPr lang="cs-CZ" dirty="0">
              <a:latin typeface="+mj-lt"/>
            </a:rPr>
            <a:t>politické hodnoty, potřeby, preference, motivace</a:t>
          </a:r>
          <a:endParaRPr lang="en-US" dirty="0">
            <a:latin typeface="+mj-lt"/>
          </a:endParaRPr>
        </a:p>
      </dgm:t>
    </dgm:pt>
    <dgm:pt modelId="{35F90261-3927-45F6-8930-65B5D6CFBCBD}" type="parTrans" cxnId="{38559640-91E7-449E-A47C-B4FFF1F0C17D}">
      <dgm:prSet/>
      <dgm:spPr/>
      <dgm:t>
        <a:bodyPr/>
        <a:lstStyle/>
        <a:p>
          <a:endParaRPr lang="en-US"/>
        </a:p>
      </dgm:t>
    </dgm:pt>
    <dgm:pt modelId="{A47FB914-E19B-4E15-B0A1-5AF91BB60F99}" type="sibTrans" cxnId="{38559640-91E7-449E-A47C-B4FFF1F0C17D}">
      <dgm:prSet/>
      <dgm:spPr/>
      <dgm:t>
        <a:bodyPr/>
        <a:lstStyle/>
        <a:p>
          <a:endParaRPr lang="en-US"/>
        </a:p>
      </dgm:t>
    </dgm:pt>
    <dgm:pt modelId="{62E88BAC-CDF3-4443-A4B6-D8B7F4F5B870}">
      <dgm:prSet/>
      <dgm:spPr/>
      <dgm:t>
        <a:bodyPr/>
        <a:lstStyle/>
        <a:p>
          <a:r>
            <a:rPr lang="cs-CZ" dirty="0">
              <a:latin typeface="+mj-lt"/>
            </a:rPr>
            <a:t>behaviorální</a:t>
          </a:r>
          <a:endParaRPr lang="en-US" dirty="0">
            <a:latin typeface="+mj-lt"/>
          </a:endParaRPr>
        </a:p>
      </dgm:t>
    </dgm:pt>
    <dgm:pt modelId="{3E2CFB02-1AAC-484E-ADB6-4F5266C75090}" type="parTrans" cxnId="{1E83F72B-F97E-405C-86B4-655AE5F00544}">
      <dgm:prSet/>
      <dgm:spPr/>
      <dgm:t>
        <a:bodyPr/>
        <a:lstStyle/>
        <a:p>
          <a:endParaRPr lang="en-US"/>
        </a:p>
      </dgm:t>
    </dgm:pt>
    <dgm:pt modelId="{9574AAF6-F7F1-40C5-83AD-4DF3D04D0724}" type="sibTrans" cxnId="{1E83F72B-F97E-405C-86B4-655AE5F00544}">
      <dgm:prSet/>
      <dgm:spPr/>
      <dgm:t>
        <a:bodyPr/>
        <a:lstStyle/>
        <a:p>
          <a:endParaRPr lang="en-US"/>
        </a:p>
      </dgm:t>
    </dgm:pt>
    <dgm:pt modelId="{B2328D25-92C1-490D-BE13-FA02B63C5D8E}">
      <dgm:prSet/>
      <dgm:spPr/>
      <dgm:t>
        <a:bodyPr/>
        <a:lstStyle/>
        <a:p>
          <a:r>
            <a:rPr lang="cs-CZ" dirty="0">
              <a:latin typeface="+mj-lt"/>
            </a:rPr>
            <a:t>chování voliče, politická a společenská aktivita</a:t>
          </a:r>
          <a:endParaRPr lang="en-US" dirty="0">
            <a:latin typeface="+mj-lt"/>
          </a:endParaRPr>
        </a:p>
      </dgm:t>
    </dgm:pt>
    <dgm:pt modelId="{AA204CAE-0578-4274-86FC-33C3D2C54E0C}" type="parTrans" cxnId="{957801AF-7793-4C49-B42A-1AA21754C104}">
      <dgm:prSet/>
      <dgm:spPr/>
      <dgm:t>
        <a:bodyPr/>
        <a:lstStyle/>
        <a:p>
          <a:endParaRPr lang="en-US"/>
        </a:p>
      </dgm:t>
    </dgm:pt>
    <dgm:pt modelId="{7AAEC69C-2B96-4E11-924B-5924E2981117}" type="sibTrans" cxnId="{957801AF-7793-4C49-B42A-1AA21754C104}">
      <dgm:prSet/>
      <dgm:spPr/>
      <dgm:t>
        <a:bodyPr/>
        <a:lstStyle/>
        <a:p>
          <a:endParaRPr lang="en-US"/>
        </a:p>
      </dgm:t>
    </dgm:pt>
    <dgm:pt modelId="{D5F5C384-1D0F-42BB-83E8-C89E7DBD26CC}" type="pres">
      <dgm:prSet presAssocID="{AF53776D-1E36-4C3A-9231-B11D8F7A7342}" presName="linear" presStyleCnt="0">
        <dgm:presLayoutVars>
          <dgm:dir/>
          <dgm:animLvl val="lvl"/>
          <dgm:resizeHandles val="exact"/>
        </dgm:presLayoutVars>
      </dgm:prSet>
      <dgm:spPr/>
    </dgm:pt>
    <dgm:pt modelId="{19309B33-7513-4EDF-B1CA-7CF82A479E02}" type="pres">
      <dgm:prSet presAssocID="{24A6E64C-A753-4F9F-8E9F-3909DA265C7D}" presName="parentLin" presStyleCnt="0"/>
      <dgm:spPr/>
    </dgm:pt>
    <dgm:pt modelId="{B5FB91A0-4B7E-43C2-B0B4-DFC320A59250}" type="pres">
      <dgm:prSet presAssocID="{24A6E64C-A753-4F9F-8E9F-3909DA265C7D}" presName="parentLeftMargin" presStyleLbl="node1" presStyleIdx="0" presStyleCnt="5"/>
      <dgm:spPr/>
    </dgm:pt>
    <dgm:pt modelId="{AC272E36-5E78-408F-8799-5F731AF75C14}" type="pres">
      <dgm:prSet presAssocID="{24A6E64C-A753-4F9F-8E9F-3909DA265C7D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24B1EE4-7FA7-4428-BF67-39625C7572DA}" type="pres">
      <dgm:prSet presAssocID="{24A6E64C-A753-4F9F-8E9F-3909DA265C7D}" presName="negativeSpace" presStyleCnt="0"/>
      <dgm:spPr/>
    </dgm:pt>
    <dgm:pt modelId="{3CB1E9B5-9EB2-43A0-82A1-4F28E8C07F12}" type="pres">
      <dgm:prSet presAssocID="{24A6E64C-A753-4F9F-8E9F-3909DA265C7D}" presName="childText" presStyleLbl="conFgAcc1" presStyleIdx="0" presStyleCnt="5">
        <dgm:presLayoutVars>
          <dgm:bulletEnabled val="1"/>
        </dgm:presLayoutVars>
      </dgm:prSet>
      <dgm:spPr/>
    </dgm:pt>
    <dgm:pt modelId="{86FE37AB-DFF4-4E3D-B933-4ABB2A62707B}" type="pres">
      <dgm:prSet presAssocID="{9DC35DB6-7EE3-4D4E-9237-63F3BA755468}" presName="spaceBetweenRectangles" presStyleCnt="0"/>
      <dgm:spPr/>
    </dgm:pt>
    <dgm:pt modelId="{D4505270-2A64-4EEB-A4F0-C57B2D4D9FE3}" type="pres">
      <dgm:prSet presAssocID="{3E027903-7A42-40EE-977A-FD414E534D18}" presName="parentLin" presStyleCnt="0"/>
      <dgm:spPr/>
    </dgm:pt>
    <dgm:pt modelId="{767E870A-BB15-4B9D-B4B2-24715A154295}" type="pres">
      <dgm:prSet presAssocID="{3E027903-7A42-40EE-977A-FD414E534D18}" presName="parentLeftMargin" presStyleLbl="node1" presStyleIdx="0" presStyleCnt="5"/>
      <dgm:spPr/>
    </dgm:pt>
    <dgm:pt modelId="{57A1538B-DF36-4737-B92D-3B3E7569DB0F}" type="pres">
      <dgm:prSet presAssocID="{3E027903-7A42-40EE-977A-FD414E534D1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EAC49AE-0FCF-4F43-8660-923025BD2299}" type="pres">
      <dgm:prSet presAssocID="{3E027903-7A42-40EE-977A-FD414E534D18}" presName="negativeSpace" presStyleCnt="0"/>
      <dgm:spPr/>
    </dgm:pt>
    <dgm:pt modelId="{D009D337-F4BA-471B-A305-18BE21171CA9}" type="pres">
      <dgm:prSet presAssocID="{3E027903-7A42-40EE-977A-FD414E534D18}" presName="childText" presStyleLbl="conFgAcc1" presStyleIdx="1" presStyleCnt="5">
        <dgm:presLayoutVars>
          <dgm:bulletEnabled val="1"/>
        </dgm:presLayoutVars>
      </dgm:prSet>
      <dgm:spPr/>
    </dgm:pt>
    <dgm:pt modelId="{B286FC12-D71B-45EB-9387-53CBF07DCC8C}" type="pres">
      <dgm:prSet presAssocID="{81B42BF0-DFC8-454D-840F-0B62CC433CF1}" presName="spaceBetweenRectangles" presStyleCnt="0"/>
      <dgm:spPr/>
    </dgm:pt>
    <dgm:pt modelId="{702B36B4-5151-4D5C-9B47-0E533E15714D}" type="pres">
      <dgm:prSet presAssocID="{C2B35132-5A82-4441-91A8-C01075E1B622}" presName="parentLin" presStyleCnt="0"/>
      <dgm:spPr/>
    </dgm:pt>
    <dgm:pt modelId="{CB521FB5-1CE3-41E0-A4DD-5E9C4D031F12}" type="pres">
      <dgm:prSet presAssocID="{C2B35132-5A82-4441-91A8-C01075E1B622}" presName="parentLeftMargin" presStyleLbl="node1" presStyleIdx="1" presStyleCnt="5"/>
      <dgm:spPr/>
    </dgm:pt>
    <dgm:pt modelId="{173F0AC1-C437-4045-B693-E0A52D9E36CE}" type="pres">
      <dgm:prSet presAssocID="{C2B35132-5A82-4441-91A8-C01075E1B622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BF596A2-EAAF-44C3-A7B8-52F89EDFC7A6}" type="pres">
      <dgm:prSet presAssocID="{C2B35132-5A82-4441-91A8-C01075E1B622}" presName="negativeSpace" presStyleCnt="0"/>
      <dgm:spPr/>
    </dgm:pt>
    <dgm:pt modelId="{B83FB44A-FB16-44F6-A8E8-3CC9DBD0CEFF}" type="pres">
      <dgm:prSet presAssocID="{C2B35132-5A82-4441-91A8-C01075E1B622}" presName="childText" presStyleLbl="conFgAcc1" presStyleIdx="2" presStyleCnt="5">
        <dgm:presLayoutVars>
          <dgm:bulletEnabled val="1"/>
        </dgm:presLayoutVars>
      </dgm:prSet>
      <dgm:spPr/>
    </dgm:pt>
    <dgm:pt modelId="{0BD34349-C0C6-4E14-B983-B1F9D5B09EC3}" type="pres">
      <dgm:prSet presAssocID="{54A683E6-FC03-45FA-A10B-24FAAA40875E}" presName="spaceBetweenRectangles" presStyleCnt="0"/>
      <dgm:spPr/>
    </dgm:pt>
    <dgm:pt modelId="{24148E35-2C53-47CC-A401-405FC44CDA9C}" type="pres">
      <dgm:prSet presAssocID="{D53C1F31-23B7-4A4C-8C11-85776094800D}" presName="parentLin" presStyleCnt="0"/>
      <dgm:spPr/>
    </dgm:pt>
    <dgm:pt modelId="{2A169E68-E0A3-4E84-B5AA-C2DD5CF2F989}" type="pres">
      <dgm:prSet presAssocID="{D53C1F31-23B7-4A4C-8C11-85776094800D}" presName="parentLeftMargin" presStyleLbl="node1" presStyleIdx="2" presStyleCnt="5"/>
      <dgm:spPr/>
    </dgm:pt>
    <dgm:pt modelId="{3655CF63-A2C5-45C0-AFBB-EA2D52E61926}" type="pres">
      <dgm:prSet presAssocID="{D53C1F31-23B7-4A4C-8C11-85776094800D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3567BED1-EC0D-458F-98D1-16CE02DC4CB5}" type="pres">
      <dgm:prSet presAssocID="{D53C1F31-23B7-4A4C-8C11-85776094800D}" presName="negativeSpace" presStyleCnt="0"/>
      <dgm:spPr/>
    </dgm:pt>
    <dgm:pt modelId="{A600BF7C-87DA-4CF7-AB6B-7ACCF642BC9E}" type="pres">
      <dgm:prSet presAssocID="{D53C1F31-23B7-4A4C-8C11-85776094800D}" presName="childText" presStyleLbl="conFgAcc1" presStyleIdx="3" presStyleCnt="5">
        <dgm:presLayoutVars>
          <dgm:bulletEnabled val="1"/>
        </dgm:presLayoutVars>
      </dgm:prSet>
      <dgm:spPr/>
    </dgm:pt>
    <dgm:pt modelId="{70A53F3F-BD06-44F8-9346-DEE20BACD440}" type="pres">
      <dgm:prSet presAssocID="{CD712A7A-DF88-435A-A68F-1A0308F09764}" presName="spaceBetweenRectangles" presStyleCnt="0"/>
      <dgm:spPr/>
    </dgm:pt>
    <dgm:pt modelId="{FCB4978C-8025-4AA1-83D3-CE3C3BDEADA4}" type="pres">
      <dgm:prSet presAssocID="{62E88BAC-CDF3-4443-A4B6-D8B7F4F5B870}" presName="parentLin" presStyleCnt="0"/>
      <dgm:spPr/>
    </dgm:pt>
    <dgm:pt modelId="{C35DB808-4BE6-4578-A06A-81B213818B09}" type="pres">
      <dgm:prSet presAssocID="{62E88BAC-CDF3-4443-A4B6-D8B7F4F5B870}" presName="parentLeftMargin" presStyleLbl="node1" presStyleIdx="3" presStyleCnt="5"/>
      <dgm:spPr/>
    </dgm:pt>
    <dgm:pt modelId="{8194C0B2-C447-44ED-9B18-C2B5D9F99B3C}" type="pres">
      <dgm:prSet presAssocID="{62E88BAC-CDF3-4443-A4B6-D8B7F4F5B870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B9327531-10E4-4C08-98A5-17DDFB3F0E35}" type="pres">
      <dgm:prSet presAssocID="{62E88BAC-CDF3-4443-A4B6-D8B7F4F5B870}" presName="negativeSpace" presStyleCnt="0"/>
      <dgm:spPr/>
    </dgm:pt>
    <dgm:pt modelId="{2D55796B-C838-4B63-ABE7-CFD6E8CA4CFA}" type="pres">
      <dgm:prSet presAssocID="{62E88BAC-CDF3-4443-A4B6-D8B7F4F5B870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242D060A-5836-4708-9A5D-1246D688F95C}" srcId="{C2B35132-5A82-4441-91A8-C01075E1B622}" destId="{922925D6-AF38-47CB-8CF5-C258BDB40122}" srcOrd="0" destOrd="0" parTransId="{707EBC7C-4E35-4BA5-96BC-7A975DF9C2A4}" sibTransId="{4390A024-CBD4-4263-9717-FECC340B957A}"/>
    <dgm:cxn modelId="{4D937413-9C7F-45F2-85BC-95C33F780963}" type="presOf" srcId="{13A95B52-4B5E-43E9-8E4A-13DF55044D7F}" destId="{3CB1E9B5-9EB2-43A0-82A1-4F28E8C07F12}" srcOrd="0" destOrd="0" presId="urn:microsoft.com/office/officeart/2005/8/layout/list1"/>
    <dgm:cxn modelId="{632CA520-723D-44D4-BDB3-7B5F5F7152B3}" type="presOf" srcId="{11883378-35CF-41E2-97BB-6A9063253531}" destId="{A600BF7C-87DA-4CF7-AB6B-7ACCF642BC9E}" srcOrd="0" destOrd="0" presId="urn:microsoft.com/office/officeart/2005/8/layout/list1"/>
    <dgm:cxn modelId="{C9C7832B-180F-45B2-9E60-D4D7F060CF77}" type="presOf" srcId="{AF53776D-1E36-4C3A-9231-B11D8F7A7342}" destId="{D5F5C384-1D0F-42BB-83E8-C89E7DBD26CC}" srcOrd="0" destOrd="0" presId="urn:microsoft.com/office/officeart/2005/8/layout/list1"/>
    <dgm:cxn modelId="{1E83F72B-F97E-405C-86B4-655AE5F00544}" srcId="{AF53776D-1E36-4C3A-9231-B11D8F7A7342}" destId="{62E88BAC-CDF3-4443-A4B6-D8B7F4F5B870}" srcOrd="4" destOrd="0" parTransId="{3E2CFB02-1AAC-484E-ADB6-4F5266C75090}" sibTransId="{9574AAF6-F7F1-40C5-83AD-4DF3D04D0724}"/>
    <dgm:cxn modelId="{699BF131-6963-4B07-B191-A5D7C3F45E8C}" type="presOf" srcId="{3E027903-7A42-40EE-977A-FD414E534D18}" destId="{57A1538B-DF36-4737-B92D-3B3E7569DB0F}" srcOrd="1" destOrd="0" presId="urn:microsoft.com/office/officeart/2005/8/layout/list1"/>
    <dgm:cxn modelId="{9FE45238-93DC-41B1-B022-80503C7D53D0}" srcId="{AF53776D-1E36-4C3A-9231-B11D8F7A7342}" destId="{24A6E64C-A753-4F9F-8E9F-3909DA265C7D}" srcOrd="0" destOrd="0" parTransId="{4573638D-A95D-4431-9367-FF7C47D4E34C}" sibTransId="{9DC35DB6-7EE3-4D4E-9237-63F3BA755468}"/>
    <dgm:cxn modelId="{38559640-91E7-449E-A47C-B4FFF1F0C17D}" srcId="{D53C1F31-23B7-4A4C-8C11-85776094800D}" destId="{11883378-35CF-41E2-97BB-6A9063253531}" srcOrd="0" destOrd="0" parTransId="{35F90261-3927-45F6-8930-65B5D6CFBCBD}" sibTransId="{A47FB914-E19B-4E15-B0A1-5AF91BB60F99}"/>
    <dgm:cxn modelId="{482D7B4E-C6C3-4713-8653-9A49FCF9A9AA}" srcId="{AF53776D-1E36-4C3A-9231-B11D8F7A7342}" destId="{3E027903-7A42-40EE-977A-FD414E534D18}" srcOrd="1" destOrd="0" parTransId="{E463154B-43AB-4304-BF47-13D6E60273A0}" sibTransId="{81B42BF0-DFC8-454D-840F-0B62CC433CF1}"/>
    <dgm:cxn modelId="{80284056-B073-40EC-B025-579B7D7F1DEC}" type="presOf" srcId="{62E88BAC-CDF3-4443-A4B6-D8B7F4F5B870}" destId="{C35DB808-4BE6-4578-A06A-81B213818B09}" srcOrd="0" destOrd="0" presId="urn:microsoft.com/office/officeart/2005/8/layout/list1"/>
    <dgm:cxn modelId="{A1E1F65A-9E30-4355-A01B-2518CE78002A}" srcId="{24A6E64C-A753-4F9F-8E9F-3909DA265C7D}" destId="{13A95B52-4B5E-43E9-8E4A-13DF55044D7F}" srcOrd="0" destOrd="0" parTransId="{AEE0FDB9-7417-4621-B3FF-FEFB19520E9A}" sibTransId="{02F6D9F9-4B9E-432F-8B5C-3DFA58EF2718}"/>
    <dgm:cxn modelId="{3162D385-F957-42BE-B54F-93967081A41F}" type="presOf" srcId="{B2328D25-92C1-490D-BE13-FA02B63C5D8E}" destId="{2D55796B-C838-4B63-ABE7-CFD6E8CA4CFA}" srcOrd="0" destOrd="0" presId="urn:microsoft.com/office/officeart/2005/8/layout/list1"/>
    <dgm:cxn modelId="{2AF5B18B-06F9-4233-BCD1-A0C25FD440B7}" srcId="{3E027903-7A42-40EE-977A-FD414E534D18}" destId="{726425CD-2B64-46C6-9BC2-737A939A9714}" srcOrd="0" destOrd="0" parTransId="{AC9AD790-85C1-4E32-8BBD-4924F7ACA920}" sibTransId="{953616C2-114C-4F24-8887-561635A6814F}"/>
    <dgm:cxn modelId="{5179828F-987B-47FD-8A6B-2022087C1C0A}" type="presOf" srcId="{3E027903-7A42-40EE-977A-FD414E534D18}" destId="{767E870A-BB15-4B9D-B4B2-24715A154295}" srcOrd="0" destOrd="0" presId="urn:microsoft.com/office/officeart/2005/8/layout/list1"/>
    <dgm:cxn modelId="{66A19E9F-998E-4EFF-B45A-5D212680F794}" srcId="{AF53776D-1E36-4C3A-9231-B11D8F7A7342}" destId="{D53C1F31-23B7-4A4C-8C11-85776094800D}" srcOrd="3" destOrd="0" parTransId="{D485D837-7CBF-436D-8DC4-6B1B58F7A41C}" sibTransId="{CD712A7A-DF88-435A-A68F-1A0308F09764}"/>
    <dgm:cxn modelId="{C2B7B8A9-A4D8-4EA0-A162-C4CB681D7570}" srcId="{AF53776D-1E36-4C3A-9231-B11D8F7A7342}" destId="{C2B35132-5A82-4441-91A8-C01075E1B622}" srcOrd="2" destOrd="0" parTransId="{8CA14449-CAF6-4CE5-A3DD-6D1FCEF0EA75}" sibTransId="{54A683E6-FC03-45FA-A10B-24FAAA40875E}"/>
    <dgm:cxn modelId="{957801AF-7793-4C49-B42A-1AA21754C104}" srcId="{62E88BAC-CDF3-4443-A4B6-D8B7F4F5B870}" destId="{B2328D25-92C1-490D-BE13-FA02B63C5D8E}" srcOrd="0" destOrd="0" parTransId="{AA204CAE-0578-4274-86FC-33C3D2C54E0C}" sibTransId="{7AAEC69C-2B96-4E11-924B-5924E2981117}"/>
    <dgm:cxn modelId="{AE333FB4-5CB1-4DBB-BAD1-A919681BDFD5}" type="presOf" srcId="{726425CD-2B64-46C6-9BC2-737A939A9714}" destId="{D009D337-F4BA-471B-A305-18BE21171CA9}" srcOrd="0" destOrd="0" presId="urn:microsoft.com/office/officeart/2005/8/layout/list1"/>
    <dgm:cxn modelId="{4E289ABC-0BC5-43BB-8C6C-5697266D5C74}" type="presOf" srcId="{922925D6-AF38-47CB-8CF5-C258BDB40122}" destId="{B83FB44A-FB16-44F6-A8E8-3CC9DBD0CEFF}" srcOrd="0" destOrd="0" presId="urn:microsoft.com/office/officeart/2005/8/layout/list1"/>
    <dgm:cxn modelId="{ACEFC1D0-30C7-4B78-A04A-FF63455B124D}" type="presOf" srcId="{24A6E64C-A753-4F9F-8E9F-3909DA265C7D}" destId="{AC272E36-5E78-408F-8799-5F731AF75C14}" srcOrd="1" destOrd="0" presId="urn:microsoft.com/office/officeart/2005/8/layout/list1"/>
    <dgm:cxn modelId="{7A44E9D5-7B82-493D-A38E-CE467F9C194E}" type="presOf" srcId="{62E88BAC-CDF3-4443-A4B6-D8B7F4F5B870}" destId="{8194C0B2-C447-44ED-9B18-C2B5D9F99B3C}" srcOrd="1" destOrd="0" presId="urn:microsoft.com/office/officeart/2005/8/layout/list1"/>
    <dgm:cxn modelId="{D9B477DB-0E74-4F28-B6DC-86A40E6DFA3B}" type="presOf" srcId="{D53C1F31-23B7-4A4C-8C11-85776094800D}" destId="{3655CF63-A2C5-45C0-AFBB-EA2D52E61926}" srcOrd="1" destOrd="0" presId="urn:microsoft.com/office/officeart/2005/8/layout/list1"/>
    <dgm:cxn modelId="{A2BFA2DD-8D9E-4FE2-B0CA-4A507306C704}" type="presOf" srcId="{24A6E64C-A753-4F9F-8E9F-3909DA265C7D}" destId="{B5FB91A0-4B7E-43C2-B0B4-DFC320A59250}" srcOrd="0" destOrd="0" presId="urn:microsoft.com/office/officeart/2005/8/layout/list1"/>
    <dgm:cxn modelId="{1D5090DF-3291-4B7C-9A9A-87037114C393}" type="presOf" srcId="{D53C1F31-23B7-4A4C-8C11-85776094800D}" destId="{2A169E68-E0A3-4E84-B5AA-C2DD5CF2F989}" srcOrd="0" destOrd="0" presId="urn:microsoft.com/office/officeart/2005/8/layout/list1"/>
    <dgm:cxn modelId="{E8D2BFE0-140E-49C9-88FA-E5418017B9E5}" type="presOf" srcId="{C2B35132-5A82-4441-91A8-C01075E1B622}" destId="{CB521FB5-1CE3-41E0-A4DD-5E9C4D031F12}" srcOrd="0" destOrd="0" presId="urn:microsoft.com/office/officeart/2005/8/layout/list1"/>
    <dgm:cxn modelId="{4E2801E9-5585-484B-B1DA-E13FC89F4B74}" type="presOf" srcId="{C2B35132-5A82-4441-91A8-C01075E1B622}" destId="{173F0AC1-C437-4045-B693-E0A52D9E36CE}" srcOrd="1" destOrd="0" presId="urn:microsoft.com/office/officeart/2005/8/layout/list1"/>
    <dgm:cxn modelId="{560C99FB-0C8A-46C5-9712-B3E52E5537CA}" type="presParOf" srcId="{D5F5C384-1D0F-42BB-83E8-C89E7DBD26CC}" destId="{19309B33-7513-4EDF-B1CA-7CF82A479E02}" srcOrd="0" destOrd="0" presId="urn:microsoft.com/office/officeart/2005/8/layout/list1"/>
    <dgm:cxn modelId="{4024D72C-2B27-4599-806B-7DEFDB230710}" type="presParOf" srcId="{19309B33-7513-4EDF-B1CA-7CF82A479E02}" destId="{B5FB91A0-4B7E-43C2-B0B4-DFC320A59250}" srcOrd="0" destOrd="0" presId="urn:microsoft.com/office/officeart/2005/8/layout/list1"/>
    <dgm:cxn modelId="{174803B6-1966-4727-AB2A-CFA377D56992}" type="presParOf" srcId="{19309B33-7513-4EDF-B1CA-7CF82A479E02}" destId="{AC272E36-5E78-408F-8799-5F731AF75C14}" srcOrd="1" destOrd="0" presId="urn:microsoft.com/office/officeart/2005/8/layout/list1"/>
    <dgm:cxn modelId="{78F6DA6F-1B92-43ED-8A0C-720EA53C5336}" type="presParOf" srcId="{D5F5C384-1D0F-42BB-83E8-C89E7DBD26CC}" destId="{624B1EE4-7FA7-4428-BF67-39625C7572DA}" srcOrd="1" destOrd="0" presId="urn:microsoft.com/office/officeart/2005/8/layout/list1"/>
    <dgm:cxn modelId="{C74264D8-B406-4053-8A3F-C868EF785E8C}" type="presParOf" srcId="{D5F5C384-1D0F-42BB-83E8-C89E7DBD26CC}" destId="{3CB1E9B5-9EB2-43A0-82A1-4F28E8C07F12}" srcOrd="2" destOrd="0" presId="urn:microsoft.com/office/officeart/2005/8/layout/list1"/>
    <dgm:cxn modelId="{603DCCF7-FBC3-4AAA-8148-3F38C8596653}" type="presParOf" srcId="{D5F5C384-1D0F-42BB-83E8-C89E7DBD26CC}" destId="{86FE37AB-DFF4-4E3D-B933-4ABB2A62707B}" srcOrd="3" destOrd="0" presId="urn:microsoft.com/office/officeart/2005/8/layout/list1"/>
    <dgm:cxn modelId="{394C4094-9898-4907-801A-B9DB55C1A2CC}" type="presParOf" srcId="{D5F5C384-1D0F-42BB-83E8-C89E7DBD26CC}" destId="{D4505270-2A64-4EEB-A4F0-C57B2D4D9FE3}" srcOrd="4" destOrd="0" presId="urn:microsoft.com/office/officeart/2005/8/layout/list1"/>
    <dgm:cxn modelId="{97CA67EF-8672-461E-A46A-4C367974D9F7}" type="presParOf" srcId="{D4505270-2A64-4EEB-A4F0-C57B2D4D9FE3}" destId="{767E870A-BB15-4B9D-B4B2-24715A154295}" srcOrd="0" destOrd="0" presId="urn:microsoft.com/office/officeart/2005/8/layout/list1"/>
    <dgm:cxn modelId="{DFC77328-B495-44FA-88D9-508114C234A8}" type="presParOf" srcId="{D4505270-2A64-4EEB-A4F0-C57B2D4D9FE3}" destId="{57A1538B-DF36-4737-B92D-3B3E7569DB0F}" srcOrd="1" destOrd="0" presId="urn:microsoft.com/office/officeart/2005/8/layout/list1"/>
    <dgm:cxn modelId="{CF84BA21-F272-48C1-A667-00B558E069E2}" type="presParOf" srcId="{D5F5C384-1D0F-42BB-83E8-C89E7DBD26CC}" destId="{0EAC49AE-0FCF-4F43-8660-923025BD2299}" srcOrd="5" destOrd="0" presId="urn:microsoft.com/office/officeart/2005/8/layout/list1"/>
    <dgm:cxn modelId="{32F0A1E9-330C-4D8C-A1F8-02F2B67CB306}" type="presParOf" srcId="{D5F5C384-1D0F-42BB-83E8-C89E7DBD26CC}" destId="{D009D337-F4BA-471B-A305-18BE21171CA9}" srcOrd="6" destOrd="0" presId="urn:microsoft.com/office/officeart/2005/8/layout/list1"/>
    <dgm:cxn modelId="{43A754E0-4034-4901-869A-B01CA2F70BF2}" type="presParOf" srcId="{D5F5C384-1D0F-42BB-83E8-C89E7DBD26CC}" destId="{B286FC12-D71B-45EB-9387-53CBF07DCC8C}" srcOrd="7" destOrd="0" presId="urn:microsoft.com/office/officeart/2005/8/layout/list1"/>
    <dgm:cxn modelId="{E5E724FC-1296-4150-A8E3-F110C276EE33}" type="presParOf" srcId="{D5F5C384-1D0F-42BB-83E8-C89E7DBD26CC}" destId="{702B36B4-5151-4D5C-9B47-0E533E15714D}" srcOrd="8" destOrd="0" presId="urn:microsoft.com/office/officeart/2005/8/layout/list1"/>
    <dgm:cxn modelId="{957AB257-8C8C-42F5-9630-91E1F244C1C5}" type="presParOf" srcId="{702B36B4-5151-4D5C-9B47-0E533E15714D}" destId="{CB521FB5-1CE3-41E0-A4DD-5E9C4D031F12}" srcOrd="0" destOrd="0" presId="urn:microsoft.com/office/officeart/2005/8/layout/list1"/>
    <dgm:cxn modelId="{3AF7DF29-6B45-41B9-8475-B11CE3B643B8}" type="presParOf" srcId="{702B36B4-5151-4D5C-9B47-0E533E15714D}" destId="{173F0AC1-C437-4045-B693-E0A52D9E36CE}" srcOrd="1" destOrd="0" presId="urn:microsoft.com/office/officeart/2005/8/layout/list1"/>
    <dgm:cxn modelId="{7A1C3A4C-3ADF-46A3-9A50-881FEB37A90F}" type="presParOf" srcId="{D5F5C384-1D0F-42BB-83E8-C89E7DBD26CC}" destId="{2BF596A2-EAAF-44C3-A7B8-52F89EDFC7A6}" srcOrd="9" destOrd="0" presId="urn:microsoft.com/office/officeart/2005/8/layout/list1"/>
    <dgm:cxn modelId="{D25D9A13-D956-4DD9-93A0-3B9D1D8C56F0}" type="presParOf" srcId="{D5F5C384-1D0F-42BB-83E8-C89E7DBD26CC}" destId="{B83FB44A-FB16-44F6-A8E8-3CC9DBD0CEFF}" srcOrd="10" destOrd="0" presId="urn:microsoft.com/office/officeart/2005/8/layout/list1"/>
    <dgm:cxn modelId="{F4391B59-25FD-4F50-9543-61E3A0B7A2CD}" type="presParOf" srcId="{D5F5C384-1D0F-42BB-83E8-C89E7DBD26CC}" destId="{0BD34349-C0C6-4E14-B983-B1F9D5B09EC3}" srcOrd="11" destOrd="0" presId="urn:microsoft.com/office/officeart/2005/8/layout/list1"/>
    <dgm:cxn modelId="{F7A6EEEF-3315-4F87-8BD7-69D2BF0BE1B4}" type="presParOf" srcId="{D5F5C384-1D0F-42BB-83E8-C89E7DBD26CC}" destId="{24148E35-2C53-47CC-A401-405FC44CDA9C}" srcOrd="12" destOrd="0" presId="urn:microsoft.com/office/officeart/2005/8/layout/list1"/>
    <dgm:cxn modelId="{447893F2-46D6-42D2-901C-B9528449119A}" type="presParOf" srcId="{24148E35-2C53-47CC-A401-405FC44CDA9C}" destId="{2A169E68-E0A3-4E84-B5AA-C2DD5CF2F989}" srcOrd="0" destOrd="0" presId="urn:microsoft.com/office/officeart/2005/8/layout/list1"/>
    <dgm:cxn modelId="{2D088802-F43D-48FF-87FA-1750FAD01AD7}" type="presParOf" srcId="{24148E35-2C53-47CC-A401-405FC44CDA9C}" destId="{3655CF63-A2C5-45C0-AFBB-EA2D52E61926}" srcOrd="1" destOrd="0" presId="urn:microsoft.com/office/officeart/2005/8/layout/list1"/>
    <dgm:cxn modelId="{EF527A72-E7FC-470B-A691-47A0ECD57844}" type="presParOf" srcId="{D5F5C384-1D0F-42BB-83E8-C89E7DBD26CC}" destId="{3567BED1-EC0D-458F-98D1-16CE02DC4CB5}" srcOrd="13" destOrd="0" presId="urn:microsoft.com/office/officeart/2005/8/layout/list1"/>
    <dgm:cxn modelId="{58102995-57E9-4DA2-A1A0-2B519454A846}" type="presParOf" srcId="{D5F5C384-1D0F-42BB-83E8-C89E7DBD26CC}" destId="{A600BF7C-87DA-4CF7-AB6B-7ACCF642BC9E}" srcOrd="14" destOrd="0" presId="urn:microsoft.com/office/officeart/2005/8/layout/list1"/>
    <dgm:cxn modelId="{C6ADD19A-BC99-4F07-B94B-375D527754A1}" type="presParOf" srcId="{D5F5C384-1D0F-42BB-83E8-C89E7DBD26CC}" destId="{70A53F3F-BD06-44F8-9346-DEE20BACD440}" srcOrd="15" destOrd="0" presId="urn:microsoft.com/office/officeart/2005/8/layout/list1"/>
    <dgm:cxn modelId="{021369CC-B9A6-4896-A6D3-43668C92D981}" type="presParOf" srcId="{D5F5C384-1D0F-42BB-83E8-C89E7DBD26CC}" destId="{FCB4978C-8025-4AA1-83D3-CE3C3BDEADA4}" srcOrd="16" destOrd="0" presId="urn:microsoft.com/office/officeart/2005/8/layout/list1"/>
    <dgm:cxn modelId="{8285460A-2E3B-4684-A4DE-53384C250DCB}" type="presParOf" srcId="{FCB4978C-8025-4AA1-83D3-CE3C3BDEADA4}" destId="{C35DB808-4BE6-4578-A06A-81B213818B09}" srcOrd="0" destOrd="0" presId="urn:microsoft.com/office/officeart/2005/8/layout/list1"/>
    <dgm:cxn modelId="{F950762F-D369-49E2-AF34-CAAC5858125F}" type="presParOf" srcId="{FCB4978C-8025-4AA1-83D3-CE3C3BDEADA4}" destId="{8194C0B2-C447-44ED-9B18-C2B5D9F99B3C}" srcOrd="1" destOrd="0" presId="urn:microsoft.com/office/officeart/2005/8/layout/list1"/>
    <dgm:cxn modelId="{BDBEA786-0D49-497B-A314-554AC5593817}" type="presParOf" srcId="{D5F5C384-1D0F-42BB-83E8-C89E7DBD26CC}" destId="{B9327531-10E4-4C08-98A5-17DDFB3F0E35}" srcOrd="17" destOrd="0" presId="urn:microsoft.com/office/officeart/2005/8/layout/list1"/>
    <dgm:cxn modelId="{2393D31D-DBFC-4B4B-AA1C-20425A1C97F6}" type="presParOf" srcId="{D5F5C384-1D0F-42BB-83E8-C89E7DBD26CC}" destId="{2D55796B-C838-4B63-ABE7-CFD6E8CA4CFA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743ACB3-51A3-4677-A8E7-2C0AAA73DD7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11CE128-F55A-4D6A-AF73-746FB8C6E096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rozpozná naši značku</a:t>
          </a:r>
          <a:endParaRPr lang="en-US" dirty="0">
            <a:latin typeface="+mj-lt"/>
          </a:endParaRPr>
        </a:p>
      </dgm:t>
    </dgm:pt>
    <dgm:pt modelId="{068C781F-8006-4B3D-B574-37B0654978C4}" type="parTrans" cxnId="{76911399-B62D-4371-870D-451D80257D10}">
      <dgm:prSet/>
      <dgm:spPr/>
      <dgm:t>
        <a:bodyPr/>
        <a:lstStyle/>
        <a:p>
          <a:endParaRPr lang="en-US"/>
        </a:p>
      </dgm:t>
    </dgm:pt>
    <dgm:pt modelId="{44B8B665-EEA2-46FB-9F09-D787786E2249}" type="sibTrans" cxnId="{76911399-B62D-4371-870D-451D80257D10}">
      <dgm:prSet/>
      <dgm:spPr/>
      <dgm:t>
        <a:bodyPr/>
        <a:lstStyle/>
        <a:p>
          <a:endParaRPr lang="en-US"/>
        </a:p>
      </dgm:t>
    </dgm:pt>
    <dgm:pt modelId="{52E1FA34-0974-49D5-B019-9820B1D70C7D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dobrá možnost komunikace</a:t>
          </a:r>
          <a:endParaRPr lang="en-US" dirty="0">
            <a:latin typeface="+mj-lt"/>
          </a:endParaRPr>
        </a:p>
      </dgm:t>
    </dgm:pt>
    <dgm:pt modelId="{651B3BA4-AA5C-4E7C-B277-AEFA7A6691EC}" type="parTrans" cxnId="{2FAB59DA-51D8-460E-9511-167009BF1A4E}">
      <dgm:prSet/>
      <dgm:spPr/>
      <dgm:t>
        <a:bodyPr/>
        <a:lstStyle/>
        <a:p>
          <a:endParaRPr lang="en-US"/>
        </a:p>
      </dgm:t>
    </dgm:pt>
    <dgm:pt modelId="{7CE11DA3-1470-4D6C-8B9B-58E718B9A401}" type="sibTrans" cxnId="{2FAB59DA-51D8-460E-9511-167009BF1A4E}">
      <dgm:prSet/>
      <dgm:spPr/>
      <dgm:t>
        <a:bodyPr/>
        <a:lstStyle/>
        <a:p>
          <a:endParaRPr lang="en-US"/>
        </a:p>
      </dgm:t>
    </dgm:pt>
    <dgm:pt modelId="{E2807450-C399-426E-9125-298F2D92624D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chybí konkurence</a:t>
          </a:r>
          <a:endParaRPr lang="en-US" dirty="0">
            <a:latin typeface="+mj-lt"/>
          </a:endParaRPr>
        </a:p>
      </dgm:t>
    </dgm:pt>
    <dgm:pt modelId="{DB50AA1B-A430-479E-8220-5EEC1F4189E3}" type="parTrans" cxnId="{9E3C232B-31A6-40C4-B5B9-424739D59152}">
      <dgm:prSet/>
      <dgm:spPr/>
      <dgm:t>
        <a:bodyPr/>
        <a:lstStyle/>
        <a:p>
          <a:endParaRPr lang="en-US"/>
        </a:p>
      </dgm:t>
    </dgm:pt>
    <dgm:pt modelId="{5B05D3C5-4F75-4B2B-91D7-E03B49AD57E8}" type="sibTrans" cxnId="{9E3C232B-31A6-40C4-B5B9-424739D59152}">
      <dgm:prSet/>
      <dgm:spPr/>
      <dgm:t>
        <a:bodyPr/>
        <a:lstStyle/>
        <a:p>
          <a:endParaRPr lang="en-US"/>
        </a:p>
      </dgm:t>
    </dgm:pt>
    <dgm:pt modelId="{D7DC97B2-DCE8-4C52-BF73-33EAFCBC269C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nabízí nárůst počtu voličů</a:t>
          </a:r>
          <a:endParaRPr lang="en-US" dirty="0">
            <a:latin typeface="+mj-lt"/>
          </a:endParaRPr>
        </a:p>
      </dgm:t>
    </dgm:pt>
    <dgm:pt modelId="{E0F57431-9550-4DA8-9389-0369CC47632D}" type="parTrans" cxnId="{7B48FD10-7557-409E-ADF3-931A0E6A1570}">
      <dgm:prSet/>
      <dgm:spPr/>
      <dgm:t>
        <a:bodyPr/>
        <a:lstStyle/>
        <a:p>
          <a:endParaRPr lang="en-US"/>
        </a:p>
      </dgm:t>
    </dgm:pt>
    <dgm:pt modelId="{FA052F05-4443-40D2-9A8E-D1FC8B996AC7}" type="sibTrans" cxnId="{7B48FD10-7557-409E-ADF3-931A0E6A1570}">
      <dgm:prSet/>
      <dgm:spPr/>
      <dgm:t>
        <a:bodyPr/>
        <a:lstStyle/>
        <a:p>
          <a:endParaRPr lang="en-US"/>
        </a:p>
      </dgm:t>
    </dgm:pt>
    <dgm:pt modelId="{EBCA48EC-2520-4995-9005-AE38F5BB094E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je dostatečně velký nebo dostatečně malý</a:t>
          </a:r>
          <a:endParaRPr lang="en-US" dirty="0">
            <a:latin typeface="+mj-lt"/>
          </a:endParaRPr>
        </a:p>
      </dgm:t>
    </dgm:pt>
    <dgm:pt modelId="{619B6688-ED67-4207-ABD1-FDDBE6037371}" type="parTrans" cxnId="{2723807D-BB61-4A5F-B8DE-268FED36EEFE}">
      <dgm:prSet/>
      <dgm:spPr/>
      <dgm:t>
        <a:bodyPr/>
        <a:lstStyle/>
        <a:p>
          <a:endParaRPr lang="en-US"/>
        </a:p>
      </dgm:t>
    </dgm:pt>
    <dgm:pt modelId="{4E647360-21F8-43EB-BC9C-A273B9F2E6B1}" type="sibTrans" cxnId="{2723807D-BB61-4A5F-B8DE-268FED36EEFE}">
      <dgm:prSet/>
      <dgm:spPr/>
      <dgm:t>
        <a:bodyPr/>
        <a:lstStyle/>
        <a:p>
          <a:endParaRPr lang="en-US"/>
        </a:p>
      </dgm:t>
    </dgm:pt>
    <dgm:pt modelId="{56611035-ACAA-48E4-9916-E06B02FC7F09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pl-PL" dirty="0">
              <a:latin typeface="+mj-lt"/>
            </a:rPr>
            <a:t>disponujeme něčím, co segment vyžaduje</a:t>
          </a:r>
          <a:endParaRPr lang="en-US" dirty="0">
            <a:latin typeface="+mj-lt"/>
          </a:endParaRPr>
        </a:p>
      </dgm:t>
    </dgm:pt>
    <dgm:pt modelId="{521000FD-669D-42B7-ABBB-319B3DABC1B5}" type="parTrans" cxnId="{7892438E-E902-4E33-9BD8-5F3AA9E4B301}">
      <dgm:prSet/>
      <dgm:spPr/>
      <dgm:t>
        <a:bodyPr/>
        <a:lstStyle/>
        <a:p>
          <a:endParaRPr lang="en-US"/>
        </a:p>
      </dgm:t>
    </dgm:pt>
    <dgm:pt modelId="{F92A2AA1-69CF-461A-8CAE-4ED8E75A44AC}" type="sibTrans" cxnId="{7892438E-E902-4E33-9BD8-5F3AA9E4B301}">
      <dgm:prSet/>
      <dgm:spPr/>
      <dgm:t>
        <a:bodyPr/>
        <a:lstStyle/>
        <a:p>
          <a:endParaRPr lang="en-US"/>
        </a:p>
      </dgm:t>
    </dgm:pt>
    <dgm:pt modelId="{3F3073ED-D650-4ECE-978F-401526475412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pl-PL" dirty="0">
              <a:latin typeface="+mj-lt"/>
            </a:rPr>
            <a:t>segment reaguje na naši nabídku</a:t>
          </a:r>
          <a:endParaRPr lang="en-US" dirty="0">
            <a:latin typeface="+mj-lt"/>
          </a:endParaRPr>
        </a:p>
      </dgm:t>
    </dgm:pt>
    <dgm:pt modelId="{839CA595-2D64-42B4-8F92-CE05D18535A7}" type="parTrans" cxnId="{A328F69F-8C8A-4F71-92CF-1C8D0CD3362B}">
      <dgm:prSet/>
      <dgm:spPr/>
      <dgm:t>
        <a:bodyPr/>
        <a:lstStyle/>
        <a:p>
          <a:endParaRPr lang="en-US"/>
        </a:p>
      </dgm:t>
    </dgm:pt>
    <dgm:pt modelId="{A702E0B8-33F9-490F-BEC5-76B4C392FBBD}" type="sibTrans" cxnId="{A328F69F-8C8A-4F71-92CF-1C8D0CD3362B}">
      <dgm:prSet/>
      <dgm:spPr/>
      <dgm:t>
        <a:bodyPr/>
        <a:lstStyle/>
        <a:p>
          <a:endParaRPr lang="en-US"/>
        </a:p>
      </dgm:t>
    </dgm:pt>
    <dgm:pt modelId="{0B322B31-5FB2-4C92-A945-1883E279C57C}">
      <dgm:prSet/>
      <dgm:spPr>
        <a:ln>
          <a:solidFill>
            <a:schemeClr val="accent2"/>
          </a:solidFill>
        </a:ln>
      </dgm:spPr>
      <dgm:t>
        <a:bodyPr/>
        <a:lstStyle/>
        <a:p>
          <a:r>
            <a:rPr lang="cs-CZ" dirty="0">
              <a:latin typeface="+mj-lt"/>
            </a:rPr>
            <a:t>dobrá možnost distribuce</a:t>
          </a:r>
          <a:endParaRPr lang="en-US" dirty="0">
            <a:latin typeface="+mj-lt"/>
          </a:endParaRPr>
        </a:p>
      </dgm:t>
    </dgm:pt>
    <dgm:pt modelId="{E5B50C71-5501-4436-B230-CCE00EE8BE56}" type="parTrans" cxnId="{1B20564B-754D-47A7-9C1A-6D76390CFFE2}">
      <dgm:prSet/>
      <dgm:spPr/>
      <dgm:t>
        <a:bodyPr/>
        <a:lstStyle/>
        <a:p>
          <a:endParaRPr lang="en-US"/>
        </a:p>
      </dgm:t>
    </dgm:pt>
    <dgm:pt modelId="{3D3AB8CA-D464-40C8-95A3-6856CDB3ACF0}" type="sibTrans" cxnId="{1B20564B-754D-47A7-9C1A-6D76390CFFE2}">
      <dgm:prSet/>
      <dgm:spPr/>
      <dgm:t>
        <a:bodyPr/>
        <a:lstStyle/>
        <a:p>
          <a:endParaRPr lang="en-US"/>
        </a:p>
      </dgm:t>
    </dgm:pt>
    <dgm:pt modelId="{763AB3DD-0FEC-4B93-8517-832FE7ECDF31}" type="pres">
      <dgm:prSet presAssocID="{4743ACB3-51A3-4677-A8E7-2C0AAA73DD79}" presName="vert0" presStyleCnt="0">
        <dgm:presLayoutVars>
          <dgm:dir/>
          <dgm:animOne val="branch"/>
          <dgm:animLvl val="lvl"/>
        </dgm:presLayoutVars>
      </dgm:prSet>
      <dgm:spPr/>
    </dgm:pt>
    <dgm:pt modelId="{3165FAE6-59D8-4C9A-8B4F-89D27EAF6D89}" type="pres">
      <dgm:prSet presAssocID="{511CE128-F55A-4D6A-AF73-746FB8C6E096}" presName="thickLine" presStyleLbl="alignNode1" presStyleIdx="0" presStyleCnt="8"/>
      <dgm:spPr>
        <a:ln>
          <a:solidFill>
            <a:schemeClr val="accent2"/>
          </a:solidFill>
        </a:ln>
      </dgm:spPr>
    </dgm:pt>
    <dgm:pt modelId="{3E774D5B-9367-4D07-B3DB-5E743EF02DE1}" type="pres">
      <dgm:prSet presAssocID="{511CE128-F55A-4D6A-AF73-746FB8C6E096}" presName="horz1" presStyleCnt="0"/>
      <dgm:spPr/>
    </dgm:pt>
    <dgm:pt modelId="{73D95DC7-2F5B-4D4E-841F-2DCFBB48A226}" type="pres">
      <dgm:prSet presAssocID="{511CE128-F55A-4D6A-AF73-746FB8C6E096}" presName="tx1" presStyleLbl="revTx" presStyleIdx="0" presStyleCnt="8"/>
      <dgm:spPr/>
    </dgm:pt>
    <dgm:pt modelId="{93E2D7B8-CB88-4DB1-8C2D-17557194465C}" type="pres">
      <dgm:prSet presAssocID="{511CE128-F55A-4D6A-AF73-746FB8C6E096}" presName="vert1" presStyleCnt="0"/>
      <dgm:spPr/>
    </dgm:pt>
    <dgm:pt modelId="{CFB40235-D45A-410F-B43D-E2A64DCDF79D}" type="pres">
      <dgm:prSet presAssocID="{52E1FA34-0974-49D5-B019-9820B1D70C7D}" presName="thickLine" presStyleLbl="alignNode1" presStyleIdx="1" presStyleCnt="8"/>
      <dgm:spPr>
        <a:ln>
          <a:solidFill>
            <a:schemeClr val="accent2"/>
          </a:solidFill>
        </a:ln>
      </dgm:spPr>
    </dgm:pt>
    <dgm:pt modelId="{EDAEA6E2-874B-4325-8D2E-00F29BBA829C}" type="pres">
      <dgm:prSet presAssocID="{52E1FA34-0974-49D5-B019-9820B1D70C7D}" presName="horz1" presStyleCnt="0"/>
      <dgm:spPr/>
    </dgm:pt>
    <dgm:pt modelId="{5E9E74B0-B92B-4F62-8107-E7F6F0099D18}" type="pres">
      <dgm:prSet presAssocID="{52E1FA34-0974-49D5-B019-9820B1D70C7D}" presName="tx1" presStyleLbl="revTx" presStyleIdx="1" presStyleCnt="8"/>
      <dgm:spPr/>
    </dgm:pt>
    <dgm:pt modelId="{7247AB8B-66C9-4A16-ABA2-017CC32257A7}" type="pres">
      <dgm:prSet presAssocID="{52E1FA34-0974-49D5-B019-9820B1D70C7D}" presName="vert1" presStyleCnt="0"/>
      <dgm:spPr/>
    </dgm:pt>
    <dgm:pt modelId="{0E5B0AFB-7163-4A38-9670-F4361DDCC585}" type="pres">
      <dgm:prSet presAssocID="{E2807450-C399-426E-9125-298F2D92624D}" presName="thickLine" presStyleLbl="alignNode1" presStyleIdx="2" presStyleCnt="8"/>
      <dgm:spPr>
        <a:ln>
          <a:solidFill>
            <a:schemeClr val="accent2"/>
          </a:solidFill>
        </a:ln>
      </dgm:spPr>
    </dgm:pt>
    <dgm:pt modelId="{4D468F3A-F87B-43AE-B98B-99F9B7956CAF}" type="pres">
      <dgm:prSet presAssocID="{E2807450-C399-426E-9125-298F2D92624D}" presName="horz1" presStyleCnt="0"/>
      <dgm:spPr/>
    </dgm:pt>
    <dgm:pt modelId="{C7F47735-B6DC-41B3-A558-A99942ABC8B6}" type="pres">
      <dgm:prSet presAssocID="{E2807450-C399-426E-9125-298F2D92624D}" presName="tx1" presStyleLbl="revTx" presStyleIdx="2" presStyleCnt="8"/>
      <dgm:spPr/>
    </dgm:pt>
    <dgm:pt modelId="{B7AB1659-5F1C-4C76-9FBE-E1704164BB09}" type="pres">
      <dgm:prSet presAssocID="{E2807450-C399-426E-9125-298F2D92624D}" presName="vert1" presStyleCnt="0"/>
      <dgm:spPr/>
    </dgm:pt>
    <dgm:pt modelId="{F065697B-4B18-4302-BF98-9C7695E57DD0}" type="pres">
      <dgm:prSet presAssocID="{D7DC97B2-DCE8-4C52-BF73-33EAFCBC269C}" presName="thickLine" presStyleLbl="alignNode1" presStyleIdx="3" presStyleCnt="8"/>
      <dgm:spPr>
        <a:ln>
          <a:solidFill>
            <a:schemeClr val="accent2"/>
          </a:solidFill>
        </a:ln>
      </dgm:spPr>
    </dgm:pt>
    <dgm:pt modelId="{077C249B-A7A1-47C5-8C5B-7A78B9E64633}" type="pres">
      <dgm:prSet presAssocID="{D7DC97B2-DCE8-4C52-BF73-33EAFCBC269C}" presName="horz1" presStyleCnt="0"/>
      <dgm:spPr/>
    </dgm:pt>
    <dgm:pt modelId="{602DA48D-4825-4C28-9D95-0E44F15A5A20}" type="pres">
      <dgm:prSet presAssocID="{D7DC97B2-DCE8-4C52-BF73-33EAFCBC269C}" presName="tx1" presStyleLbl="revTx" presStyleIdx="3" presStyleCnt="8"/>
      <dgm:spPr/>
    </dgm:pt>
    <dgm:pt modelId="{30C11BE7-02B4-4C8A-8710-1925EDCC3F57}" type="pres">
      <dgm:prSet presAssocID="{D7DC97B2-DCE8-4C52-BF73-33EAFCBC269C}" presName="vert1" presStyleCnt="0"/>
      <dgm:spPr/>
    </dgm:pt>
    <dgm:pt modelId="{13D820A4-E5A6-405B-BE4F-6DB9E2CB1C4C}" type="pres">
      <dgm:prSet presAssocID="{EBCA48EC-2520-4995-9005-AE38F5BB094E}" presName="thickLine" presStyleLbl="alignNode1" presStyleIdx="4" presStyleCnt="8"/>
      <dgm:spPr>
        <a:ln>
          <a:solidFill>
            <a:schemeClr val="accent2"/>
          </a:solidFill>
        </a:ln>
      </dgm:spPr>
    </dgm:pt>
    <dgm:pt modelId="{F59C2EAA-1B40-49FD-91EA-318C84B2174D}" type="pres">
      <dgm:prSet presAssocID="{EBCA48EC-2520-4995-9005-AE38F5BB094E}" presName="horz1" presStyleCnt="0"/>
      <dgm:spPr/>
    </dgm:pt>
    <dgm:pt modelId="{20B09C53-E481-4F89-AFB6-AC3C27FE48F3}" type="pres">
      <dgm:prSet presAssocID="{EBCA48EC-2520-4995-9005-AE38F5BB094E}" presName="tx1" presStyleLbl="revTx" presStyleIdx="4" presStyleCnt="8"/>
      <dgm:spPr/>
    </dgm:pt>
    <dgm:pt modelId="{AA280105-8948-4F6E-BB7B-C41B4C426BE1}" type="pres">
      <dgm:prSet presAssocID="{EBCA48EC-2520-4995-9005-AE38F5BB094E}" presName="vert1" presStyleCnt="0"/>
      <dgm:spPr/>
    </dgm:pt>
    <dgm:pt modelId="{B18A3627-E056-4E94-9632-B043AEDC1876}" type="pres">
      <dgm:prSet presAssocID="{56611035-ACAA-48E4-9916-E06B02FC7F09}" presName="thickLine" presStyleLbl="alignNode1" presStyleIdx="5" presStyleCnt="8"/>
      <dgm:spPr>
        <a:ln>
          <a:solidFill>
            <a:schemeClr val="accent2"/>
          </a:solidFill>
        </a:ln>
      </dgm:spPr>
    </dgm:pt>
    <dgm:pt modelId="{029F871D-2969-43E5-9DC4-27CE31EE185E}" type="pres">
      <dgm:prSet presAssocID="{56611035-ACAA-48E4-9916-E06B02FC7F09}" presName="horz1" presStyleCnt="0"/>
      <dgm:spPr/>
    </dgm:pt>
    <dgm:pt modelId="{0FEFA635-A193-460B-A741-08CC5F10853B}" type="pres">
      <dgm:prSet presAssocID="{56611035-ACAA-48E4-9916-E06B02FC7F09}" presName="tx1" presStyleLbl="revTx" presStyleIdx="5" presStyleCnt="8"/>
      <dgm:spPr/>
    </dgm:pt>
    <dgm:pt modelId="{F2AACCD1-EC17-4E94-8D8A-1A1274BFE34F}" type="pres">
      <dgm:prSet presAssocID="{56611035-ACAA-48E4-9916-E06B02FC7F09}" presName="vert1" presStyleCnt="0"/>
      <dgm:spPr/>
    </dgm:pt>
    <dgm:pt modelId="{326E7599-AC8C-4277-9216-7C4725B6005D}" type="pres">
      <dgm:prSet presAssocID="{3F3073ED-D650-4ECE-978F-401526475412}" presName="thickLine" presStyleLbl="alignNode1" presStyleIdx="6" presStyleCnt="8"/>
      <dgm:spPr>
        <a:ln>
          <a:solidFill>
            <a:schemeClr val="accent2"/>
          </a:solidFill>
        </a:ln>
      </dgm:spPr>
    </dgm:pt>
    <dgm:pt modelId="{C5C2D870-2C9D-4423-9E56-B09E368D2969}" type="pres">
      <dgm:prSet presAssocID="{3F3073ED-D650-4ECE-978F-401526475412}" presName="horz1" presStyleCnt="0"/>
      <dgm:spPr/>
    </dgm:pt>
    <dgm:pt modelId="{0D5DD289-BA22-416F-B359-4FED17415710}" type="pres">
      <dgm:prSet presAssocID="{3F3073ED-D650-4ECE-978F-401526475412}" presName="tx1" presStyleLbl="revTx" presStyleIdx="6" presStyleCnt="8"/>
      <dgm:spPr/>
    </dgm:pt>
    <dgm:pt modelId="{D534AE3D-A247-41DA-AC04-96E2773708D1}" type="pres">
      <dgm:prSet presAssocID="{3F3073ED-D650-4ECE-978F-401526475412}" presName="vert1" presStyleCnt="0"/>
      <dgm:spPr/>
    </dgm:pt>
    <dgm:pt modelId="{4A75FDE3-4271-4120-A8AC-200725CE6C62}" type="pres">
      <dgm:prSet presAssocID="{0B322B31-5FB2-4C92-A945-1883E279C57C}" presName="thickLine" presStyleLbl="alignNode1" presStyleIdx="7" presStyleCnt="8"/>
      <dgm:spPr>
        <a:ln>
          <a:solidFill>
            <a:schemeClr val="accent2"/>
          </a:solidFill>
        </a:ln>
      </dgm:spPr>
    </dgm:pt>
    <dgm:pt modelId="{17F8F05E-7C2C-4419-8BA8-7252F07236C8}" type="pres">
      <dgm:prSet presAssocID="{0B322B31-5FB2-4C92-A945-1883E279C57C}" presName="horz1" presStyleCnt="0"/>
      <dgm:spPr/>
    </dgm:pt>
    <dgm:pt modelId="{BF578A8F-2DD4-432A-BCFA-95AEDE95E50D}" type="pres">
      <dgm:prSet presAssocID="{0B322B31-5FB2-4C92-A945-1883E279C57C}" presName="tx1" presStyleLbl="revTx" presStyleIdx="7" presStyleCnt="8"/>
      <dgm:spPr/>
    </dgm:pt>
    <dgm:pt modelId="{03365143-55B8-49A7-B068-302D44774136}" type="pres">
      <dgm:prSet presAssocID="{0B322B31-5FB2-4C92-A945-1883E279C57C}" presName="vert1" presStyleCnt="0"/>
      <dgm:spPr/>
    </dgm:pt>
  </dgm:ptLst>
  <dgm:cxnLst>
    <dgm:cxn modelId="{AF299801-5A83-486B-9419-99547C598579}" type="presOf" srcId="{3F3073ED-D650-4ECE-978F-401526475412}" destId="{0D5DD289-BA22-416F-B359-4FED17415710}" srcOrd="0" destOrd="0" presId="urn:microsoft.com/office/officeart/2008/layout/LinedList"/>
    <dgm:cxn modelId="{7B48FD10-7557-409E-ADF3-931A0E6A1570}" srcId="{4743ACB3-51A3-4677-A8E7-2C0AAA73DD79}" destId="{D7DC97B2-DCE8-4C52-BF73-33EAFCBC269C}" srcOrd="3" destOrd="0" parTransId="{E0F57431-9550-4DA8-9389-0369CC47632D}" sibTransId="{FA052F05-4443-40D2-9A8E-D1FC8B996AC7}"/>
    <dgm:cxn modelId="{FA156C2A-6856-481D-AA75-A17842B604C5}" type="presOf" srcId="{0B322B31-5FB2-4C92-A945-1883E279C57C}" destId="{BF578A8F-2DD4-432A-BCFA-95AEDE95E50D}" srcOrd="0" destOrd="0" presId="urn:microsoft.com/office/officeart/2008/layout/LinedList"/>
    <dgm:cxn modelId="{9E3C232B-31A6-40C4-B5B9-424739D59152}" srcId="{4743ACB3-51A3-4677-A8E7-2C0AAA73DD79}" destId="{E2807450-C399-426E-9125-298F2D92624D}" srcOrd="2" destOrd="0" parTransId="{DB50AA1B-A430-479E-8220-5EEC1F4189E3}" sibTransId="{5B05D3C5-4F75-4B2B-91D7-E03B49AD57E8}"/>
    <dgm:cxn modelId="{3E3FD42B-560F-4E64-BAD1-0A7017BD9035}" type="presOf" srcId="{EBCA48EC-2520-4995-9005-AE38F5BB094E}" destId="{20B09C53-E481-4F89-AFB6-AC3C27FE48F3}" srcOrd="0" destOrd="0" presId="urn:microsoft.com/office/officeart/2008/layout/LinedList"/>
    <dgm:cxn modelId="{96745040-4535-41F5-8B85-5F2505486CCF}" type="presOf" srcId="{52E1FA34-0974-49D5-B019-9820B1D70C7D}" destId="{5E9E74B0-B92B-4F62-8107-E7F6F0099D18}" srcOrd="0" destOrd="0" presId="urn:microsoft.com/office/officeart/2008/layout/LinedList"/>
    <dgm:cxn modelId="{525BF368-8210-41BC-8AB0-0B48272E337E}" type="presOf" srcId="{4743ACB3-51A3-4677-A8E7-2C0AAA73DD79}" destId="{763AB3DD-0FEC-4B93-8517-832FE7ECDF31}" srcOrd="0" destOrd="0" presId="urn:microsoft.com/office/officeart/2008/layout/LinedList"/>
    <dgm:cxn modelId="{1B20564B-754D-47A7-9C1A-6D76390CFFE2}" srcId="{4743ACB3-51A3-4677-A8E7-2C0AAA73DD79}" destId="{0B322B31-5FB2-4C92-A945-1883E279C57C}" srcOrd="7" destOrd="0" parTransId="{E5B50C71-5501-4436-B230-CCE00EE8BE56}" sibTransId="{3D3AB8CA-D464-40C8-95A3-6856CDB3ACF0}"/>
    <dgm:cxn modelId="{8131B156-A968-4B5B-B435-3BC2892DA1A1}" type="presOf" srcId="{D7DC97B2-DCE8-4C52-BF73-33EAFCBC269C}" destId="{602DA48D-4825-4C28-9D95-0E44F15A5A20}" srcOrd="0" destOrd="0" presId="urn:microsoft.com/office/officeart/2008/layout/LinedList"/>
    <dgm:cxn modelId="{2723807D-BB61-4A5F-B8DE-268FED36EEFE}" srcId="{4743ACB3-51A3-4677-A8E7-2C0AAA73DD79}" destId="{EBCA48EC-2520-4995-9005-AE38F5BB094E}" srcOrd="4" destOrd="0" parTransId="{619B6688-ED67-4207-ABD1-FDDBE6037371}" sibTransId="{4E647360-21F8-43EB-BC9C-A273B9F2E6B1}"/>
    <dgm:cxn modelId="{7892438E-E902-4E33-9BD8-5F3AA9E4B301}" srcId="{4743ACB3-51A3-4677-A8E7-2C0AAA73DD79}" destId="{56611035-ACAA-48E4-9916-E06B02FC7F09}" srcOrd="5" destOrd="0" parTransId="{521000FD-669D-42B7-ABBB-319B3DABC1B5}" sibTransId="{F92A2AA1-69CF-461A-8CAE-4ED8E75A44AC}"/>
    <dgm:cxn modelId="{76911399-B62D-4371-870D-451D80257D10}" srcId="{4743ACB3-51A3-4677-A8E7-2C0AAA73DD79}" destId="{511CE128-F55A-4D6A-AF73-746FB8C6E096}" srcOrd="0" destOrd="0" parTransId="{068C781F-8006-4B3D-B574-37B0654978C4}" sibTransId="{44B8B665-EEA2-46FB-9F09-D787786E2249}"/>
    <dgm:cxn modelId="{A328F69F-8C8A-4F71-92CF-1C8D0CD3362B}" srcId="{4743ACB3-51A3-4677-A8E7-2C0AAA73DD79}" destId="{3F3073ED-D650-4ECE-978F-401526475412}" srcOrd="6" destOrd="0" parTransId="{839CA595-2D64-42B4-8F92-CE05D18535A7}" sibTransId="{A702E0B8-33F9-490F-BEC5-76B4C392FBBD}"/>
    <dgm:cxn modelId="{78803EC1-88BA-4673-B5D4-85C02E70A2E9}" type="presOf" srcId="{56611035-ACAA-48E4-9916-E06B02FC7F09}" destId="{0FEFA635-A193-460B-A741-08CC5F10853B}" srcOrd="0" destOrd="0" presId="urn:microsoft.com/office/officeart/2008/layout/LinedList"/>
    <dgm:cxn modelId="{34BB3DD2-00DC-4A43-968F-307C52719504}" type="presOf" srcId="{511CE128-F55A-4D6A-AF73-746FB8C6E096}" destId="{73D95DC7-2F5B-4D4E-841F-2DCFBB48A226}" srcOrd="0" destOrd="0" presId="urn:microsoft.com/office/officeart/2008/layout/LinedList"/>
    <dgm:cxn modelId="{5D37F4D5-2A9D-45E7-9052-8FA9E3E75234}" type="presOf" srcId="{E2807450-C399-426E-9125-298F2D92624D}" destId="{C7F47735-B6DC-41B3-A558-A99942ABC8B6}" srcOrd="0" destOrd="0" presId="urn:microsoft.com/office/officeart/2008/layout/LinedList"/>
    <dgm:cxn modelId="{2FAB59DA-51D8-460E-9511-167009BF1A4E}" srcId="{4743ACB3-51A3-4677-A8E7-2C0AAA73DD79}" destId="{52E1FA34-0974-49D5-B019-9820B1D70C7D}" srcOrd="1" destOrd="0" parTransId="{651B3BA4-AA5C-4E7C-B277-AEFA7A6691EC}" sibTransId="{7CE11DA3-1470-4D6C-8B9B-58E718B9A401}"/>
    <dgm:cxn modelId="{1F4C9388-2EF2-472C-B992-60E04F98ABA1}" type="presParOf" srcId="{763AB3DD-0FEC-4B93-8517-832FE7ECDF31}" destId="{3165FAE6-59D8-4C9A-8B4F-89D27EAF6D89}" srcOrd="0" destOrd="0" presId="urn:microsoft.com/office/officeart/2008/layout/LinedList"/>
    <dgm:cxn modelId="{DFDFB2DE-9834-4824-8B26-14ECE11FB085}" type="presParOf" srcId="{763AB3DD-0FEC-4B93-8517-832FE7ECDF31}" destId="{3E774D5B-9367-4D07-B3DB-5E743EF02DE1}" srcOrd="1" destOrd="0" presId="urn:microsoft.com/office/officeart/2008/layout/LinedList"/>
    <dgm:cxn modelId="{3E9CA767-AC15-4717-9913-E5842F66D7F0}" type="presParOf" srcId="{3E774D5B-9367-4D07-B3DB-5E743EF02DE1}" destId="{73D95DC7-2F5B-4D4E-841F-2DCFBB48A226}" srcOrd="0" destOrd="0" presId="urn:microsoft.com/office/officeart/2008/layout/LinedList"/>
    <dgm:cxn modelId="{F8FD2BAE-86FB-4FE0-8EDB-4CA26D139743}" type="presParOf" srcId="{3E774D5B-9367-4D07-B3DB-5E743EF02DE1}" destId="{93E2D7B8-CB88-4DB1-8C2D-17557194465C}" srcOrd="1" destOrd="0" presId="urn:microsoft.com/office/officeart/2008/layout/LinedList"/>
    <dgm:cxn modelId="{09FE80CB-F331-4DA5-895E-1667DF8A5D48}" type="presParOf" srcId="{763AB3DD-0FEC-4B93-8517-832FE7ECDF31}" destId="{CFB40235-D45A-410F-B43D-E2A64DCDF79D}" srcOrd="2" destOrd="0" presId="urn:microsoft.com/office/officeart/2008/layout/LinedList"/>
    <dgm:cxn modelId="{CBFEBBAE-3868-41C7-99CB-CB40B92EB702}" type="presParOf" srcId="{763AB3DD-0FEC-4B93-8517-832FE7ECDF31}" destId="{EDAEA6E2-874B-4325-8D2E-00F29BBA829C}" srcOrd="3" destOrd="0" presId="urn:microsoft.com/office/officeart/2008/layout/LinedList"/>
    <dgm:cxn modelId="{1E9D83BA-3F6A-48D5-9F10-9C9DF7FEF611}" type="presParOf" srcId="{EDAEA6E2-874B-4325-8D2E-00F29BBA829C}" destId="{5E9E74B0-B92B-4F62-8107-E7F6F0099D18}" srcOrd="0" destOrd="0" presId="urn:microsoft.com/office/officeart/2008/layout/LinedList"/>
    <dgm:cxn modelId="{5777D4C6-8E96-4C0D-89E8-9E7B31D06445}" type="presParOf" srcId="{EDAEA6E2-874B-4325-8D2E-00F29BBA829C}" destId="{7247AB8B-66C9-4A16-ABA2-017CC32257A7}" srcOrd="1" destOrd="0" presId="urn:microsoft.com/office/officeart/2008/layout/LinedList"/>
    <dgm:cxn modelId="{CA3D42DC-AC8F-4F27-83DC-73FA5BB78B76}" type="presParOf" srcId="{763AB3DD-0FEC-4B93-8517-832FE7ECDF31}" destId="{0E5B0AFB-7163-4A38-9670-F4361DDCC585}" srcOrd="4" destOrd="0" presId="urn:microsoft.com/office/officeart/2008/layout/LinedList"/>
    <dgm:cxn modelId="{0C762A73-6F43-419F-945F-9CA1DAFE01B1}" type="presParOf" srcId="{763AB3DD-0FEC-4B93-8517-832FE7ECDF31}" destId="{4D468F3A-F87B-43AE-B98B-99F9B7956CAF}" srcOrd="5" destOrd="0" presId="urn:microsoft.com/office/officeart/2008/layout/LinedList"/>
    <dgm:cxn modelId="{926AB841-A5FE-4ACE-AFD8-84FDB19B7597}" type="presParOf" srcId="{4D468F3A-F87B-43AE-B98B-99F9B7956CAF}" destId="{C7F47735-B6DC-41B3-A558-A99942ABC8B6}" srcOrd="0" destOrd="0" presId="urn:microsoft.com/office/officeart/2008/layout/LinedList"/>
    <dgm:cxn modelId="{756186FD-845D-4036-B219-9D5AAB61CC8A}" type="presParOf" srcId="{4D468F3A-F87B-43AE-B98B-99F9B7956CAF}" destId="{B7AB1659-5F1C-4C76-9FBE-E1704164BB09}" srcOrd="1" destOrd="0" presId="urn:microsoft.com/office/officeart/2008/layout/LinedList"/>
    <dgm:cxn modelId="{67E5975D-2DC1-4B22-B360-83940C1C716D}" type="presParOf" srcId="{763AB3DD-0FEC-4B93-8517-832FE7ECDF31}" destId="{F065697B-4B18-4302-BF98-9C7695E57DD0}" srcOrd="6" destOrd="0" presId="urn:microsoft.com/office/officeart/2008/layout/LinedList"/>
    <dgm:cxn modelId="{44EB06C9-4F7E-4AA7-9C80-0F27A2392B60}" type="presParOf" srcId="{763AB3DD-0FEC-4B93-8517-832FE7ECDF31}" destId="{077C249B-A7A1-47C5-8C5B-7A78B9E64633}" srcOrd="7" destOrd="0" presId="urn:microsoft.com/office/officeart/2008/layout/LinedList"/>
    <dgm:cxn modelId="{234E1848-9D2D-4F3B-B5AA-A8098737AD04}" type="presParOf" srcId="{077C249B-A7A1-47C5-8C5B-7A78B9E64633}" destId="{602DA48D-4825-4C28-9D95-0E44F15A5A20}" srcOrd="0" destOrd="0" presId="urn:microsoft.com/office/officeart/2008/layout/LinedList"/>
    <dgm:cxn modelId="{9A8273EF-D0A6-4428-9A22-18D744E96A2C}" type="presParOf" srcId="{077C249B-A7A1-47C5-8C5B-7A78B9E64633}" destId="{30C11BE7-02B4-4C8A-8710-1925EDCC3F57}" srcOrd="1" destOrd="0" presId="urn:microsoft.com/office/officeart/2008/layout/LinedList"/>
    <dgm:cxn modelId="{D28CEAE8-5478-43FE-AF49-A515419ACABE}" type="presParOf" srcId="{763AB3DD-0FEC-4B93-8517-832FE7ECDF31}" destId="{13D820A4-E5A6-405B-BE4F-6DB9E2CB1C4C}" srcOrd="8" destOrd="0" presId="urn:microsoft.com/office/officeart/2008/layout/LinedList"/>
    <dgm:cxn modelId="{5ABF486B-93EB-4A91-A3FB-F60C1C81701E}" type="presParOf" srcId="{763AB3DD-0FEC-4B93-8517-832FE7ECDF31}" destId="{F59C2EAA-1B40-49FD-91EA-318C84B2174D}" srcOrd="9" destOrd="0" presId="urn:microsoft.com/office/officeart/2008/layout/LinedList"/>
    <dgm:cxn modelId="{58866A8C-9BB7-4638-8560-60604AA30480}" type="presParOf" srcId="{F59C2EAA-1B40-49FD-91EA-318C84B2174D}" destId="{20B09C53-E481-4F89-AFB6-AC3C27FE48F3}" srcOrd="0" destOrd="0" presId="urn:microsoft.com/office/officeart/2008/layout/LinedList"/>
    <dgm:cxn modelId="{ECFA3A9F-CCE1-4E9F-BACC-4EB7689FA4FF}" type="presParOf" srcId="{F59C2EAA-1B40-49FD-91EA-318C84B2174D}" destId="{AA280105-8948-4F6E-BB7B-C41B4C426BE1}" srcOrd="1" destOrd="0" presId="urn:microsoft.com/office/officeart/2008/layout/LinedList"/>
    <dgm:cxn modelId="{E48F1A28-5A41-4C3C-BB18-0BEDE75D1F1D}" type="presParOf" srcId="{763AB3DD-0FEC-4B93-8517-832FE7ECDF31}" destId="{B18A3627-E056-4E94-9632-B043AEDC1876}" srcOrd="10" destOrd="0" presId="urn:microsoft.com/office/officeart/2008/layout/LinedList"/>
    <dgm:cxn modelId="{BEBE9617-F36F-4331-A2DF-AD50C8364FF2}" type="presParOf" srcId="{763AB3DD-0FEC-4B93-8517-832FE7ECDF31}" destId="{029F871D-2969-43E5-9DC4-27CE31EE185E}" srcOrd="11" destOrd="0" presId="urn:microsoft.com/office/officeart/2008/layout/LinedList"/>
    <dgm:cxn modelId="{9FEA69DF-30CE-40E2-B048-B4165A1A56E2}" type="presParOf" srcId="{029F871D-2969-43E5-9DC4-27CE31EE185E}" destId="{0FEFA635-A193-460B-A741-08CC5F10853B}" srcOrd="0" destOrd="0" presId="urn:microsoft.com/office/officeart/2008/layout/LinedList"/>
    <dgm:cxn modelId="{45426300-44E7-45D2-BD25-A812290D09A7}" type="presParOf" srcId="{029F871D-2969-43E5-9DC4-27CE31EE185E}" destId="{F2AACCD1-EC17-4E94-8D8A-1A1274BFE34F}" srcOrd="1" destOrd="0" presId="urn:microsoft.com/office/officeart/2008/layout/LinedList"/>
    <dgm:cxn modelId="{BA1C4A45-5772-4C32-9EBA-77C7B40D045C}" type="presParOf" srcId="{763AB3DD-0FEC-4B93-8517-832FE7ECDF31}" destId="{326E7599-AC8C-4277-9216-7C4725B6005D}" srcOrd="12" destOrd="0" presId="urn:microsoft.com/office/officeart/2008/layout/LinedList"/>
    <dgm:cxn modelId="{DC5485C0-AE53-40BA-B537-F8816E4AE417}" type="presParOf" srcId="{763AB3DD-0FEC-4B93-8517-832FE7ECDF31}" destId="{C5C2D870-2C9D-4423-9E56-B09E368D2969}" srcOrd="13" destOrd="0" presId="urn:microsoft.com/office/officeart/2008/layout/LinedList"/>
    <dgm:cxn modelId="{48AE24E1-2298-46FE-AA42-FD4C61C3A1F9}" type="presParOf" srcId="{C5C2D870-2C9D-4423-9E56-B09E368D2969}" destId="{0D5DD289-BA22-416F-B359-4FED17415710}" srcOrd="0" destOrd="0" presId="urn:microsoft.com/office/officeart/2008/layout/LinedList"/>
    <dgm:cxn modelId="{7CF9F892-6E0E-429B-A8BF-EFB732C073E3}" type="presParOf" srcId="{C5C2D870-2C9D-4423-9E56-B09E368D2969}" destId="{D534AE3D-A247-41DA-AC04-96E2773708D1}" srcOrd="1" destOrd="0" presId="urn:microsoft.com/office/officeart/2008/layout/LinedList"/>
    <dgm:cxn modelId="{785EE39B-74B6-4A3E-82D9-60D32D333874}" type="presParOf" srcId="{763AB3DD-0FEC-4B93-8517-832FE7ECDF31}" destId="{4A75FDE3-4271-4120-A8AC-200725CE6C62}" srcOrd="14" destOrd="0" presId="urn:microsoft.com/office/officeart/2008/layout/LinedList"/>
    <dgm:cxn modelId="{EA6C1F55-7A99-4940-BFCE-DDDD2BEF57F1}" type="presParOf" srcId="{763AB3DD-0FEC-4B93-8517-832FE7ECDF31}" destId="{17F8F05E-7C2C-4419-8BA8-7252F07236C8}" srcOrd="15" destOrd="0" presId="urn:microsoft.com/office/officeart/2008/layout/LinedList"/>
    <dgm:cxn modelId="{9A2B64C0-26B0-40E7-8C9D-C8A134CBC035}" type="presParOf" srcId="{17F8F05E-7C2C-4419-8BA8-7252F07236C8}" destId="{BF578A8F-2DD4-432A-BCFA-95AEDE95E50D}" srcOrd="0" destOrd="0" presId="urn:microsoft.com/office/officeart/2008/layout/LinedList"/>
    <dgm:cxn modelId="{89693F72-B758-4077-A001-AA63E9F44777}" type="presParOf" srcId="{17F8F05E-7C2C-4419-8BA8-7252F07236C8}" destId="{03365143-55B8-49A7-B068-302D447741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9BC8010-6989-499A-BECC-DFB83ACBB13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D043DAB-72AA-4870-961D-E3A6FDB8E132}">
      <dgm:prSet/>
      <dgm:spPr/>
      <dgm:t>
        <a:bodyPr/>
        <a:lstStyle/>
        <a:p>
          <a:r>
            <a:rPr lang="cs-CZ" dirty="0">
              <a:latin typeface="+mj-lt"/>
            </a:rPr>
            <a:t>jasnost pozice</a:t>
          </a:r>
          <a:endParaRPr lang="en-US" dirty="0">
            <a:latin typeface="+mj-lt"/>
          </a:endParaRPr>
        </a:p>
      </dgm:t>
    </dgm:pt>
    <dgm:pt modelId="{64A3CE90-819C-4720-B6A5-A80201BB75B3}" type="parTrans" cxnId="{1B30D187-12D6-4662-AF3F-246D0EFD0B84}">
      <dgm:prSet/>
      <dgm:spPr/>
      <dgm:t>
        <a:bodyPr/>
        <a:lstStyle/>
        <a:p>
          <a:endParaRPr lang="en-US"/>
        </a:p>
      </dgm:t>
    </dgm:pt>
    <dgm:pt modelId="{8C519AFC-FB8B-465D-8486-99F5121B39AD}" type="sibTrans" cxnId="{1B30D187-12D6-4662-AF3F-246D0EFD0B84}">
      <dgm:prSet/>
      <dgm:spPr/>
      <dgm:t>
        <a:bodyPr/>
        <a:lstStyle/>
        <a:p>
          <a:endParaRPr lang="en-US"/>
        </a:p>
      </dgm:t>
    </dgm:pt>
    <dgm:pt modelId="{80ECF3A0-F8FA-42F3-BC3F-593F4881F619}">
      <dgm:prSet/>
      <dgm:spPr>
        <a:solidFill>
          <a:schemeClr val="accent2"/>
        </a:solidFill>
      </dgm:spPr>
      <dgm:t>
        <a:bodyPr/>
        <a:lstStyle/>
        <a:p>
          <a:r>
            <a:rPr lang="cs-CZ" dirty="0">
              <a:latin typeface="+mj-lt"/>
            </a:rPr>
            <a:t>konzistence pozice</a:t>
          </a:r>
          <a:endParaRPr lang="en-US" dirty="0">
            <a:latin typeface="+mj-lt"/>
          </a:endParaRPr>
        </a:p>
      </dgm:t>
    </dgm:pt>
    <dgm:pt modelId="{359E86BE-95E4-49D6-B5D3-81F2572ADC11}" type="parTrans" cxnId="{767527DA-80C9-4643-B46C-3C181A5B0B38}">
      <dgm:prSet/>
      <dgm:spPr/>
      <dgm:t>
        <a:bodyPr/>
        <a:lstStyle/>
        <a:p>
          <a:endParaRPr lang="en-US"/>
        </a:p>
      </dgm:t>
    </dgm:pt>
    <dgm:pt modelId="{66FE4B7E-7DF4-4EE7-B2E8-02E44B55F6E0}" type="sibTrans" cxnId="{767527DA-80C9-4643-B46C-3C181A5B0B38}">
      <dgm:prSet/>
      <dgm:spPr/>
      <dgm:t>
        <a:bodyPr/>
        <a:lstStyle/>
        <a:p>
          <a:endParaRPr lang="en-US"/>
        </a:p>
      </dgm:t>
    </dgm:pt>
    <dgm:pt modelId="{E5FE47A8-C059-4E09-AAE3-DCBC9506E76E}">
      <dgm:prSet/>
      <dgm:spPr>
        <a:solidFill>
          <a:schemeClr val="accent3"/>
        </a:solidFill>
      </dgm:spPr>
      <dgm:t>
        <a:bodyPr/>
        <a:lstStyle/>
        <a:p>
          <a:r>
            <a:rPr lang="cs-CZ" dirty="0">
              <a:latin typeface="+mj-lt"/>
            </a:rPr>
            <a:t>důvěryhodnost pozice</a:t>
          </a:r>
          <a:endParaRPr lang="en-US" dirty="0">
            <a:latin typeface="+mj-lt"/>
          </a:endParaRPr>
        </a:p>
      </dgm:t>
    </dgm:pt>
    <dgm:pt modelId="{B0E96FB6-0AE6-47E4-BE3E-6E9094012245}" type="parTrans" cxnId="{48480FC1-81FB-4FF7-BB0B-F1D9F8F85242}">
      <dgm:prSet/>
      <dgm:spPr/>
      <dgm:t>
        <a:bodyPr/>
        <a:lstStyle/>
        <a:p>
          <a:endParaRPr lang="en-US"/>
        </a:p>
      </dgm:t>
    </dgm:pt>
    <dgm:pt modelId="{7B6C3A42-19AE-42EC-B92E-E7E80385A43E}" type="sibTrans" cxnId="{48480FC1-81FB-4FF7-BB0B-F1D9F8F85242}">
      <dgm:prSet/>
      <dgm:spPr/>
      <dgm:t>
        <a:bodyPr/>
        <a:lstStyle/>
        <a:p>
          <a:endParaRPr lang="en-US"/>
        </a:p>
      </dgm:t>
    </dgm:pt>
    <dgm:pt modelId="{17F7ADBC-5102-4DBC-B8A3-E326BC6D6D57}">
      <dgm:prSet/>
      <dgm:spPr>
        <a:solidFill>
          <a:schemeClr val="accent4"/>
        </a:solidFill>
      </dgm:spPr>
      <dgm:t>
        <a:bodyPr/>
        <a:lstStyle/>
        <a:p>
          <a:r>
            <a:rPr lang="cs-CZ" dirty="0">
              <a:latin typeface="+mj-lt"/>
            </a:rPr>
            <a:t>soutěživost</a:t>
          </a:r>
          <a:endParaRPr lang="en-US" dirty="0">
            <a:latin typeface="+mj-lt"/>
          </a:endParaRPr>
        </a:p>
      </dgm:t>
    </dgm:pt>
    <dgm:pt modelId="{DCD7F3C8-C130-4FC9-8E47-31B79CBB81C6}" type="parTrans" cxnId="{35A40D7C-43BA-405A-BD05-7ABB4CF06988}">
      <dgm:prSet/>
      <dgm:spPr/>
      <dgm:t>
        <a:bodyPr/>
        <a:lstStyle/>
        <a:p>
          <a:endParaRPr lang="en-US"/>
        </a:p>
      </dgm:t>
    </dgm:pt>
    <dgm:pt modelId="{23273991-4750-4BEB-9AB7-CC46A88D87F2}" type="sibTrans" cxnId="{35A40D7C-43BA-405A-BD05-7ABB4CF06988}">
      <dgm:prSet/>
      <dgm:spPr/>
      <dgm:t>
        <a:bodyPr/>
        <a:lstStyle/>
        <a:p>
          <a:endParaRPr lang="en-US"/>
        </a:p>
      </dgm:t>
    </dgm:pt>
    <dgm:pt modelId="{B01AF53C-87B4-4A38-B744-2712E0D23751}">
      <dgm:prSet/>
      <dgm:spPr>
        <a:solidFill>
          <a:schemeClr val="accent5"/>
        </a:solidFill>
      </dgm:spPr>
      <dgm:t>
        <a:bodyPr/>
        <a:lstStyle/>
        <a:p>
          <a:r>
            <a:rPr lang="cs-CZ" dirty="0" err="1">
              <a:latin typeface="+mj-lt"/>
            </a:rPr>
            <a:t>komunikovatelnost</a:t>
          </a:r>
          <a:r>
            <a:rPr lang="cs-CZ" dirty="0">
              <a:latin typeface="+mj-lt"/>
            </a:rPr>
            <a:t> pozice</a:t>
          </a:r>
          <a:endParaRPr lang="en-US" dirty="0">
            <a:latin typeface="+mj-lt"/>
          </a:endParaRPr>
        </a:p>
      </dgm:t>
    </dgm:pt>
    <dgm:pt modelId="{B17B9AB1-89A6-4BC1-A9BF-A9C9C7FBB9BD}" type="parTrans" cxnId="{96CCB97D-A617-4032-B821-493F144FB735}">
      <dgm:prSet/>
      <dgm:spPr/>
      <dgm:t>
        <a:bodyPr/>
        <a:lstStyle/>
        <a:p>
          <a:endParaRPr lang="en-US"/>
        </a:p>
      </dgm:t>
    </dgm:pt>
    <dgm:pt modelId="{411088BB-BF26-4870-9BCE-12CC9A454E06}" type="sibTrans" cxnId="{96CCB97D-A617-4032-B821-493F144FB735}">
      <dgm:prSet/>
      <dgm:spPr/>
      <dgm:t>
        <a:bodyPr/>
        <a:lstStyle/>
        <a:p>
          <a:endParaRPr lang="en-US"/>
        </a:p>
      </dgm:t>
    </dgm:pt>
    <dgm:pt modelId="{68306EC3-9C23-4C55-90E8-67535F7F1E86}" type="pres">
      <dgm:prSet presAssocID="{39BC8010-6989-499A-BECC-DFB83ACBB131}" presName="linear" presStyleCnt="0">
        <dgm:presLayoutVars>
          <dgm:animLvl val="lvl"/>
          <dgm:resizeHandles val="exact"/>
        </dgm:presLayoutVars>
      </dgm:prSet>
      <dgm:spPr/>
    </dgm:pt>
    <dgm:pt modelId="{93E57B1B-3BBD-4E76-9A9F-56C4C66A80CD}" type="pres">
      <dgm:prSet presAssocID="{0D043DAB-72AA-4870-961D-E3A6FDB8E13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658FC7E6-766D-42A9-B27C-43E11EBA49C2}" type="pres">
      <dgm:prSet presAssocID="{8C519AFC-FB8B-465D-8486-99F5121B39AD}" presName="spacer" presStyleCnt="0"/>
      <dgm:spPr/>
    </dgm:pt>
    <dgm:pt modelId="{4066D534-000D-4675-B8A7-DDDB5000E3D2}" type="pres">
      <dgm:prSet presAssocID="{80ECF3A0-F8FA-42F3-BC3F-593F4881F6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3A7204D-6A2F-4ACC-B0EF-291D3A334B7B}" type="pres">
      <dgm:prSet presAssocID="{66FE4B7E-7DF4-4EE7-B2E8-02E44B55F6E0}" presName="spacer" presStyleCnt="0"/>
      <dgm:spPr/>
    </dgm:pt>
    <dgm:pt modelId="{1C273105-1622-4C20-BF02-12C3AFB2B3BC}" type="pres">
      <dgm:prSet presAssocID="{E5FE47A8-C059-4E09-AAE3-DCBC9506E76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F888E05-15A1-4E99-807C-843A22F85916}" type="pres">
      <dgm:prSet presAssocID="{7B6C3A42-19AE-42EC-B92E-E7E80385A43E}" presName="spacer" presStyleCnt="0"/>
      <dgm:spPr/>
    </dgm:pt>
    <dgm:pt modelId="{B642BBAC-AF7D-42D3-AF3E-FD24386E2066}" type="pres">
      <dgm:prSet presAssocID="{17F7ADBC-5102-4DBC-B8A3-E326BC6D6D5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77256AE-09AB-40F4-87DF-F7814DF2EEC8}" type="pres">
      <dgm:prSet presAssocID="{23273991-4750-4BEB-9AB7-CC46A88D87F2}" presName="spacer" presStyleCnt="0"/>
      <dgm:spPr/>
    </dgm:pt>
    <dgm:pt modelId="{BAE872EB-127F-4E86-985B-7CCD73B8E430}" type="pres">
      <dgm:prSet presAssocID="{B01AF53C-87B4-4A38-B744-2712E0D2375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9F3C100D-7CF5-40E3-935E-EDB2D7F8B9EC}" type="presOf" srcId="{80ECF3A0-F8FA-42F3-BC3F-593F4881F619}" destId="{4066D534-000D-4675-B8A7-DDDB5000E3D2}" srcOrd="0" destOrd="0" presId="urn:microsoft.com/office/officeart/2005/8/layout/vList2"/>
    <dgm:cxn modelId="{8B8B531A-286F-4F06-B14C-C40D16B7E422}" type="presOf" srcId="{0D043DAB-72AA-4870-961D-E3A6FDB8E132}" destId="{93E57B1B-3BBD-4E76-9A9F-56C4C66A80CD}" srcOrd="0" destOrd="0" presId="urn:microsoft.com/office/officeart/2005/8/layout/vList2"/>
    <dgm:cxn modelId="{0AC9191B-EABD-4701-B0E6-0633C7060A09}" type="presOf" srcId="{17F7ADBC-5102-4DBC-B8A3-E326BC6D6D57}" destId="{B642BBAC-AF7D-42D3-AF3E-FD24386E2066}" srcOrd="0" destOrd="0" presId="urn:microsoft.com/office/officeart/2005/8/layout/vList2"/>
    <dgm:cxn modelId="{FCE39122-09C3-4DE7-A000-A89006540D07}" type="presOf" srcId="{E5FE47A8-C059-4E09-AAE3-DCBC9506E76E}" destId="{1C273105-1622-4C20-BF02-12C3AFB2B3BC}" srcOrd="0" destOrd="0" presId="urn:microsoft.com/office/officeart/2005/8/layout/vList2"/>
    <dgm:cxn modelId="{B3825B54-5CB9-46AD-B1C4-99E6B7FEFEF0}" type="presOf" srcId="{39BC8010-6989-499A-BECC-DFB83ACBB131}" destId="{68306EC3-9C23-4C55-90E8-67535F7F1E86}" srcOrd="0" destOrd="0" presId="urn:microsoft.com/office/officeart/2005/8/layout/vList2"/>
    <dgm:cxn modelId="{35A40D7C-43BA-405A-BD05-7ABB4CF06988}" srcId="{39BC8010-6989-499A-BECC-DFB83ACBB131}" destId="{17F7ADBC-5102-4DBC-B8A3-E326BC6D6D57}" srcOrd="3" destOrd="0" parTransId="{DCD7F3C8-C130-4FC9-8E47-31B79CBB81C6}" sibTransId="{23273991-4750-4BEB-9AB7-CC46A88D87F2}"/>
    <dgm:cxn modelId="{96CCB97D-A617-4032-B821-493F144FB735}" srcId="{39BC8010-6989-499A-BECC-DFB83ACBB131}" destId="{B01AF53C-87B4-4A38-B744-2712E0D23751}" srcOrd="4" destOrd="0" parTransId="{B17B9AB1-89A6-4BC1-A9BF-A9C9C7FBB9BD}" sibTransId="{411088BB-BF26-4870-9BCE-12CC9A454E06}"/>
    <dgm:cxn modelId="{1B30D187-12D6-4662-AF3F-246D0EFD0B84}" srcId="{39BC8010-6989-499A-BECC-DFB83ACBB131}" destId="{0D043DAB-72AA-4870-961D-E3A6FDB8E132}" srcOrd="0" destOrd="0" parTransId="{64A3CE90-819C-4720-B6A5-A80201BB75B3}" sibTransId="{8C519AFC-FB8B-465D-8486-99F5121B39AD}"/>
    <dgm:cxn modelId="{48480FC1-81FB-4FF7-BB0B-F1D9F8F85242}" srcId="{39BC8010-6989-499A-BECC-DFB83ACBB131}" destId="{E5FE47A8-C059-4E09-AAE3-DCBC9506E76E}" srcOrd="2" destOrd="0" parTransId="{B0E96FB6-0AE6-47E4-BE3E-6E9094012245}" sibTransId="{7B6C3A42-19AE-42EC-B92E-E7E80385A43E}"/>
    <dgm:cxn modelId="{767527DA-80C9-4643-B46C-3C181A5B0B38}" srcId="{39BC8010-6989-499A-BECC-DFB83ACBB131}" destId="{80ECF3A0-F8FA-42F3-BC3F-593F4881F619}" srcOrd="1" destOrd="0" parTransId="{359E86BE-95E4-49D6-B5D3-81F2572ADC11}" sibTransId="{66FE4B7E-7DF4-4EE7-B2E8-02E44B55F6E0}"/>
    <dgm:cxn modelId="{0F6652FB-797B-479D-926D-97E8ED099FCE}" type="presOf" srcId="{B01AF53C-87B4-4A38-B744-2712E0D23751}" destId="{BAE872EB-127F-4E86-985B-7CCD73B8E430}" srcOrd="0" destOrd="0" presId="urn:microsoft.com/office/officeart/2005/8/layout/vList2"/>
    <dgm:cxn modelId="{AC181D44-3950-4B38-807F-A39CCE90F8E0}" type="presParOf" srcId="{68306EC3-9C23-4C55-90E8-67535F7F1E86}" destId="{93E57B1B-3BBD-4E76-9A9F-56C4C66A80CD}" srcOrd="0" destOrd="0" presId="urn:microsoft.com/office/officeart/2005/8/layout/vList2"/>
    <dgm:cxn modelId="{D82281EE-33E0-4A23-B1BD-BD748F77FCA2}" type="presParOf" srcId="{68306EC3-9C23-4C55-90E8-67535F7F1E86}" destId="{658FC7E6-766D-42A9-B27C-43E11EBA49C2}" srcOrd="1" destOrd="0" presId="urn:microsoft.com/office/officeart/2005/8/layout/vList2"/>
    <dgm:cxn modelId="{B8E0092D-F225-488C-A540-9143884C5D57}" type="presParOf" srcId="{68306EC3-9C23-4C55-90E8-67535F7F1E86}" destId="{4066D534-000D-4675-B8A7-DDDB5000E3D2}" srcOrd="2" destOrd="0" presId="urn:microsoft.com/office/officeart/2005/8/layout/vList2"/>
    <dgm:cxn modelId="{6097AEB1-1C85-4A13-B674-BD52E4BC0AD8}" type="presParOf" srcId="{68306EC3-9C23-4C55-90E8-67535F7F1E86}" destId="{F3A7204D-6A2F-4ACC-B0EF-291D3A334B7B}" srcOrd="3" destOrd="0" presId="urn:microsoft.com/office/officeart/2005/8/layout/vList2"/>
    <dgm:cxn modelId="{B8DE165F-029A-4357-A822-434B0E0C1E9A}" type="presParOf" srcId="{68306EC3-9C23-4C55-90E8-67535F7F1E86}" destId="{1C273105-1622-4C20-BF02-12C3AFB2B3BC}" srcOrd="4" destOrd="0" presId="urn:microsoft.com/office/officeart/2005/8/layout/vList2"/>
    <dgm:cxn modelId="{D4E03432-5280-4CB6-A293-0D570B8DAD75}" type="presParOf" srcId="{68306EC3-9C23-4C55-90E8-67535F7F1E86}" destId="{9F888E05-15A1-4E99-807C-843A22F85916}" srcOrd="5" destOrd="0" presId="urn:microsoft.com/office/officeart/2005/8/layout/vList2"/>
    <dgm:cxn modelId="{623317F9-F8D0-40CA-95BF-FD4E55DF55E9}" type="presParOf" srcId="{68306EC3-9C23-4C55-90E8-67535F7F1E86}" destId="{B642BBAC-AF7D-42D3-AF3E-FD24386E2066}" srcOrd="6" destOrd="0" presId="urn:microsoft.com/office/officeart/2005/8/layout/vList2"/>
    <dgm:cxn modelId="{F3D1475F-317F-42B1-98CF-BA723B07D472}" type="presParOf" srcId="{68306EC3-9C23-4C55-90E8-67535F7F1E86}" destId="{477256AE-09AB-40F4-87DF-F7814DF2EEC8}" srcOrd="7" destOrd="0" presId="urn:microsoft.com/office/officeart/2005/8/layout/vList2"/>
    <dgm:cxn modelId="{34F7AE20-2CE1-4EB5-900B-1F423F788D34}" type="presParOf" srcId="{68306EC3-9C23-4C55-90E8-67535F7F1E86}" destId="{BAE872EB-127F-4E86-985B-7CCD73B8E43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81F188-4079-4C67-A422-2E92CBA5161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19BE0D-C24C-4657-AAB5-3E0D069BCCD3}">
      <dgm:prSet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cs-CZ" dirty="0">
              <a:latin typeface="+mj-lt"/>
            </a:rPr>
            <a:t>lídr</a:t>
          </a:r>
          <a:endParaRPr lang="en-US" dirty="0">
            <a:latin typeface="+mj-lt"/>
          </a:endParaRPr>
        </a:p>
      </dgm:t>
    </dgm:pt>
    <dgm:pt modelId="{E5D404F4-459A-426B-B589-1B04088675EC}" type="parTrans" cxnId="{C692387F-1E1C-4490-98DB-B20154EEF81D}">
      <dgm:prSet/>
      <dgm:spPr/>
      <dgm:t>
        <a:bodyPr/>
        <a:lstStyle/>
        <a:p>
          <a:endParaRPr lang="en-US"/>
        </a:p>
      </dgm:t>
    </dgm:pt>
    <dgm:pt modelId="{3D87F44E-F946-4460-894B-686DC0EB30DB}" type="sibTrans" cxnId="{C692387F-1E1C-4490-98DB-B20154EEF81D}">
      <dgm:prSet/>
      <dgm:spPr/>
      <dgm:t>
        <a:bodyPr/>
        <a:lstStyle/>
        <a:p>
          <a:endParaRPr lang="en-US"/>
        </a:p>
      </dgm:t>
    </dgm:pt>
    <dgm:pt modelId="{19E2834E-FCA4-4788-ACA1-93FF1A5D6E92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expanze, obhajoba</a:t>
          </a:r>
          <a:endParaRPr lang="en-US" dirty="0">
            <a:latin typeface="+mj-lt"/>
          </a:endParaRPr>
        </a:p>
      </dgm:t>
    </dgm:pt>
    <dgm:pt modelId="{11BF8FE4-7DA0-422C-8E94-FD7B3A935E86}" type="parTrans" cxnId="{100BEE27-0736-480D-86DB-02EDC4CA130A}">
      <dgm:prSet/>
      <dgm:spPr/>
      <dgm:t>
        <a:bodyPr/>
        <a:lstStyle/>
        <a:p>
          <a:endParaRPr lang="en-US"/>
        </a:p>
      </dgm:t>
    </dgm:pt>
    <dgm:pt modelId="{9E93C187-7945-4AB0-ADA1-B67A424AB98B}" type="sibTrans" cxnId="{100BEE27-0736-480D-86DB-02EDC4CA130A}">
      <dgm:prSet/>
      <dgm:spPr/>
      <dgm:t>
        <a:bodyPr/>
        <a:lstStyle/>
        <a:p>
          <a:endParaRPr lang="en-US"/>
        </a:p>
      </dgm:t>
    </dgm:pt>
    <dgm:pt modelId="{9FD4D832-7D0B-466C-8AFC-C81C3EA6175C}">
      <dgm:prSet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cs-CZ" dirty="0">
              <a:latin typeface="+mj-lt"/>
            </a:rPr>
            <a:t>vyzyvatel</a:t>
          </a:r>
          <a:endParaRPr lang="en-US" dirty="0">
            <a:latin typeface="+mj-lt"/>
          </a:endParaRPr>
        </a:p>
      </dgm:t>
    </dgm:pt>
    <dgm:pt modelId="{BF940D49-843C-4EFC-A5D1-BD42BABFD5B7}" type="parTrans" cxnId="{BF9AB2C4-0CFA-4E14-9483-E405EDDF01B9}">
      <dgm:prSet/>
      <dgm:spPr/>
      <dgm:t>
        <a:bodyPr/>
        <a:lstStyle/>
        <a:p>
          <a:endParaRPr lang="en-US"/>
        </a:p>
      </dgm:t>
    </dgm:pt>
    <dgm:pt modelId="{6E032C31-4766-4D73-B598-C32621C2C95D}" type="sibTrans" cxnId="{BF9AB2C4-0CFA-4E14-9483-E405EDDF01B9}">
      <dgm:prSet/>
      <dgm:spPr/>
      <dgm:t>
        <a:bodyPr/>
        <a:lstStyle/>
        <a:p>
          <a:endParaRPr lang="en-US"/>
        </a:p>
      </dgm:t>
    </dgm:pt>
    <dgm:pt modelId="{A6DF5426-8ECF-4A8D-B6F1-9948EC7D5CBA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útok</a:t>
          </a:r>
          <a:endParaRPr lang="en-US" dirty="0">
            <a:latin typeface="+mj-lt"/>
          </a:endParaRPr>
        </a:p>
      </dgm:t>
    </dgm:pt>
    <dgm:pt modelId="{5E256771-A3AE-4EE3-96B5-80F647AACE85}" type="parTrans" cxnId="{77D0F685-7A43-4D89-9761-FBAD514CC386}">
      <dgm:prSet/>
      <dgm:spPr/>
      <dgm:t>
        <a:bodyPr/>
        <a:lstStyle/>
        <a:p>
          <a:endParaRPr lang="en-US"/>
        </a:p>
      </dgm:t>
    </dgm:pt>
    <dgm:pt modelId="{F91BE311-675A-43B6-A18C-6BC14F7D9656}" type="sibTrans" cxnId="{77D0F685-7A43-4D89-9761-FBAD514CC386}">
      <dgm:prSet/>
      <dgm:spPr/>
      <dgm:t>
        <a:bodyPr/>
        <a:lstStyle/>
        <a:p>
          <a:endParaRPr lang="en-US"/>
        </a:p>
      </dgm:t>
    </dgm:pt>
    <dgm:pt modelId="{21D4B25D-A186-4EB6-8F42-1FF85E56FAEC}">
      <dgm:prSet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cs-CZ" dirty="0">
              <a:latin typeface="+mj-lt"/>
            </a:rPr>
            <a:t>následovník</a:t>
          </a:r>
          <a:endParaRPr lang="en-US" dirty="0">
            <a:latin typeface="+mj-lt"/>
          </a:endParaRPr>
        </a:p>
      </dgm:t>
    </dgm:pt>
    <dgm:pt modelId="{B7F82AC7-144F-449C-BAD8-20F32FFB3B4F}" type="parTrans" cxnId="{D8B84651-CDA8-49DC-AC4F-5473C7D1C141}">
      <dgm:prSet/>
      <dgm:spPr/>
      <dgm:t>
        <a:bodyPr/>
        <a:lstStyle/>
        <a:p>
          <a:endParaRPr lang="en-US"/>
        </a:p>
      </dgm:t>
    </dgm:pt>
    <dgm:pt modelId="{FA0F0E75-FC55-4B17-ABD7-7E4C2EE54C26}" type="sibTrans" cxnId="{D8B84651-CDA8-49DC-AC4F-5473C7D1C141}">
      <dgm:prSet/>
      <dgm:spPr/>
      <dgm:t>
        <a:bodyPr/>
        <a:lstStyle/>
        <a:p>
          <a:endParaRPr lang="en-US"/>
        </a:p>
      </dgm:t>
    </dgm:pt>
    <dgm:pt modelId="{97D4C396-5E75-4186-976C-54B144870A8F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klonování, adaptování, ochrana</a:t>
          </a:r>
          <a:endParaRPr lang="en-US" dirty="0">
            <a:latin typeface="+mj-lt"/>
          </a:endParaRPr>
        </a:p>
      </dgm:t>
    </dgm:pt>
    <dgm:pt modelId="{D7ADE790-0F6B-4526-BB01-E8892AA40F6A}" type="parTrans" cxnId="{8F88BCFF-E4DA-4F25-9CF3-816375742F27}">
      <dgm:prSet/>
      <dgm:spPr/>
      <dgm:t>
        <a:bodyPr/>
        <a:lstStyle/>
        <a:p>
          <a:endParaRPr lang="en-US"/>
        </a:p>
      </dgm:t>
    </dgm:pt>
    <dgm:pt modelId="{41C7521A-05CF-45B9-BCB4-D96E09FF826D}" type="sibTrans" cxnId="{8F88BCFF-E4DA-4F25-9CF3-816375742F27}">
      <dgm:prSet/>
      <dgm:spPr/>
      <dgm:t>
        <a:bodyPr/>
        <a:lstStyle/>
        <a:p>
          <a:endParaRPr lang="en-US"/>
        </a:p>
      </dgm:t>
    </dgm:pt>
    <dgm:pt modelId="{050B5D33-CF5E-4EE1-9CDC-DE10DB3F3AF2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cs-CZ" dirty="0" err="1">
              <a:latin typeface="+mj-lt"/>
            </a:rPr>
            <a:t>nicher</a:t>
          </a:r>
          <a:endParaRPr lang="en-US" dirty="0">
            <a:latin typeface="+mj-lt"/>
          </a:endParaRPr>
        </a:p>
      </dgm:t>
    </dgm:pt>
    <dgm:pt modelId="{E8000E08-65DA-465E-AEDB-1FA63DD31C3E}" type="parTrans" cxnId="{4147293F-ED92-4729-8F38-59F33DA0BEA7}">
      <dgm:prSet/>
      <dgm:spPr/>
      <dgm:t>
        <a:bodyPr/>
        <a:lstStyle/>
        <a:p>
          <a:endParaRPr lang="en-US"/>
        </a:p>
      </dgm:t>
    </dgm:pt>
    <dgm:pt modelId="{F6C5F905-546C-4753-AB69-7ED24EA3CD00}" type="sibTrans" cxnId="{4147293F-ED92-4729-8F38-59F33DA0BEA7}">
      <dgm:prSet/>
      <dgm:spPr/>
      <dgm:t>
        <a:bodyPr/>
        <a:lstStyle/>
        <a:p>
          <a:endParaRPr lang="en-US"/>
        </a:p>
      </dgm:t>
    </dgm:pt>
    <dgm:pt modelId="{F5C77D6D-A570-4F31-B11F-B39552908828}">
      <dgm:prSet/>
      <dgm:spPr>
        <a:solidFill>
          <a:schemeClr val="bg1">
            <a:alpha val="90000"/>
          </a:schemeClr>
        </a:solidFill>
      </dgm:spPr>
      <dgm:t>
        <a:bodyPr/>
        <a:lstStyle/>
        <a:p>
          <a:pPr>
            <a:buNone/>
          </a:pPr>
          <a:r>
            <a:rPr lang="cs-CZ" dirty="0">
              <a:latin typeface="+mj-lt"/>
            </a:rPr>
            <a:t>	vytváření, expanze, obrana</a:t>
          </a:r>
          <a:endParaRPr lang="en-US" dirty="0">
            <a:latin typeface="+mj-lt"/>
          </a:endParaRPr>
        </a:p>
      </dgm:t>
    </dgm:pt>
    <dgm:pt modelId="{232198E7-02CC-462D-B083-61A18DC65292}" type="parTrans" cxnId="{2B9CE497-17D8-40D5-8442-AE3D0A9F307A}">
      <dgm:prSet/>
      <dgm:spPr/>
      <dgm:t>
        <a:bodyPr/>
        <a:lstStyle/>
        <a:p>
          <a:endParaRPr lang="en-US"/>
        </a:p>
      </dgm:t>
    </dgm:pt>
    <dgm:pt modelId="{D9C7A949-6DCF-4271-A7B2-7A506292A4DD}" type="sibTrans" cxnId="{2B9CE497-17D8-40D5-8442-AE3D0A9F307A}">
      <dgm:prSet/>
      <dgm:spPr/>
      <dgm:t>
        <a:bodyPr/>
        <a:lstStyle/>
        <a:p>
          <a:endParaRPr lang="en-US"/>
        </a:p>
      </dgm:t>
    </dgm:pt>
    <dgm:pt modelId="{C0102BC8-C8E9-4BB0-8811-FC196AEC4F02}" type="pres">
      <dgm:prSet presAssocID="{B381F188-4079-4C67-A422-2E92CBA5161C}" presName="Name0" presStyleCnt="0">
        <dgm:presLayoutVars>
          <dgm:dir/>
          <dgm:animLvl val="lvl"/>
          <dgm:resizeHandles val="exact"/>
        </dgm:presLayoutVars>
      </dgm:prSet>
      <dgm:spPr/>
    </dgm:pt>
    <dgm:pt modelId="{88861441-4A12-4FC3-B5C1-0DFDC677206D}" type="pres">
      <dgm:prSet presAssocID="{1519BE0D-C24C-4657-AAB5-3E0D069BCCD3}" presName="linNode" presStyleCnt="0"/>
      <dgm:spPr/>
    </dgm:pt>
    <dgm:pt modelId="{25ED02CF-8428-490B-8B55-2489B48498BB}" type="pres">
      <dgm:prSet presAssocID="{1519BE0D-C24C-4657-AAB5-3E0D069BCCD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19B501EC-0642-4923-9D09-011CC544D874}" type="pres">
      <dgm:prSet presAssocID="{1519BE0D-C24C-4657-AAB5-3E0D069BCCD3}" presName="descendantText" presStyleLbl="alignAccFollowNode1" presStyleIdx="0" presStyleCnt="4">
        <dgm:presLayoutVars>
          <dgm:bulletEnabled val="1"/>
        </dgm:presLayoutVars>
      </dgm:prSet>
      <dgm:spPr/>
    </dgm:pt>
    <dgm:pt modelId="{76F9FF89-D259-46CF-A682-73B452DD10DB}" type="pres">
      <dgm:prSet presAssocID="{3D87F44E-F946-4460-894B-686DC0EB30DB}" presName="sp" presStyleCnt="0"/>
      <dgm:spPr/>
    </dgm:pt>
    <dgm:pt modelId="{9015B684-3B3B-4832-85AE-CB7DD1754FFA}" type="pres">
      <dgm:prSet presAssocID="{9FD4D832-7D0B-466C-8AFC-C81C3EA6175C}" presName="linNode" presStyleCnt="0"/>
      <dgm:spPr/>
    </dgm:pt>
    <dgm:pt modelId="{54C8B4AD-8BF3-4A71-BE14-A8DC705FA1F0}" type="pres">
      <dgm:prSet presAssocID="{9FD4D832-7D0B-466C-8AFC-C81C3EA6175C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107029F8-1590-4D59-9A2B-9C37A6298668}" type="pres">
      <dgm:prSet presAssocID="{9FD4D832-7D0B-466C-8AFC-C81C3EA6175C}" presName="descendantText" presStyleLbl="alignAccFollowNode1" presStyleIdx="1" presStyleCnt="4">
        <dgm:presLayoutVars>
          <dgm:bulletEnabled val="1"/>
        </dgm:presLayoutVars>
      </dgm:prSet>
      <dgm:spPr/>
    </dgm:pt>
    <dgm:pt modelId="{45710AAA-649E-470E-A0CF-77F8E8390961}" type="pres">
      <dgm:prSet presAssocID="{6E032C31-4766-4D73-B598-C32621C2C95D}" presName="sp" presStyleCnt="0"/>
      <dgm:spPr/>
    </dgm:pt>
    <dgm:pt modelId="{64565988-5995-4088-BBDE-16F9759D603C}" type="pres">
      <dgm:prSet presAssocID="{21D4B25D-A186-4EB6-8F42-1FF85E56FAEC}" presName="linNode" presStyleCnt="0"/>
      <dgm:spPr/>
    </dgm:pt>
    <dgm:pt modelId="{D5A7AC9C-91F4-4448-BBCA-15B9B5E1494C}" type="pres">
      <dgm:prSet presAssocID="{21D4B25D-A186-4EB6-8F42-1FF85E56FAEC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7DD0F3E-C917-4452-B2C1-3B8DD4BBDEC6}" type="pres">
      <dgm:prSet presAssocID="{21D4B25D-A186-4EB6-8F42-1FF85E56FAEC}" presName="descendantText" presStyleLbl="alignAccFollowNode1" presStyleIdx="2" presStyleCnt="4">
        <dgm:presLayoutVars>
          <dgm:bulletEnabled val="1"/>
        </dgm:presLayoutVars>
      </dgm:prSet>
      <dgm:spPr/>
    </dgm:pt>
    <dgm:pt modelId="{F43F523A-ED64-4828-A0CF-B762AEAAA7A3}" type="pres">
      <dgm:prSet presAssocID="{FA0F0E75-FC55-4B17-ABD7-7E4C2EE54C26}" presName="sp" presStyleCnt="0"/>
      <dgm:spPr/>
    </dgm:pt>
    <dgm:pt modelId="{34ADA6ED-F022-4B5C-A1BB-C4D9F8E187F2}" type="pres">
      <dgm:prSet presAssocID="{050B5D33-CF5E-4EE1-9CDC-DE10DB3F3AF2}" presName="linNode" presStyleCnt="0"/>
      <dgm:spPr/>
    </dgm:pt>
    <dgm:pt modelId="{7B0FAC31-9697-47AB-B7DC-E48604D8CCCF}" type="pres">
      <dgm:prSet presAssocID="{050B5D33-CF5E-4EE1-9CDC-DE10DB3F3AF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FF10572A-0BAA-4E9A-A270-893DEB07968F}" type="pres">
      <dgm:prSet presAssocID="{050B5D33-CF5E-4EE1-9CDC-DE10DB3F3AF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3726105-F505-4675-8790-0DF5952E5431}" type="presOf" srcId="{050B5D33-CF5E-4EE1-9CDC-DE10DB3F3AF2}" destId="{7B0FAC31-9697-47AB-B7DC-E48604D8CCCF}" srcOrd="0" destOrd="0" presId="urn:microsoft.com/office/officeart/2005/8/layout/vList5"/>
    <dgm:cxn modelId="{CC9BAE07-6917-4F26-8AC1-48EC32107A8B}" type="presOf" srcId="{97D4C396-5E75-4186-976C-54B144870A8F}" destId="{E7DD0F3E-C917-4452-B2C1-3B8DD4BBDEC6}" srcOrd="0" destOrd="0" presId="urn:microsoft.com/office/officeart/2005/8/layout/vList5"/>
    <dgm:cxn modelId="{100BEE27-0736-480D-86DB-02EDC4CA130A}" srcId="{1519BE0D-C24C-4657-AAB5-3E0D069BCCD3}" destId="{19E2834E-FCA4-4788-ACA1-93FF1A5D6E92}" srcOrd="0" destOrd="0" parTransId="{11BF8FE4-7DA0-422C-8E94-FD7B3A935E86}" sibTransId="{9E93C187-7945-4AB0-ADA1-B67A424AB98B}"/>
    <dgm:cxn modelId="{4147293F-ED92-4729-8F38-59F33DA0BEA7}" srcId="{B381F188-4079-4C67-A422-2E92CBA5161C}" destId="{050B5D33-CF5E-4EE1-9CDC-DE10DB3F3AF2}" srcOrd="3" destOrd="0" parTransId="{E8000E08-65DA-465E-AEDB-1FA63DD31C3E}" sibTransId="{F6C5F905-546C-4753-AB69-7ED24EA3CD00}"/>
    <dgm:cxn modelId="{AC3F5068-3A43-4955-9CC1-0A507CEF3E70}" type="presOf" srcId="{19E2834E-FCA4-4788-ACA1-93FF1A5D6E92}" destId="{19B501EC-0642-4923-9D09-011CC544D874}" srcOrd="0" destOrd="0" presId="urn:microsoft.com/office/officeart/2005/8/layout/vList5"/>
    <dgm:cxn modelId="{077D074D-53E3-4BAC-B0CD-91146769BA7A}" type="presOf" srcId="{21D4B25D-A186-4EB6-8F42-1FF85E56FAEC}" destId="{D5A7AC9C-91F4-4448-BBCA-15B9B5E1494C}" srcOrd="0" destOrd="0" presId="urn:microsoft.com/office/officeart/2005/8/layout/vList5"/>
    <dgm:cxn modelId="{D8B84651-CDA8-49DC-AC4F-5473C7D1C141}" srcId="{B381F188-4079-4C67-A422-2E92CBA5161C}" destId="{21D4B25D-A186-4EB6-8F42-1FF85E56FAEC}" srcOrd="2" destOrd="0" parTransId="{B7F82AC7-144F-449C-BAD8-20F32FFB3B4F}" sibTransId="{FA0F0E75-FC55-4B17-ABD7-7E4C2EE54C26}"/>
    <dgm:cxn modelId="{D1851E58-7BB3-44C0-B3EC-D66DD9733C36}" type="presOf" srcId="{A6DF5426-8ECF-4A8D-B6F1-9948EC7D5CBA}" destId="{107029F8-1590-4D59-9A2B-9C37A6298668}" srcOrd="0" destOrd="0" presId="urn:microsoft.com/office/officeart/2005/8/layout/vList5"/>
    <dgm:cxn modelId="{C692387F-1E1C-4490-98DB-B20154EEF81D}" srcId="{B381F188-4079-4C67-A422-2E92CBA5161C}" destId="{1519BE0D-C24C-4657-AAB5-3E0D069BCCD3}" srcOrd="0" destOrd="0" parTransId="{E5D404F4-459A-426B-B589-1B04088675EC}" sibTransId="{3D87F44E-F946-4460-894B-686DC0EB30DB}"/>
    <dgm:cxn modelId="{E019D07F-FAAF-4CFD-AF84-826DEB82AE2C}" type="presOf" srcId="{F5C77D6D-A570-4F31-B11F-B39552908828}" destId="{FF10572A-0BAA-4E9A-A270-893DEB07968F}" srcOrd="0" destOrd="0" presId="urn:microsoft.com/office/officeart/2005/8/layout/vList5"/>
    <dgm:cxn modelId="{77D0F685-7A43-4D89-9761-FBAD514CC386}" srcId="{9FD4D832-7D0B-466C-8AFC-C81C3EA6175C}" destId="{A6DF5426-8ECF-4A8D-B6F1-9948EC7D5CBA}" srcOrd="0" destOrd="0" parTransId="{5E256771-A3AE-4EE3-96B5-80F647AACE85}" sibTransId="{F91BE311-675A-43B6-A18C-6BC14F7D9656}"/>
    <dgm:cxn modelId="{AD5BAA86-0BCC-4506-8D76-2CEC60939321}" type="presOf" srcId="{9FD4D832-7D0B-466C-8AFC-C81C3EA6175C}" destId="{54C8B4AD-8BF3-4A71-BE14-A8DC705FA1F0}" srcOrd="0" destOrd="0" presId="urn:microsoft.com/office/officeart/2005/8/layout/vList5"/>
    <dgm:cxn modelId="{2B9CE497-17D8-40D5-8442-AE3D0A9F307A}" srcId="{050B5D33-CF5E-4EE1-9CDC-DE10DB3F3AF2}" destId="{F5C77D6D-A570-4F31-B11F-B39552908828}" srcOrd="0" destOrd="0" parTransId="{232198E7-02CC-462D-B083-61A18DC65292}" sibTransId="{D9C7A949-6DCF-4271-A7B2-7A506292A4DD}"/>
    <dgm:cxn modelId="{4DADD1C0-E6ED-43FD-B09C-F61E9A10848B}" type="presOf" srcId="{B381F188-4079-4C67-A422-2E92CBA5161C}" destId="{C0102BC8-C8E9-4BB0-8811-FC196AEC4F02}" srcOrd="0" destOrd="0" presId="urn:microsoft.com/office/officeart/2005/8/layout/vList5"/>
    <dgm:cxn modelId="{BF9AB2C4-0CFA-4E14-9483-E405EDDF01B9}" srcId="{B381F188-4079-4C67-A422-2E92CBA5161C}" destId="{9FD4D832-7D0B-466C-8AFC-C81C3EA6175C}" srcOrd="1" destOrd="0" parTransId="{BF940D49-843C-4EFC-A5D1-BD42BABFD5B7}" sibTransId="{6E032C31-4766-4D73-B598-C32621C2C95D}"/>
    <dgm:cxn modelId="{E519ABCB-8FEC-48A3-AF8F-9569A5C9AFFB}" type="presOf" srcId="{1519BE0D-C24C-4657-AAB5-3E0D069BCCD3}" destId="{25ED02CF-8428-490B-8B55-2489B48498BB}" srcOrd="0" destOrd="0" presId="urn:microsoft.com/office/officeart/2005/8/layout/vList5"/>
    <dgm:cxn modelId="{8F88BCFF-E4DA-4F25-9CF3-816375742F27}" srcId="{21D4B25D-A186-4EB6-8F42-1FF85E56FAEC}" destId="{97D4C396-5E75-4186-976C-54B144870A8F}" srcOrd="0" destOrd="0" parTransId="{D7ADE790-0F6B-4526-BB01-E8892AA40F6A}" sibTransId="{41C7521A-05CF-45B9-BCB4-D96E09FF826D}"/>
    <dgm:cxn modelId="{F5EC3FAD-BDA4-4DCA-9DC2-2F593D7CB886}" type="presParOf" srcId="{C0102BC8-C8E9-4BB0-8811-FC196AEC4F02}" destId="{88861441-4A12-4FC3-B5C1-0DFDC677206D}" srcOrd="0" destOrd="0" presId="urn:microsoft.com/office/officeart/2005/8/layout/vList5"/>
    <dgm:cxn modelId="{7BE1B9AA-9E3E-48AF-8621-896BD5B2D74F}" type="presParOf" srcId="{88861441-4A12-4FC3-B5C1-0DFDC677206D}" destId="{25ED02CF-8428-490B-8B55-2489B48498BB}" srcOrd="0" destOrd="0" presId="urn:microsoft.com/office/officeart/2005/8/layout/vList5"/>
    <dgm:cxn modelId="{A9898F8C-907D-4878-B18C-B574B7A5018F}" type="presParOf" srcId="{88861441-4A12-4FC3-B5C1-0DFDC677206D}" destId="{19B501EC-0642-4923-9D09-011CC544D874}" srcOrd="1" destOrd="0" presId="urn:microsoft.com/office/officeart/2005/8/layout/vList5"/>
    <dgm:cxn modelId="{09D41CDC-4CE9-44D0-9440-358F439659AB}" type="presParOf" srcId="{C0102BC8-C8E9-4BB0-8811-FC196AEC4F02}" destId="{76F9FF89-D259-46CF-A682-73B452DD10DB}" srcOrd="1" destOrd="0" presId="urn:microsoft.com/office/officeart/2005/8/layout/vList5"/>
    <dgm:cxn modelId="{498B6EDF-6330-4D3B-8C86-DCD20A5886DB}" type="presParOf" srcId="{C0102BC8-C8E9-4BB0-8811-FC196AEC4F02}" destId="{9015B684-3B3B-4832-85AE-CB7DD1754FFA}" srcOrd="2" destOrd="0" presId="urn:microsoft.com/office/officeart/2005/8/layout/vList5"/>
    <dgm:cxn modelId="{F15B81CA-F3B1-463F-A9FA-940A89A3312A}" type="presParOf" srcId="{9015B684-3B3B-4832-85AE-CB7DD1754FFA}" destId="{54C8B4AD-8BF3-4A71-BE14-A8DC705FA1F0}" srcOrd="0" destOrd="0" presId="urn:microsoft.com/office/officeart/2005/8/layout/vList5"/>
    <dgm:cxn modelId="{88F3688A-416F-4A59-A1E3-AAAA550C6563}" type="presParOf" srcId="{9015B684-3B3B-4832-85AE-CB7DD1754FFA}" destId="{107029F8-1590-4D59-9A2B-9C37A6298668}" srcOrd="1" destOrd="0" presId="urn:microsoft.com/office/officeart/2005/8/layout/vList5"/>
    <dgm:cxn modelId="{133B8294-13FF-4C52-B3EA-A0444778D966}" type="presParOf" srcId="{C0102BC8-C8E9-4BB0-8811-FC196AEC4F02}" destId="{45710AAA-649E-470E-A0CF-77F8E8390961}" srcOrd="3" destOrd="0" presId="urn:microsoft.com/office/officeart/2005/8/layout/vList5"/>
    <dgm:cxn modelId="{CE91BD6A-4ACD-4658-BC47-66B22A360A30}" type="presParOf" srcId="{C0102BC8-C8E9-4BB0-8811-FC196AEC4F02}" destId="{64565988-5995-4088-BBDE-16F9759D603C}" srcOrd="4" destOrd="0" presId="urn:microsoft.com/office/officeart/2005/8/layout/vList5"/>
    <dgm:cxn modelId="{141F3F13-C619-4976-819F-D4528EC4FF1D}" type="presParOf" srcId="{64565988-5995-4088-BBDE-16F9759D603C}" destId="{D5A7AC9C-91F4-4448-BBCA-15B9B5E1494C}" srcOrd="0" destOrd="0" presId="urn:microsoft.com/office/officeart/2005/8/layout/vList5"/>
    <dgm:cxn modelId="{A3199BEA-6B21-4D89-97DB-185C23C85765}" type="presParOf" srcId="{64565988-5995-4088-BBDE-16F9759D603C}" destId="{E7DD0F3E-C917-4452-B2C1-3B8DD4BBDEC6}" srcOrd="1" destOrd="0" presId="urn:microsoft.com/office/officeart/2005/8/layout/vList5"/>
    <dgm:cxn modelId="{5334D2E1-E6A4-4F57-B6D0-D45187BCABEC}" type="presParOf" srcId="{C0102BC8-C8E9-4BB0-8811-FC196AEC4F02}" destId="{F43F523A-ED64-4828-A0CF-B762AEAAA7A3}" srcOrd="5" destOrd="0" presId="urn:microsoft.com/office/officeart/2005/8/layout/vList5"/>
    <dgm:cxn modelId="{C30E907C-C61D-4E5D-8FF7-88CF46F1422D}" type="presParOf" srcId="{C0102BC8-C8E9-4BB0-8811-FC196AEC4F02}" destId="{34ADA6ED-F022-4B5C-A1BB-C4D9F8E187F2}" srcOrd="6" destOrd="0" presId="urn:microsoft.com/office/officeart/2005/8/layout/vList5"/>
    <dgm:cxn modelId="{23DB7133-0885-4089-97EA-A95314F766B7}" type="presParOf" srcId="{34ADA6ED-F022-4B5C-A1BB-C4D9F8E187F2}" destId="{7B0FAC31-9697-47AB-B7DC-E48604D8CCCF}" srcOrd="0" destOrd="0" presId="urn:microsoft.com/office/officeart/2005/8/layout/vList5"/>
    <dgm:cxn modelId="{7A982206-CDE2-43A1-B296-468423773229}" type="presParOf" srcId="{34ADA6ED-F022-4B5C-A1BB-C4D9F8E187F2}" destId="{FF10572A-0BAA-4E9A-A270-893DEB07968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E94A492-E28A-4824-B83C-C641525681ED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A6A9F21-03BF-4913-A393-EF674DF138AD}">
      <dgm:prSet/>
      <dgm:spPr/>
      <dgm:t>
        <a:bodyPr/>
        <a:lstStyle/>
        <a:p>
          <a:r>
            <a:rPr lang="cs-CZ" dirty="0">
              <a:latin typeface="+mj-lt"/>
            </a:rPr>
            <a:t>b</a:t>
          </a:r>
          <a:r>
            <a:rPr lang="en-US" dirty="0" err="1">
              <a:latin typeface="+mj-lt"/>
            </a:rPr>
            <a:t>enchmarks</a:t>
          </a:r>
          <a:endParaRPr lang="en-US" dirty="0">
            <a:latin typeface="+mj-lt"/>
          </a:endParaRPr>
        </a:p>
      </dgm:t>
    </dgm:pt>
    <dgm:pt modelId="{F79A7B2F-B512-48D9-809F-48738C27F68A}" type="parTrans" cxnId="{B49CDEDF-70F4-4C06-9488-0C900BC2E668}">
      <dgm:prSet/>
      <dgm:spPr/>
      <dgm:t>
        <a:bodyPr/>
        <a:lstStyle/>
        <a:p>
          <a:endParaRPr lang="en-US"/>
        </a:p>
      </dgm:t>
    </dgm:pt>
    <dgm:pt modelId="{AFD9136C-4421-4C94-9876-91ECA4F898A2}" type="sibTrans" cxnId="{B49CDEDF-70F4-4C06-9488-0C900BC2E668}">
      <dgm:prSet/>
      <dgm:spPr/>
      <dgm:t>
        <a:bodyPr/>
        <a:lstStyle/>
        <a:p>
          <a:endParaRPr lang="en-US"/>
        </a:p>
      </dgm:t>
    </dgm:pt>
    <dgm:pt modelId="{5828630D-FE04-49AA-B387-28CC77934E76}">
      <dgm:prSet/>
      <dgm:spPr/>
      <dgm:t>
        <a:bodyPr/>
        <a:lstStyle/>
        <a:p>
          <a:r>
            <a:rPr lang="cs-CZ" dirty="0">
              <a:latin typeface="+mj-lt"/>
            </a:rPr>
            <a:t>b</a:t>
          </a:r>
          <a:r>
            <a:rPr lang="en-US" dirty="0" err="1">
              <a:latin typeface="+mj-lt"/>
            </a:rPr>
            <a:t>rushfires</a:t>
          </a:r>
          <a:endParaRPr lang="en-US" dirty="0">
            <a:latin typeface="+mj-lt"/>
          </a:endParaRPr>
        </a:p>
      </dgm:t>
    </dgm:pt>
    <dgm:pt modelId="{30FC5204-DDFB-475E-BE2D-C8AE4E47E44C}" type="parTrans" cxnId="{85F76DE5-6A03-4C89-B1D0-9064D3B7AA14}">
      <dgm:prSet/>
      <dgm:spPr/>
      <dgm:t>
        <a:bodyPr/>
        <a:lstStyle/>
        <a:p>
          <a:endParaRPr lang="en-US"/>
        </a:p>
      </dgm:t>
    </dgm:pt>
    <dgm:pt modelId="{6133D5EC-F5AA-4DEB-A7D5-D1D92B8148F1}" type="sibTrans" cxnId="{85F76DE5-6A03-4C89-B1D0-9064D3B7AA14}">
      <dgm:prSet/>
      <dgm:spPr/>
      <dgm:t>
        <a:bodyPr/>
        <a:lstStyle/>
        <a:p>
          <a:endParaRPr lang="en-US"/>
        </a:p>
      </dgm:t>
    </dgm:pt>
    <dgm:pt modelId="{91096B1F-33BE-43E4-A7E8-E2C9F5D93520}">
      <dgm:prSet/>
      <dgm:spPr/>
      <dgm:t>
        <a:bodyPr/>
        <a:lstStyle/>
        <a:p>
          <a:r>
            <a:rPr lang="en-US" dirty="0">
              <a:latin typeface="+mj-lt"/>
            </a:rPr>
            <a:t>tracking surveys</a:t>
          </a:r>
        </a:p>
      </dgm:t>
    </dgm:pt>
    <dgm:pt modelId="{88766481-566D-479A-8E0F-CD2E39C77EEE}" type="parTrans" cxnId="{849538E7-3D96-4E92-8102-2D9FC0C36574}">
      <dgm:prSet/>
      <dgm:spPr/>
      <dgm:t>
        <a:bodyPr/>
        <a:lstStyle/>
        <a:p>
          <a:endParaRPr lang="en-US"/>
        </a:p>
      </dgm:t>
    </dgm:pt>
    <dgm:pt modelId="{8C38FCC3-600A-4CBF-B023-3A70A9641107}" type="sibTrans" cxnId="{849538E7-3D96-4E92-8102-2D9FC0C36574}">
      <dgm:prSet/>
      <dgm:spPr/>
      <dgm:t>
        <a:bodyPr/>
        <a:lstStyle/>
        <a:p>
          <a:endParaRPr lang="en-US"/>
        </a:p>
      </dgm:t>
    </dgm:pt>
    <dgm:pt modelId="{E2DB92D3-B8FD-489B-ADB5-A5EF6D9852ED}">
      <dgm:prSet/>
      <dgm:spPr/>
      <dgm:t>
        <a:bodyPr/>
        <a:lstStyle/>
        <a:p>
          <a:r>
            <a:rPr lang="cs-CZ" dirty="0">
              <a:latin typeface="+mj-lt"/>
            </a:rPr>
            <a:t>d</a:t>
          </a:r>
          <a:r>
            <a:rPr lang="en-US" dirty="0" err="1">
              <a:latin typeface="+mj-lt"/>
            </a:rPr>
            <a:t>otazníky</a:t>
          </a:r>
          <a:endParaRPr lang="en-US" dirty="0">
            <a:latin typeface="+mj-lt"/>
          </a:endParaRPr>
        </a:p>
      </dgm:t>
    </dgm:pt>
    <dgm:pt modelId="{3B300D62-E812-40DF-A2B8-426EB9FC1DB8}" type="parTrans" cxnId="{7726DE68-7049-4367-ABFB-8AF46AD0E2B1}">
      <dgm:prSet/>
      <dgm:spPr/>
      <dgm:t>
        <a:bodyPr/>
        <a:lstStyle/>
        <a:p>
          <a:endParaRPr lang="en-US"/>
        </a:p>
      </dgm:t>
    </dgm:pt>
    <dgm:pt modelId="{8DDFC13F-E54A-4909-AE79-40C1EF53B224}" type="sibTrans" cxnId="{7726DE68-7049-4367-ABFB-8AF46AD0E2B1}">
      <dgm:prSet/>
      <dgm:spPr/>
      <dgm:t>
        <a:bodyPr/>
        <a:lstStyle/>
        <a:p>
          <a:endParaRPr lang="en-US"/>
        </a:p>
      </dgm:t>
    </dgm:pt>
    <dgm:pt modelId="{7F9C69D0-D153-42E1-8CED-CB81025FCCF8}">
      <dgm:prSet/>
      <dgm:spPr/>
      <dgm:t>
        <a:bodyPr/>
        <a:lstStyle/>
        <a:p>
          <a:r>
            <a:rPr lang="en-US" dirty="0">
              <a:latin typeface="+mj-lt"/>
            </a:rPr>
            <a:t>focus groups</a:t>
          </a:r>
        </a:p>
      </dgm:t>
    </dgm:pt>
    <dgm:pt modelId="{30286219-EC6D-4039-A8B0-91E949F077A3}" type="parTrans" cxnId="{7B338454-F150-46B9-AE72-B74EEB724031}">
      <dgm:prSet/>
      <dgm:spPr/>
      <dgm:t>
        <a:bodyPr/>
        <a:lstStyle/>
        <a:p>
          <a:endParaRPr lang="en-US"/>
        </a:p>
      </dgm:t>
    </dgm:pt>
    <dgm:pt modelId="{53C8BD22-0873-488B-8FFF-25FB92617859}" type="sibTrans" cxnId="{7B338454-F150-46B9-AE72-B74EEB724031}">
      <dgm:prSet/>
      <dgm:spPr/>
      <dgm:t>
        <a:bodyPr/>
        <a:lstStyle/>
        <a:p>
          <a:endParaRPr lang="en-US"/>
        </a:p>
      </dgm:t>
    </dgm:pt>
    <dgm:pt modelId="{AB3043F7-4872-4410-8D19-CD3A6DFD9ACC}" type="pres">
      <dgm:prSet presAssocID="{FE94A492-E28A-4824-B83C-C641525681ED}" presName="vert0" presStyleCnt="0">
        <dgm:presLayoutVars>
          <dgm:dir/>
          <dgm:animOne val="branch"/>
          <dgm:animLvl val="lvl"/>
        </dgm:presLayoutVars>
      </dgm:prSet>
      <dgm:spPr/>
    </dgm:pt>
    <dgm:pt modelId="{0682832C-BA19-45FA-B8CF-5669B4FE1C00}" type="pres">
      <dgm:prSet presAssocID="{2A6A9F21-03BF-4913-A393-EF674DF138AD}" presName="thickLine" presStyleLbl="alignNode1" presStyleIdx="0" presStyleCnt="5"/>
      <dgm:spPr/>
    </dgm:pt>
    <dgm:pt modelId="{F94724F7-0439-40E3-B13B-BE88D050862C}" type="pres">
      <dgm:prSet presAssocID="{2A6A9F21-03BF-4913-A393-EF674DF138AD}" presName="horz1" presStyleCnt="0"/>
      <dgm:spPr/>
    </dgm:pt>
    <dgm:pt modelId="{76EB7959-29D9-4757-BD5C-0E0FA4766B5A}" type="pres">
      <dgm:prSet presAssocID="{2A6A9F21-03BF-4913-A393-EF674DF138AD}" presName="tx1" presStyleLbl="revTx" presStyleIdx="0" presStyleCnt="5"/>
      <dgm:spPr/>
    </dgm:pt>
    <dgm:pt modelId="{D6308EB5-01E3-4548-8307-2FF6C1624D6B}" type="pres">
      <dgm:prSet presAssocID="{2A6A9F21-03BF-4913-A393-EF674DF138AD}" presName="vert1" presStyleCnt="0"/>
      <dgm:spPr/>
    </dgm:pt>
    <dgm:pt modelId="{6A24562B-5402-4EA7-92F1-BF231FB33C1A}" type="pres">
      <dgm:prSet presAssocID="{5828630D-FE04-49AA-B387-28CC77934E76}" presName="thickLine" presStyleLbl="alignNode1" presStyleIdx="1" presStyleCnt="5"/>
      <dgm:spPr/>
    </dgm:pt>
    <dgm:pt modelId="{00B7BDE6-12D6-4CDC-BED9-89671C48644A}" type="pres">
      <dgm:prSet presAssocID="{5828630D-FE04-49AA-B387-28CC77934E76}" presName="horz1" presStyleCnt="0"/>
      <dgm:spPr/>
    </dgm:pt>
    <dgm:pt modelId="{E1D848B6-E0D6-4EB8-ACE9-4CC8F5C4134D}" type="pres">
      <dgm:prSet presAssocID="{5828630D-FE04-49AA-B387-28CC77934E76}" presName="tx1" presStyleLbl="revTx" presStyleIdx="1" presStyleCnt="5"/>
      <dgm:spPr/>
    </dgm:pt>
    <dgm:pt modelId="{2D1CD61A-62F7-41F0-96E0-5967DC913F54}" type="pres">
      <dgm:prSet presAssocID="{5828630D-FE04-49AA-B387-28CC77934E76}" presName="vert1" presStyleCnt="0"/>
      <dgm:spPr/>
    </dgm:pt>
    <dgm:pt modelId="{ABEC0D95-5F14-49D1-AB3A-92BE40432BC9}" type="pres">
      <dgm:prSet presAssocID="{91096B1F-33BE-43E4-A7E8-E2C9F5D93520}" presName="thickLine" presStyleLbl="alignNode1" presStyleIdx="2" presStyleCnt="5"/>
      <dgm:spPr/>
    </dgm:pt>
    <dgm:pt modelId="{54006D77-CFF2-4C85-AD49-CE127B46EA9B}" type="pres">
      <dgm:prSet presAssocID="{91096B1F-33BE-43E4-A7E8-E2C9F5D93520}" presName="horz1" presStyleCnt="0"/>
      <dgm:spPr/>
    </dgm:pt>
    <dgm:pt modelId="{CFD48253-FD84-4D89-A976-6D04FADB4D7F}" type="pres">
      <dgm:prSet presAssocID="{91096B1F-33BE-43E4-A7E8-E2C9F5D93520}" presName="tx1" presStyleLbl="revTx" presStyleIdx="2" presStyleCnt="5"/>
      <dgm:spPr/>
    </dgm:pt>
    <dgm:pt modelId="{687B24EE-69DA-4EC3-AD17-7A10484919F1}" type="pres">
      <dgm:prSet presAssocID="{91096B1F-33BE-43E4-A7E8-E2C9F5D93520}" presName="vert1" presStyleCnt="0"/>
      <dgm:spPr/>
    </dgm:pt>
    <dgm:pt modelId="{18975604-716A-47E4-8C74-008357CF20EA}" type="pres">
      <dgm:prSet presAssocID="{E2DB92D3-B8FD-489B-ADB5-A5EF6D9852ED}" presName="thickLine" presStyleLbl="alignNode1" presStyleIdx="3" presStyleCnt="5"/>
      <dgm:spPr/>
    </dgm:pt>
    <dgm:pt modelId="{F9B9EE53-60C5-437A-BBA2-A14D9C8E2BEB}" type="pres">
      <dgm:prSet presAssocID="{E2DB92D3-B8FD-489B-ADB5-A5EF6D9852ED}" presName="horz1" presStyleCnt="0"/>
      <dgm:spPr/>
    </dgm:pt>
    <dgm:pt modelId="{66149394-9774-4BDE-B0F7-61548E408575}" type="pres">
      <dgm:prSet presAssocID="{E2DB92D3-B8FD-489B-ADB5-A5EF6D9852ED}" presName="tx1" presStyleLbl="revTx" presStyleIdx="3" presStyleCnt="5"/>
      <dgm:spPr/>
    </dgm:pt>
    <dgm:pt modelId="{A8EBD114-C896-4820-87CF-BE9AC94C002F}" type="pres">
      <dgm:prSet presAssocID="{E2DB92D3-B8FD-489B-ADB5-A5EF6D9852ED}" presName="vert1" presStyleCnt="0"/>
      <dgm:spPr/>
    </dgm:pt>
    <dgm:pt modelId="{AF0D2725-8CEB-42D0-99E8-8F340B9158FA}" type="pres">
      <dgm:prSet presAssocID="{7F9C69D0-D153-42E1-8CED-CB81025FCCF8}" presName="thickLine" presStyleLbl="alignNode1" presStyleIdx="4" presStyleCnt="5"/>
      <dgm:spPr/>
    </dgm:pt>
    <dgm:pt modelId="{26F21C50-FBF0-4451-838E-9AA5C2F03F69}" type="pres">
      <dgm:prSet presAssocID="{7F9C69D0-D153-42E1-8CED-CB81025FCCF8}" presName="horz1" presStyleCnt="0"/>
      <dgm:spPr/>
    </dgm:pt>
    <dgm:pt modelId="{8B8AAFC7-334F-4526-B7D1-1975537A658A}" type="pres">
      <dgm:prSet presAssocID="{7F9C69D0-D153-42E1-8CED-CB81025FCCF8}" presName="tx1" presStyleLbl="revTx" presStyleIdx="4" presStyleCnt="5"/>
      <dgm:spPr/>
    </dgm:pt>
    <dgm:pt modelId="{7D537482-28C5-43BA-A5DB-386AF136942A}" type="pres">
      <dgm:prSet presAssocID="{7F9C69D0-D153-42E1-8CED-CB81025FCCF8}" presName="vert1" presStyleCnt="0"/>
      <dgm:spPr/>
    </dgm:pt>
  </dgm:ptLst>
  <dgm:cxnLst>
    <dgm:cxn modelId="{50D4503A-7442-42D1-B409-3621212FC823}" type="presOf" srcId="{FE94A492-E28A-4824-B83C-C641525681ED}" destId="{AB3043F7-4872-4410-8D19-CD3A6DFD9ACC}" srcOrd="0" destOrd="0" presId="urn:microsoft.com/office/officeart/2008/layout/LinedList"/>
    <dgm:cxn modelId="{8CE7D95B-00E2-466E-B879-172E1041D95B}" type="presOf" srcId="{91096B1F-33BE-43E4-A7E8-E2C9F5D93520}" destId="{CFD48253-FD84-4D89-A976-6D04FADB4D7F}" srcOrd="0" destOrd="0" presId="urn:microsoft.com/office/officeart/2008/layout/LinedList"/>
    <dgm:cxn modelId="{7726DE68-7049-4367-ABFB-8AF46AD0E2B1}" srcId="{FE94A492-E28A-4824-B83C-C641525681ED}" destId="{E2DB92D3-B8FD-489B-ADB5-A5EF6D9852ED}" srcOrd="3" destOrd="0" parTransId="{3B300D62-E812-40DF-A2B8-426EB9FC1DB8}" sibTransId="{8DDFC13F-E54A-4909-AE79-40C1EF53B224}"/>
    <dgm:cxn modelId="{7B338454-F150-46B9-AE72-B74EEB724031}" srcId="{FE94A492-E28A-4824-B83C-C641525681ED}" destId="{7F9C69D0-D153-42E1-8CED-CB81025FCCF8}" srcOrd="4" destOrd="0" parTransId="{30286219-EC6D-4039-A8B0-91E949F077A3}" sibTransId="{53C8BD22-0873-488B-8FFF-25FB92617859}"/>
    <dgm:cxn modelId="{6CFA6077-2510-4DDD-AEA6-E7425ACD8E38}" type="presOf" srcId="{E2DB92D3-B8FD-489B-ADB5-A5EF6D9852ED}" destId="{66149394-9774-4BDE-B0F7-61548E408575}" srcOrd="0" destOrd="0" presId="urn:microsoft.com/office/officeart/2008/layout/LinedList"/>
    <dgm:cxn modelId="{41B77D7E-A237-4DAC-8104-E3DF9A979525}" type="presOf" srcId="{7F9C69D0-D153-42E1-8CED-CB81025FCCF8}" destId="{8B8AAFC7-334F-4526-B7D1-1975537A658A}" srcOrd="0" destOrd="0" presId="urn:microsoft.com/office/officeart/2008/layout/LinedList"/>
    <dgm:cxn modelId="{F9E90FB5-F37B-4D7D-953B-ED23FEDC32E1}" type="presOf" srcId="{2A6A9F21-03BF-4913-A393-EF674DF138AD}" destId="{76EB7959-29D9-4757-BD5C-0E0FA4766B5A}" srcOrd="0" destOrd="0" presId="urn:microsoft.com/office/officeart/2008/layout/LinedList"/>
    <dgm:cxn modelId="{B49CDEDF-70F4-4C06-9488-0C900BC2E668}" srcId="{FE94A492-E28A-4824-B83C-C641525681ED}" destId="{2A6A9F21-03BF-4913-A393-EF674DF138AD}" srcOrd="0" destOrd="0" parTransId="{F79A7B2F-B512-48D9-809F-48738C27F68A}" sibTransId="{AFD9136C-4421-4C94-9876-91ECA4F898A2}"/>
    <dgm:cxn modelId="{85F76DE5-6A03-4C89-B1D0-9064D3B7AA14}" srcId="{FE94A492-E28A-4824-B83C-C641525681ED}" destId="{5828630D-FE04-49AA-B387-28CC77934E76}" srcOrd="1" destOrd="0" parTransId="{30FC5204-DDFB-475E-BE2D-C8AE4E47E44C}" sibTransId="{6133D5EC-F5AA-4DEB-A7D5-D1D92B8148F1}"/>
    <dgm:cxn modelId="{849538E7-3D96-4E92-8102-2D9FC0C36574}" srcId="{FE94A492-E28A-4824-B83C-C641525681ED}" destId="{91096B1F-33BE-43E4-A7E8-E2C9F5D93520}" srcOrd="2" destOrd="0" parTransId="{88766481-566D-479A-8E0F-CD2E39C77EEE}" sibTransId="{8C38FCC3-600A-4CBF-B023-3A70A9641107}"/>
    <dgm:cxn modelId="{C9EBBCF6-B859-4FC0-A859-EB198E87C398}" type="presOf" srcId="{5828630D-FE04-49AA-B387-28CC77934E76}" destId="{E1D848B6-E0D6-4EB8-ACE9-4CC8F5C4134D}" srcOrd="0" destOrd="0" presId="urn:microsoft.com/office/officeart/2008/layout/LinedList"/>
    <dgm:cxn modelId="{D4FBA09C-B012-467E-B305-EEC5752C4D86}" type="presParOf" srcId="{AB3043F7-4872-4410-8D19-CD3A6DFD9ACC}" destId="{0682832C-BA19-45FA-B8CF-5669B4FE1C00}" srcOrd="0" destOrd="0" presId="urn:microsoft.com/office/officeart/2008/layout/LinedList"/>
    <dgm:cxn modelId="{0B1F429C-A6D1-457D-952B-157A7485D42F}" type="presParOf" srcId="{AB3043F7-4872-4410-8D19-CD3A6DFD9ACC}" destId="{F94724F7-0439-40E3-B13B-BE88D050862C}" srcOrd="1" destOrd="0" presId="urn:microsoft.com/office/officeart/2008/layout/LinedList"/>
    <dgm:cxn modelId="{737F51FC-F03F-4B6F-B211-C19F2D2CFE9D}" type="presParOf" srcId="{F94724F7-0439-40E3-B13B-BE88D050862C}" destId="{76EB7959-29D9-4757-BD5C-0E0FA4766B5A}" srcOrd="0" destOrd="0" presId="urn:microsoft.com/office/officeart/2008/layout/LinedList"/>
    <dgm:cxn modelId="{25BB209B-7D9C-42EC-A706-3439DB997145}" type="presParOf" srcId="{F94724F7-0439-40E3-B13B-BE88D050862C}" destId="{D6308EB5-01E3-4548-8307-2FF6C1624D6B}" srcOrd="1" destOrd="0" presId="urn:microsoft.com/office/officeart/2008/layout/LinedList"/>
    <dgm:cxn modelId="{A4797049-74BA-4225-BEBD-2C61FE7D9C8F}" type="presParOf" srcId="{AB3043F7-4872-4410-8D19-CD3A6DFD9ACC}" destId="{6A24562B-5402-4EA7-92F1-BF231FB33C1A}" srcOrd="2" destOrd="0" presId="urn:microsoft.com/office/officeart/2008/layout/LinedList"/>
    <dgm:cxn modelId="{D9CE5EB7-067D-4D35-A380-A0F2925D3342}" type="presParOf" srcId="{AB3043F7-4872-4410-8D19-CD3A6DFD9ACC}" destId="{00B7BDE6-12D6-4CDC-BED9-89671C48644A}" srcOrd="3" destOrd="0" presId="urn:microsoft.com/office/officeart/2008/layout/LinedList"/>
    <dgm:cxn modelId="{1AD90272-ED9E-4622-B64F-32E84678F0AF}" type="presParOf" srcId="{00B7BDE6-12D6-4CDC-BED9-89671C48644A}" destId="{E1D848B6-E0D6-4EB8-ACE9-4CC8F5C4134D}" srcOrd="0" destOrd="0" presId="urn:microsoft.com/office/officeart/2008/layout/LinedList"/>
    <dgm:cxn modelId="{7CF8F54A-ACB4-4F52-9A2C-9AA3E9059FB7}" type="presParOf" srcId="{00B7BDE6-12D6-4CDC-BED9-89671C48644A}" destId="{2D1CD61A-62F7-41F0-96E0-5967DC913F54}" srcOrd="1" destOrd="0" presId="urn:microsoft.com/office/officeart/2008/layout/LinedList"/>
    <dgm:cxn modelId="{0330BB4E-B120-4B84-8E3C-FF94AB6239DE}" type="presParOf" srcId="{AB3043F7-4872-4410-8D19-CD3A6DFD9ACC}" destId="{ABEC0D95-5F14-49D1-AB3A-92BE40432BC9}" srcOrd="4" destOrd="0" presId="urn:microsoft.com/office/officeart/2008/layout/LinedList"/>
    <dgm:cxn modelId="{E1B62043-3580-4B63-B916-2910071ACEAD}" type="presParOf" srcId="{AB3043F7-4872-4410-8D19-CD3A6DFD9ACC}" destId="{54006D77-CFF2-4C85-AD49-CE127B46EA9B}" srcOrd="5" destOrd="0" presId="urn:microsoft.com/office/officeart/2008/layout/LinedList"/>
    <dgm:cxn modelId="{82FCB182-0C92-4882-806E-E18565F54947}" type="presParOf" srcId="{54006D77-CFF2-4C85-AD49-CE127B46EA9B}" destId="{CFD48253-FD84-4D89-A976-6D04FADB4D7F}" srcOrd="0" destOrd="0" presId="urn:microsoft.com/office/officeart/2008/layout/LinedList"/>
    <dgm:cxn modelId="{4F3521C9-EE44-402E-9FFA-6EE23D1B7226}" type="presParOf" srcId="{54006D77-CFF2-4C85-AD49-CE127B46EA9B}" destId="{687B24EE-69DA-4EC3-AD17-7A10484919F1}" srcOrd="1" destOrd="0" presId="urn:microsoft.com/office/officeart/2008/layout/LinedList"/>
    <dgm:cxn modelId="{1B4ECD31-DE95-4230-9CFE-81D538E6942F}" type="presParOf" srcId="{AB3043F7-4872-4410-8D19-CD3A6DFD9ACC}" destId="{18975604-716A-47E4-8C74-008357CF20EA}" srcOrd="6" destOrd="0" presId="urn:microsoft.com/office/officeart/2008/layout/LinedList"/>
    <dgm:cxn modelId="{39487235-F380-4EFE-BEC0-D4F5D770C27F}" type="presParOf" srcId="{AB3043F7-4872-4410-8D19-CD3A6DFD9ACC}" destId="{F9B9EE53-60C5-437A-BBA2-A14D9C8E2BEB}" srcOrd="7" destOrd="0" presId="urn:microsoft.com/office/officeart/2008/layout/LinedList"/>
    <dgm:cxn modelId="{0501E4FE-A03A-4D23-95F1-65A6590E1231}" type="presParOf" srcId="{F9B9EE53-60C5-437A-BBA2-A14D9C8E2BEB}" destId="{66149394-9774-4BDE-B0F7-61548E408575}" srcOrd="0" destOrd="0" presId="urn:microsoft.com/office/officeart/2008/layout/LinedList"/>
    <dgm:cxn modelId="{E2949541-560E-408B-B2C8-0A6B770667CC}" type="presParOf" srcId="{F9B9EE53-60C5-437A-BBA2-A14D9C8E2BEB}" destId="{A8EBD114-C896-4820-87CF-BE9AC94C002F}" srcOrd="1" destOrd="0" presId="urn:microsoft.com/office/officeart/2008/layout/LinedList"/>
    <dgm:cxn modelId="{31BEFCB6-F1AD-46C9-A543-C3D223F4784A}" type="presParOf" srcId="{AB3043F7-4872-4410-8D19-CD3A6DFD9ACC}" destId="{AF0D2725-8CEB-42D0-99E8-8F340B9158FA}" srcOrd="8" destOrd="0" presId="urn:microsoft.com/office/officeart/2008/layout/LinedList"/>
    <dgm:cxn modelId="{DB4EBCF8-7C25-4387-9147-202461C5968A}" type="presParOf" srcId="{AB3043F7-4872-4410-8D19-CD3A6DFD9ACC}" destId="{26F21C50-FBF0-4451-838E-9AA5C2F03F69}" srcOrd="9" destOrd="0" presId="urn:microsoft.com/office/officeart/2008/layout/LinedList"/>
    <dgm:cxn modelId="{24013F54-AC20-46CF-8679-313E5F6C5197}" type="presParOf" srcId="{26F21C50-FBF0-4451-838E-9AA5C2F03F69}" destId="{8B8AAFC7-334F-4526-B7D1-1975537A658A}" srcOrd="0" destOrd="0" presId="urn:microsoft.com/office/officeart/2008/layout/LinedList"/>
    <dgm:cxn modelId="{932E994E-CBD5-4C8E-BCCF-6218D394ECF5}" type="presParOf" srcId="{26F21C50-FBF0-4451-838E-9AA5C2F03F69}" destId="{7D537482-28C5-43BA-A5DB-386AF136942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799D4-95A2-4117-92FD-C6F004A1578C}">
      <dsp:nvSpPr>
        <dsp:cNvPr id="0" name=""/>
        <dsp:cNvSpPr/>
      </dsp:nvSpPr>
      <dsp:spPr>
        <a:xfrm>
          <a:off x="791910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3A090A-2B42-4E47-B70F-AF81848E5A6B}">
      <dsp:nvSpPr>
        <dsp:cNvPr id="0" name=""/>
        <dsp:cNvSpPr/>
      </dsp:nvSpPr>
      <dsp:spPr>
        <a:xfrm>
          <a:off x="6273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výzkumné</a:t>
          </a:r>
          <a:endParaRPr lang="en-US" sz="2300" kern="1200" dirty="0">
            <a:latin typeface="+mj-lt"/>
          </a:endParaRPr>
        </a:p>
      </dsp:txBody>
      <dsp:txXfrm>
        <a:off x="6273" y="1644115"/>
        <a:ext cx="2417343" cy="362601"/>
      </dsp:txXfrm>
    </dsp:sp>
    <dsp:sp modelId="{55A7140E-E6F5-4262-879C-FBA27010AA61}">
      <dsp:nvSpPr>
        <dsp:cNvPr id="0" name=""/>
        <dsp:cNvSpPr/>
      </dsp:nvSpPr>
      <dsp:spPr>
        <a:xfrm>
          <a:off x="6273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průzkumy veřejného mínění, profilování voličů, výzkum opozice, analytické i experimentální, </a:t>
          </a:r>
          <a:r>
            <a:rPr lang="cs-CZ" sz="1700" kern="1200" dirty="0" err="1">
              <a:latin typeface="+mj-lt"/>
            </a:rPr>
            <a:t>focus</a:t>
          </a:r>
          <a:r>
            <a:rPr lang="cs-CZ" sz="1700" kern="1200" dirty="0">
              <a:latin typeface="+mj-lt"/>
            </a:rPr>
            <a:t> </a:t>
          </a:r>
          <a:r>
            <a:rPr lang="cs-CZ" sz="1700" kern="1200" dirty="0" err="1">
              <a:latin typeface="+mj-lt"/>
            </a:rPr>
            <a:t>group</a:t>
          </a:r>
          <a:r>
            <a:rPr lang="cs-CZ" sz="1700" kern="1200" dirty="0">
              <a:latin typeface="+mj-lt"/>
            </a:rPr>
            <a:t>, segmentace, rozhovory, konzultace</a:t>
          </a:r>
          <a:endParaRPr lang="en-US" sz="1700" kern="1200" dirty="0">
            <a:latin typeface="+mj-lt"/>
          </a:endParaRPr>
        </a:p>
      </dsp:txBody>
      <dsp:txXfrm>
        <a:off x="6273" y="2072143"/>
        <a:ext cx="2417343" cy="1856538"/>
      </dsp:txXfrm>
    </dsp:sp>
    <dsp:sp modelId="{15058B98-BF44-4E7A-ABDB-379101D9DD69}">
      <dsp:nvSpPr>
        <dsp:cNvPr id="0" name=""/>
        <dsp:cNvSpPr/>
      </dsp:nvSpPr>
      <dsp:spPr>
        <a:xfrm>
          <a:off x="3632289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EDA78F-BDC9-4072-8461-4DE86238683C}">
      <dsp:nvSpPr>
        <dsp:cNvPr id="0" name=""/>
        <dsp:cNvSpPr/>
      </dsp:nvSpPr>
      <dsp:spPr>
        <a:xfrm>
          <a:off x="2846652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strategické</a:t>
          </a:r>
          <a:endParaRPr lang="en-US" sz="2300" kern="1200" dirty="0">
            <a:latin typeface="+mj-lt"/>
          </a:endParaRPr>
        </a:p>
      </dsp:txBody>
      <dsp:txXfrm>
        <a:off x="2846652" y="1644115"/>
        <a:ext cx="2417343" cy="362601"/>
      </dsp:txXfrm>
    </dsp:sp>
    <dsp:sp modelId="{F97A3951-CFA3-4932-B7BD-065CE2AE88D3}">
      <dsp:nvSpPr>
        <dsp:cNvPr id="0" name=""/>
        <dsp:cNvSpPr/>
      </dsp:nvSpPr>
      <dsp:spPr>
        <a:xfrm>
          <a:off x="2846652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positioning, cílení, branding</a:t>
          </a:r>
          <a:endParaRPr lang="en-US" sz="1700" kern="1200" dirty="0">
            <a:latin typeface="+mj-lt"/>
          </a:endParaRPr>
        </a:p>
      </dsp:txBody>
      <dsp:txXfrm>
        <a:off x="2846652" y="2072143"/>
        <a:ext cx="2417343" cy="1856538"/>
      </dsp:txXfrm>
    </dsp:sp>
    <dsp:sp modelId="{FF6C1EB8-BAF7-4FFD-AAE1-E569BEB64A2C}">
      <dsp:nvSpPr>
        <dsp:cNvPr id="0" name=""/>
        <dsp:cNvSpPr/>
      </dsp:nvSpPr>
      <dsp:spPr>
        <a:xfrm>
          <a:off x="6472668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6B8DC1-955F-41B8-86E8-37A3C4555719}">
      <dsp:nvSpPr>
        <dsp:cNvPr id="0" name=""/>
        <dsp:cNvSpPr/>
      </dsp:nvSpPr>
      <dsp:spPr>
        <a:xfrm>
          <a:off x="5687031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organizační</a:t>
          </a:r>
          <a:endParaRPr lang="en-US" sz="2300" kern="1200" dirty="0">
            <a:latin typeface="+mj-lt"/>
          </a:endParaRPr>
        </a:p>
      </dsp:txBody>
      <dsp:txXfrm>
        <a:off x="5687031" y="1644115"/>
        <a:ext cx="2417343" cy="362601"/>
      </dsp:txXfrm>
    </dsp:sp>
    <dsp:sp modelId="{1E3FAFF8-6E1B-424F-AF37-DA147C46E2E3}">
      <dsp:nvSpPr>
        <dsp:cNvPr id="0" name=""/>
        <dsp:cNvSpPr/>
      </dsp:nvSpPr>
      <dsp:spPr>
        <a:xfrm>
          <a:off x="5687031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řízení dobrovolníků, fundraising, správa databáze, organizace zdrojů</a:t>
          </a:r>
          <a:endParaRPr lang="en-US" sz="1700" kern="1200" dirty="0">
            <a:latin typeface="+mj-lt"/>
          </a:endParaRPr>
        </a:p>
      </dsp:txBody>
      <dsp:txXfrm>
        <a:off x="5687031" y="2072143"/>
        <a:ext cx="2417343" cy="1856538"/>
      </dsp:txXfrm>
    </dsp:sp>
    <dsp:sp modelId="{79E55E24-D1F0-4F0C-9888-020FAD3C5F4E}">
      <dsp:nvSpPr>
        <dsp:cNvPr id="0" name=""/>
        <dsp:cNvSpPr/>
      </dsp:nvSpPr>
      <dsp:spPr>
        <a:xfrm>
          <a:off x="9313047" y="657379"/>
          <a:ext cx="846070" cy="8460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6E64F5-50F7-4F01-889D-5952A5B2B716}">
      <dsp:nvSpPr>
        <dsp:cNvPr id="0" name=""/>
        <dsp:cNvSpPr/>
      </dsp:nvSpPr>
      <dsp:spPr>
        <a:xfrm>
          <a:off x="8527410" y="1644115"/>
          <a:ext cx="2417343" cy="362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2300" kern="1200" dirty="0">
              <a:latin typeface="+mj-lt"/>
            </a:rPr>
            <a:t>komunikační</a:t>
          </a:r>
          <a:endParaRPr lang="en-US" sz="2300" kern="1200" dirty="0">
            <a:latin typeface="+mj-lt"/>
          </a:endParaRPr>
        </a:p>
      </dsp:txBody>
      <dsp:txXfrm>
        <a:off x="8527410" y="1644115"/>
        <a:ext cx="2417343" cy="362601"/>
      </dsp:txXfrm>
    </dsp:sp>
    <dsp:sp modelId="{388684F0-79CD-45E6-BBC5-FFF54A24706C}">
      <dsp:nvSpPr>
        <dsp:cNvPr id="0" name=""/>
        <dsp:cNvSpPr/>
      </dsp:nvSpPr>
      <dsp:spPr>
        <a:xfrm>
          <a:off x="8527410" y="2072143"/>
          <a:ext cx="2417343" cy="18565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strategická komunikace, PR, </a:t>
          </a:r>
          <a:r>
            <a:rPr lang="cs-CZ" sz="1700" kern="1200" dirty="0" err="1">
              <a:latin typeface="+mj-lt"/>
            </a:rPr>
            <a:t>insight</a:t>
          </a:r>
          <a:r>
            <a:rPr lang="cs-CZ" sz="1700" kern="1200" dirty="0">
              <a:latin typeface="+mj-lt"/>
            </a:rPr>
            <a:t> + direct + sociální + digitální + </a:t>
          </a:r>
          <a:r>
            <a:rPr lang="cs-CZ" sz="1700" kern="1200" dirty="0" err="1">
              <a:latin typeface="+mj-lt"/>
            </a:rPr>
            <a:t>guerrila</a:t>
          </a:r>
          <a:r>
            <a:rPr lang="cs-CZ" sz="1700" kern="1200" dirty="0">
              <a:latin typeface="+mj-lt"/>
            </a:rPr>
            <a:t> + virální + celebrity marketing, GOTV, vládní propagace, cílení komunikace, krizové řízení</a:t>
          </a:r>
          <a:endParaRPr lang="en-US" sz="1700" kern="1200" dirty="0">
            <a:latin typeface="+mj-lt"/>
          </a:endParaRPr>
        </a:p>
      </dsp:txBody>
      <dsp:txXfrm>
        <a:off x="8527410" y="2072143"/>
        <a:ext cx="2417343" cy="18565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8C0EBB-C3A6-4EC7-9FEE-96447E265991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38B23-68F3-4FE6-9C44-34E30D08423E}">
      <dsp:nvSpPr>
        <dsp:cNvPr id="0" name=""/>
        <dsp:cNvSpPr/>
      </dsp:nvSpPr>
      <dsp:spPr>
        <a:xfrm>
          <a:off x="0" y="0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znalost a výzkum trhu</a:t>
          </a:r>
          <a:endParaRPr lang="en-US" sz="2000" kern="1200" dirty="0">
            <a:latin typeface="+mj-lt"/>
          </a:endParaRPr>
        </a:p>
      </dsp:txBody>
      <dsp:txXfrm>
        <a:off x="0" y="0"/>
        <a:ext cx="10515600" cy="637409"/>
      </dsp:txXfrm>
    </dsp:sp>
    <dsp:sp modelId="{4E9674EC-A7AB-46B7-8AD0-1C196B6F1A2E}">
      <dsp:nvSpPr>
        <dsp:cNvPr id="0" name=""/>
        <dsp:cNvSpPr/>
      </dsp:nvSpPr>
      <dsp:spPr>
        <a:xfrm>
          <a:off x="0" y="63740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E7E48D-FB7C-487B-B239-D339E62212F8}">
      <dsp:nvSpPr>
        <dsp:cNvPr id="0" name=""/>
        <dsp:cNvSpPr/>
      </dsp:nvSpPr>
      <dsp:spPr>
        <a:xfrm>
          <a:off x="0" y="637409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segmentace trhu</a:t>
          </a:r>
          <a:endParaRPr lang="en-US" sz="2000" kern="1200" dirty="0">
            <a:latin typeface="+mj-lt"/>
          </a:endParaRPr>
        </a:p>
      </dsp:txBody>
      <dsp:txXfrm>
        <a:off x="0" y="637409"/>
        <a:ext cx="10515600" cy="637409"/>
      </dsp:txXfrm>
    </dsp:sp>
    <dsp:sp modelId="{9C07379B-72EF-475B-B518-46411A2D682F}">
      <dsp:nvSpPr>
        <dsp:cNvPr id="0" name=""/>
        <dsp:cNvSpPr/>
      </dsp:nvSpPr>
      <dsp:spPr>
        <a:xfrm>
          <a:off x="0" y="127481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7B0999-22AE-4B6A-B681-7F95F4C1B1FB}">
      <dsp:nvSpPr>
        <dsp:cNvPr id="0" name=""/>
        <dsp:cNvSpPr/>
      </dsp:nvSpPr>
      <dsp:spPr>
        <a:xfrm>
          <a:off x="0" y="1274819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 err="1">
              <a:latin typeface="+mj-lt"/>
            </a:rPr>
            <a:t>target</a:t>
          </a:r>
          <a:r>
            <a:rPr lang="cs-CZ" sz="2000" kern="1200" dirty="0">
              <a:latin typeface="+mj-lt"/>
            </a:rPr>
            <a:t> marketing (cílový marketing)</a:t>
          </a:r>
          <a:endParaRPr lang="en-US" sz="2000" kern="1200" dirty="0">
            <a:latin typeface="+mj-lt"/>
          </a:endParaRPr>
        </a:p>
      </dsp:txBody>
      <dsp:txXfrm>
        <a:off x="0" y="1274819"/>
        <a:ext cx="10515600" cy="637409"/>
      </dsp:txXfrm>
    </dsp:sp>
    <dsp:sp modelId="{29604EF9-27A7-44BF-9300-5FBA89625229}">
      <dsp:nvSpPr>
        <dsp:cNvPr id="0" name=""/>
        <dsp:cNvSpPr/>
      </dsp:nvSpPr>
      <dsp:spPr>
        <a:xfrm>
          <a:off x="0" y="191222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9DBE0-B2FB-4F64-874A-40919B6B8266}">
      <dsp:nvSpPr>
        <dsp:cNvPr id="0" name=""/>
        <dsp:cNvSpPr/>
      </dsp:nvSpPr>
      <dsp:spPr>
        <a:xfrm>
          <a:off x="0" y="1912228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proces „umísťování“</a:t>
          </a:r>
          <a:endParaRPr lang="en-US" sz="2000" kern="1200" dirty="0">
            <a:latin typeface="+mj-lt"/>
          </a:endParaRPr>
        </a:p>
      </dsp:txBody>
      <dsp:txXfrm>
        <a:off x="0" y="1912228"/>
        <a:ext cx="10515600" cy="637409"/>
      </dsp:txXfrm>
    </dsp:sp>
    <dsp:sp modelId="{9A086FB9-14C8-44E3-A41B-DF9681636FF3}">
      <dsp:nvSpPr>
        <dsp:cNvPr id="0" name=""/>
        <dsp:cNvSpPr/>
      </dsp:nvSpPr>
      <dsp:spPr>
        <a:xfrm>
          <a:off x="0" y="254963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4F7914-F23D-4910-9FE1-19374219F639}">
      <dsp:nvSpPr>
        <dsp:cNvPr id="0" name=""/>
        <dsp:cNvSpPr/>
      </dsp:nvSpPr>
      <dsp:spPr>
        <a:xfrm>
          <a:off x="0" y="2549638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proces plánování komunikace</a:t>
          </a:r>
          <a:endParaRPr lang="en-US" sz="2000" kern="1200" dirty="0">
            <a:latin typeface="+mj-lt"/>
          </a:endParaRPr>
        </a:p>
      </dsp:txBody>
      <dsp:txXfrm>
        <a:off x="0" y="2549638"/>
        <a:ext cx="10515600" cy="637409"/>
      </dsp:txXfrm>
    </dsp:sp>
    <dsp:sp modelId="{6DAB5EA1-161A-4CFF-A9C6-C79EB0ABF7FB}">
      <dsp:nvSpPr>
        <dsp:cNvPr id="0" name=""/>
        <dsp:cNvSpPr/>
      </dsp:nvSpPr>
      <dsp:spPr>
        <a:xfrm>
          <a:off x="0" y="3187048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42E969-61F7-4B66-9BAE-3C9ACF004BEA}">
      <dsp:nvSpPr>
        <dsp:cNvPr id="0" name=""/>
        <dsp:cNvSpPr/>
      </dsp:nvSpPr>
      <dsp:spPr>
        <a:xfrm>
          <a:off x="0" y="3187048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komunikační a marketingový mix</a:t>
          </a:r>
          <a:endParaRPr lang="en-US" sz="2000" kern="1200" dirty="0">
            <a:latin typeface="+mj-lt"/>
          </a:endParaRPr>
        </a:p>
      </dsp:txBody>
      <dsp:txXfrm>
        <a:off x="0" y="3187048"/>
        <a:ext cx="10515600" cy="637409"/>
      </dsp:txXfrm>
    </dsp:sp>
    <dsp:sp modelId="{76615266-4F68-4FB4-970E-0BC7A1E646F8}">
      <dsp:nvSpPr>
        <dsp:cNvPr id="0" name=""/>
        <dsp:cNvSpPr/>
      </dsp:nvSpPr>
      <dsp:spPr>
        <a:xfrm>
          <a:off x="0" y="382445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C1E7C5-7F3B-4795-8C3E-4DF378B3932B}">
      <dsp:nvSpPr>
        <dsp:cNvPr id="0" name=""/>
        <dsp:cNvSpPr/>
      </dsp:nvSpPr>
      <dsp:spPr>
        <a:xfrm>
          <a:off x="0" y="3824457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proces implementace</a:t>
          </a:r>
          <a:endParaRPr lang="en-US" sz="2000" kern="1200" dirty="0">
            <a:latin typeface="+mj-lt"/>
          </a:endParaRPr>
        </a:p>
      </dsp:txBody>
      <dsp:txXfrm>
        <a:off x="0" y="3824457"/>
        <a:ext cx="10515600" cy="637409"/>
      </dsp:txXfrm>
    </dsp:sp>
    <dsp:sp modelId="{535BC5E1-B38B-4073-92B4-411B19FCF226}">
      <dsp:nvSpPr>
        <dsp:cNvPr id="0" name=""/>
        <dsp:cNvSpPr/>
      </dsp:nvSpPr>
      <dsp:spPr>
        <a:xfrm>
          <a:off x="0" y="446186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64184-3FED-4575-B661-1BC8F51FC4C4}">
      <dsp:nvSpPr>
        <dsp:cNvPr id="0" name=""/>
        <dsp:cNvSpPr/>
      </dsp:nvSpPr>
      <dsp:spPr>
        <a:xfrm>
          <a:off x="0" y="4461867"/>
          <a:ext cx="10515600" cy="637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latin typeface="+mj-lt"/>
            </a:rPr>
            <a:t>evaluace a vyhodnocení</a:t>
          </a:r>
          <a:endParaRPr lang="en-US" sz="2000" kern="1200" dirty="0">
            <a:latin typeface="+mj-lt"/>
          </a:endParaRPr>
        </a:p>
      </dsp:txBody>
      <dsp:txXfrm>
        <a:off x="0" y="4461867"/>
        <a:ext cx="10515600" cy="6374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B1E9B5-9EB2-43A0-82A1-4F28E8C07F12}">
      <dsp:nvSpPr>
        <dsp:cNvPr id="0" name=""/>
        <dsp:cNvSpPr/>
      </dsp:nvSpPr>
      <dsp:spPr>
        <a:xfrm>
          <a:off x="0" y="264563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místo bydliště, volební obvod, velikost obce</a:t>
          </a:r>
          <a:endParaRPr lang="en-US" sz="1700" kern="1200" dirty="0">
            <a:latin typeface="+mj-lt"/>
          </a:endParaRPr>
        </a:p>
      </dsp:txBody>
      <dsp:txXfrm>
        <a:off x="0" y="264563"/>
        <a:ext cx="6263640" cy="722925"/>
      </dsp:txXfrm>
    </dsp:sp>
    <dsp:sp modelId="{AC272E36-5E78-408F-8799-5F731AF75C14}">
      <dsp:nvSpPr>
        <dsp:cNvPr id="0" name=""/>
        <dsp:cNvSpPr/>
      </dsp:nvSpPr>
      <dsp:spPr>
        <a:xfrm>
          <a:off x="313182" y="13643"/>
          <a:ext cx="4384548" cy="501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geografické</a:t>
          </a:r>
          <a:endParaRPr lang="en-US" sz="1700" kern="1200" dirty="0">
            <a:latin typeface="+mj-lt"/>
          </a:endParaRPr>
        </a:p>
      </dsp:txBody>
      <dsp:txXfrm>
        <a:off x="337680" y="38141"/>
        <a:ext cx="4335552" cy="452844"/>
      </dsp:txXfrm>
    </dsp:sp>
    <dsp:sp modelId="{D009D337-F4BA-471B-A305-18BE21171CA9}">
      <dsp:nvSpPr>
        <dsp:cNvPr id="0" name=""/>
        <dsp:cNvSpPr/>
      </dsp:nvSpPr>
      <dsp:spPr>
        <a:xfrm>
          <a:off x="0" y="1330208"/>
          <a:ext cx="6263640" cy="963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70749"/>
              <a:satOff val="-14858"/>
              <a:lumOff val="-14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věk, pohlaví, rodinný status, příjem, vzdělání, práce, vyznání, kultura, národnost</a:t>
          </a:r>
          <a:endParaRPr lang="en-US" sz="1700" kern="1200" dirty="0">
            <a:latin typeface="+mj-lt"/>
          </a:endParaRPr>
        </a:p>
      </dsp:txBody>
      <dsp:txXfrm>
        <a:off x="0" y="1330208"/>
        <a:ext cx="6263640" cy="963900"/>
      </dsp:txXfrm>
    </dsp:sp>
    <dsp:sp modelId="{57A1538B-DF36-4737-B92D-3B3E7569DB0F}">
      <dsp:nvSpPr>
        <dsp:cNvPr id="0" name=""/>
        <dsp:cNvSpPr/>
      </dsp:nvSpPr>
      <dsp:spPr>
        <a:xfrm>
          <a:off x="313182" y="1079288"/>
          <a:ext cx="4384548" cy="501840"/>
        </a:xfrm>
        <a:prstGeom prst="roundRect">
          <a:avLst/>
        </a:prstGeom>
        <a:solidFill>
          <a:schemeClr val="accent5">
            <a:hueOff val="-170749"/>
            <a:satOff val="-14858"/>
            <a:lumOff val="-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demografické</a:t>
          </a:r>
          <a:endParaRPr lang="en-US" sz="1700" kern="1200" dirty="0">
            <a:latin typeface="+mj-lt"/>
          </a:endParaRPr>
        </a:p>
      </dsp:txBody>
      <dsp:txXfrm>
        <a:off x="337680" y="1103786"/>
        <a:ext cx="4335552" cy="452844"/>
      </dsp:txXfrm>
    </dsp:sp>
    <dsp:sp modelId="{B83FB44A-FB16-44F6-A8E8-3CC9DBD0CEFF}">
      <dsp:nvSpPr>
        <dsp:cNvPr id="0" name=""/>
        <dsp:cNvSpPr/>
      </dsp:nvSpPr>
      <dsp:spPr>
        <a:xfrm>
          <a:off x="0" y="2636829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41498"/>
              <a:satOff val="-29716"/>
              <a:lumOff val="-29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společenská třída, styl života</a:t>
          </a:r>
          <a:endParaRPr lang="en-US" sz="1700" kern="1200" dirty="0">
            <a:latin typeface="+mj-lt"/>
          </a:endParaRPr>
        </a:p>
      </dsp:txBody>
      <dsp:txXfrm>
        <a:off x="0" y="2636829"/>
        <a:ext cx="6263640" cy="722925"/>
      </dsp:txXfrm>
    </dsp:sp>
    <dsp:sp modelId="{173F0AC1-C437-4045-B693-E0A52D9E36CE}">
      <dsp:nvSpPr>
        <dsp:cNvPr id="0" name=""/>
        <dsp:cNvSpPr/>
      </dsp:nvSpPr>
      <dsp:spPr>
        <a:xfrm>
          <a:off x="313182" y="2385909"/>
          <a:ext cx="4384548" cy="501840"/>
        </a:xfrm>
        <a:prstGeom prst="roundRect">
          <a:avLst/>
        </a:prstGeom>
        <a:solidFill>
          <a:schemeClr val="accent5">
            <a:hueOff val="-341498"/>
            <a:satOff val="-29716"/>
            <a:lumOff val="-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sociologické</a:t>
          </a:r>
          <a:endParaRPr lang="en-US" sz="1700" kern="1200" dirty="0">
            <a:latin typeface="+mj-lt"/>
          </a:endParaRPr>
        </a:p>
      </dsp:txBody>
      <dsp:txXfrm>
        <a:off x="337680" y="2410407"/>
        <a:ext cx="4335552" cy="452844"/>
      </dsp:txXfrm>
    </dsp:sp>
    <dsp:sp modelId="{A600BF7C-87DA-4CF7-AB6B-7ACCF642BC9E}">
      <dsp:nvSpPr>
        <dsp:cNvPr id="0" name=""/>
        <dsp:cNvSpPr/>
      </dsp:nvSpPr>
      <dsp:spPr>
        <a:xfrm>
          <a:off x="0" y="3702474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12246"/>
              <a:satOff val="-44573"/>
              <a:lumOff val="-4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politické hodnoty, potřeby, preference, motivace</a:t>
          </a:r>
          <a:endParaRPr lang="en-US" sz="1700" kern="1200" dirty="0">
            <a:latin typeface="+mj-lt"/>
          </a:endParaRPr>
        </a:p>
      </dsp:txBody>
      <dsp:txXfrm>
        <a:off x="0" y="3702474"/>
        <a:ext cx="6263640" cy="722925"/>
      </dsp:txXfrm>
    </dsp:sp>
    <dsp:sp modelId="{3655CF63-A2C5-45C0-AFBB-EA2D52E61926}">
      <dsp:nvSpPr>
        <dsp:cNvPr id="0" name=""/>
        <dsp:cNvSpPr/>
      </dsp:nvSpPr>
      <dsp:spPr>
        <a:xfrm>
          <a:off x="313182" y="3451554"/>
          <a:ext cx="4384548" cy="501840"/>
        </a:xfrm>
        <a:prstGeom prst="roundRect">
          <a:avLst/>
        </a:prstGeom>
        <a:solidFill>
          <a:schemeClr val="accent5">
            <a:hueOff val="-512246"/>
            <a:satOff val="-44573"/>
            <a:lumOff val="-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psychologické</a:t>
          </a:r>
          <a:endParaRPr lang="en-US" sz="1700" kern="1200" dirty="0">
            <a:latin typeface="+mj-lt"/>
          </a:endParaRPr>
        </a:p>
      </dsp:txBody>
      <dsp:txXfrm>
        <a:off x="337680" y="3476052"/>
        <a:ext cx="4335552" cy="452844"/>
      </dsp:txXfrm>
    </dsp:sp>
    <dsp:sp modelId="{2D55796B-C838-4B63-ABE7-CFD6E8CA4CFA}">
      <dsp:nvSpPr>
        <dsp:cNvPr id="0" name=""/>
        <dsp:cNvSpPr/>
      </dsp:nvSpPr>
      <dsp:spPr>
        <a:xfrm>
          <a:off x="0" y="4768118"/>
          <a:ext cx="6263640" cy="722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82995"/>
              <a:satOff val="-59431"/>
              <a:lumOff val="-58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86128" tIns="354076" rIns="486128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kern="1200" dirty="0">
              <a:latin typeface="+mj-lt"/>
            </a:rPr>
            <a:t>chování voliče, politická a společenská aktivita</a:t>
          </a:r>
          <a:endParaRPr lang="en-US" sz="1700" kern="1200" dirty="0">
            <a:latin typeface="+mj-lt"/>
          </a:endParaRPr>
        </a:p>
      </dsp:txBody>
      <dsp:txXfrm>
        <a:off x="0" y="4768118"/>
        <a:ext cx="6263640" cy="722925"/>
      </dsp:txXfrm>
    </dsp:sp>
    <dsp:sp modelId="{8194C0B2-C447-44ED-9B18-C2B5D9F99B3C}">
      <dsp:nvSpPr>
        <dsp:cNvPr id="0" name=""/>
        <dsp:cNvSpPr/>
      </dsp:nvSpPr>
      <dsp:spPr>
        <a:xfrm>
          <a:off x="313182" y="4517198"/>
          <a:ext cx="4384548" cy="501840"/>
        </a:xfrm>
        <a:prstGeom prst="roundRect">
          <a:avLst/>
        </a:prstGeom>
        <a:solidFill>
          <a:schemeClr val="accent5">
            <a:hueOff val="-682995"/>
            <a:satOff val="-59431"/>
            <a:lumOff val="-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>
              <a:latin typeface="+mj-lt"/>
            </a:rPr>
            <a:t>behaviorální</a:t>
          </a:r>
          <a:endParaRPr lang="en-US" sz="1700" kern="1200" dirty="0">
            <a:latin typeface="+mj-lt"/>
          </a:endParaRPr>
        </a:p>
      </dsp:txBody>
      <dsp:txXfrm>
        <a:off x="337680" y="4541696"/>
        <a:ext cx="4335552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65FAE6-59D8-4C9A-8B4F-89D27EAF6D89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D95DC7-2F5B-4D4E-841F-2DCFBB48A226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rozpozná naši značku</a:t>
          </a:r>
          <a:endParaRPr lang="en-US" sz="2500" kern="1200" dirty="0">
            <a:latin typeface="+mj-lt"/>
          </a:endParaRPr>
        </a:p>
      </dsp:txBody>
      <dsp:txXfrm>
        <a:off x="0" y="0"/>
        <a:ext cx="10515600" cy="543917"/>
      </dsp:txXfrm>
    </dsp:sp>
    <dsp:sp modelId="{CFB40235-D45A-410F-B43D-E2A64DCDF79D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9E74B0-B92B-4F62-8107-E7F6F0099D18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dobrá možnost komunikace</a:t>
          </a:r>
          <a:endParaRPr lang="en-US" sz="2500" kern="1200" dirty="0">
            <a:latin typeface="+mj-lt"/>
          </a:endParaRPr>
        </a:p>
      </dsp:txBody>
      <dsp:txXfrm>
        <a:off x="0" y="543917"/>
        <a:ext cx="10515600" cy="543917"/>
      </dsp:txXfrm>
    </dsp:sp>
    <dsp:sp modelId="{0E5B0AFB-7163-4A38-9670-F4361DDCC585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47735-B6DC-41B3-A558-A99942ABC8B6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chybí konkurence</a:t>
          </a:r>
          <a:endParaRPr lang="en-US" sz="2500" kern="1200" dirty="0">
            <a:latin typeface="+mj-lt"/>
          </a:endParaRPr>
        </a:p>
      </dsp:txBody>
      <dsp:txXfrm>
        <a:off x="0" y="1087834"/>
        <a:ext cx="10515600" cy="543917"/>
      </dsp:txXfrm>
    </dsp:sp>
    <dsp:sp modelId="{F065697B-4B18-4302-BF98-9C7695E57DD0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DA48D-4825-4C28-9D95-0E44F15A5A20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nabízí nárůst počtu voličů</a:t>
          </a:r>
          <a:endParaRPr lang="en-US" sz="2500" kern="1200" dirty="0">
            <a:latin typeface="+mj-lt"/>
          </a:endParaRPr>
        </a:p>
      </dsp:txBody>
      <dsp:txXfrm>
        <a:off x="0" y="1631751"/>
        <a:ext cx="10515600" cy="543917"/>
      </dsp:txXfrm>
    </dsp:sp>
    <dsp:sp modelId="{13D820A4-E5A6-405B-BE4F-6DB9E2CB1C4C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B09C53-E481-4F89-AFB6-AC3C27FE48F3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je dostatečně velký nebo dostatečně malý</a:t>
          </a:r>
          <a:endParaRPr lang="en-US" sz="2500" kern="1200" dirty="0">
            <a:latin typeface="+mj-lt"/>
          </a:endParaRPr>
        </a:p>
      </dsp:txBody>
      <dsp:txXfrm>
        <a:off x="0" y="2175669"/>
        <a:ext cx="10515600" cy="543917"/>
      </dsp:txXfrm>
    </dsp:sp>
    <dsp:sp modelId="{B18A3627-E056-4E94-9632-B043AEDC1876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FA635-A193-460B-A741-08CC5F10853B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+mj-lt"/>
            </a:rPr>
            <a:t>disponujeme něčím, co segment vyžaduje</a:t>
          </a:r>
          <a:endParaRPr lang="en-US" sz="2500" kern="1200" dirty="0">
            <a:latin typeface="+mj-lt"/>
          </a:endParaRPr>
        </a:p>
      </dsp:txBody>
      <dsp:txXfrm>
        <a:off x="0" y="2719586"/>
        <a:ext cx="10515600" cy="543917"/>
      </dsp:txXfrm>
    </dsp:sp>
    <dsp:sp modelId="{326E7599-AC8C-4277-9216-7C4725B6005D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DD289-BA22-416F-B359-4FED17415710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500" kern="1200" dirty="0">
              <a:latin typeface="+mj-lt"/>
            </a:rPr>
            <a:t>segment reaguje na naši nabídku</a:t>
          </a:r>
          <a:endParaRPr lang="en-US" sz="2500" kern="1200" dirty="0">
            <a:latin typeface="+mj-lt"/>
          </a:endParaRPr>
        </a:p>
      </dsp:txBody>
      <dsp:txXfrm>
        <a:off x="0" y="3263503"/>
        <a:ext cx="10515600" cy="543917"/>
      </dsp:txXfrm>
    </dsp:sp>
    <dsp:sp modelId="{4A75FDE3-4271-4120-A8AC-200725CE6C62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578A8F-2DD4-432A-BCFA-95AEDE95E50D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solidFill>
            <a:schemeClr val="accent2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>
              <a:latin typeface="+mj-lt"/>
            </a:rPr>
            <a:t>dobrá možnost distribuce</a:t>
          </a:r>
          <a:endParaRPr lang="en-US" sz="2500" kern="1200" dirty="0">
            <a:latin typeface="+mj-lt"/>
          </a:endParaRPr>
        </a:p>
      </dsp:txBody>
      <dsp:txXfrm>
        <a:off x="0" y="3807420"/>
        <a:ext cx="10515600" cy="5439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E57B1B-3BBD-4E76-9A9F-56C4C66A80CD}">
      <dsp:nvSpPr>
        <dsp:cNvPr id="0" name=""/>
        <dsp:cNvSpPr/>
      </dsp:nvSpPr>
      <dsp:spPr>
        <a:xfrm>
          <a:off x="0" y="43361"/>
          <a:ext cx="5497286" cy="7435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jasnost pozice</a:t>
          </a:r>
          <a:endParaRPr lang="en-US" sz="3100" kern="1200" dirty="0">
            <a:latin typeface="+mj-lt"/>
          </a:endParaRPr>
        </a:p>
      </dsp:txBody>
      <dsp:txXfrm>
        <a:off x="36296" y="79657"/>
        <a:ext cx="5424694" cy="670943"/>
      </dsp:txXfrm>
    </dsp:sp>
    <dsp:sp modelId="{4066D534-000D-4675-B8A7-DDDB5000E3D2}">
      <dsp:nvSpPr>
        <dsp:cNvPr id="0" name=""/>
        <dsp:cNvSpPr/>
      </dsp:nvSpPr>
      <dsp:spPr>
        <a:xfrm>
          <a:off x="0" y="876176"/>
          <a:ext cx="5497286" cy="743535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konzistence pozice</a:t>
          </a:r>
          <a:endParaRPr lang="en-US" sz="3100" kern="1200" dirty="0">
            <a:latin typeface="+mj-lt"/>
          </a:endParaRPr>
        </a:p>
      </dsp:txBody>
      <dsp:txXfrm>
        <a:off x="36296" y="912472"/>
        <a:ext cx="5424694" cy="670943"/>
      </dsp:txXfrm>
    </dsp:sp>
    <dsp:sp modelId="{1C273105-1622-4C20-BF02-12C3AFB2B3BC}">
      <dsp:nvSpPr>
        <dsp:cNvPr id="0" name=""/>
        <dsp:cNvSpPr/>
      </dsp:nvSpPr>
      <dsp:spPr>
        <a:xfrm>
          <a:off x="0" y="1708991"/>
          <a:ext cx="5497286" cy="743535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důvěryhodnost pozice</a:t>
          </a:r>
          <a:endParaRPr lang="en-US" sz="3100" kern="1200" dirty="0">
            <a:latin typeface="+mj-lt"/>
          </a:endParaRPr>
        </a:p>
      </dsp:txBody>
      <dsp:txXfrm>
        <a:off x="36296" y="1745287"/>
        <a:ext cx="5424694" cy="670943"/>
      </dsp:txXfrm>
    </dsp:sp>
    <dsp:sp modelId="{B642BBAC-AF7D-42D3-AF3E-FD24386E2066}">
      <dsp:nvSpPr>
        <dsp:cNvPr id="0" name=""/>
        <dsp:cNvSpPr/>
      </dsp:nvSpPr>
      <dsp:spPr>
        <a:xfrm>
          <a:off x="0" y="2541806"/>
          <a:ext cx="5497286" cy="743535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>
              <a:latin typeface="+mj-lt"/>
            </a:rPr>
            <a:t>soutěživost</a:t>
          </a:r>
          <a:endParaRPr lang="en-US" sz="3100" kern="1200" dirty="0">
            <a:latin typeface="+mj-lt"/>
          </a:endParaRPr>
        </a:p>
      </dsp:txBody>
      <dsp:txXfrm>
        <a:off x="36296" y="2578102"/>
        <a:ext cx="5424694" cy="670943"/>
      </dsp:txXfrm>
    </dsp:sp>
    <dsp:sp modelId="{BAE872EB-127F-4E86-985B-7CCD73B8E430}">
      <dsp:nvSpPr>
        <dsp:cNvPr id="0" name=""/>
        <dsp:cNvSpPr/>
      </dsp:nvSpPr>
      <dsp:spPr>
        <a:xfrm>
          <a:off x="0" y="3374621"/>
          <a:ext cx="5497286" cy="743535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100" kern="1200" dirty="0" err="1">
              <a:latin typeface="+mj-lt"/>
            </a:rPr>
            <a:t>komunikovatelnost</a:t>
          </a:r>
          <a:r>
            <a:rPr lang="cs-CZ" sz="3100" kern="1200" dirty="0">
              <a:latin typeface="+mj-lt"/>
            </a:rPr>
            <a:t> pozice</a:t>
          </a:r>
          <a:endParaRPr lang="en-US" sz="3100" kern="1200" dirty="0">
            <a:latin typeface="+mj-lt"/>
          </a:endParaRPr>
        </a:p>
      </dsp:txBody>
      <dsp:txXfrm>
        <a:off x="36296" y="3410917"/>
        <a:ext cx="5424694" cy="67094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501EC-0642-4923-9D09-011CC544D874}">
      <dsp:nvSpPr>
        <dsp:cNvPr id="0" name=""/>
        <dsp:cNvSpPr/>
      </dsp:nvSpPr>
      <dsp:spPr>
        <a:xfrm rot="5400000">
          <a:off x="3104501" y="-1132201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expanze, obhajoba</a:t>
          </a:r>
          <a:endParaRPr lang="en-US" sz="2300" kern="1200" dirty="0">
            <a:latin typeface="+mj-lt"/>
          </a:endParaRPr>
        </a:p>
      </dsp:txBody>
      <dsp:txXfrm rot="-5400000">
        <a:off x="1865375" y="147831"/>
        <a:ext cx="3275318" cy="756160"/>
      </dsp:txXfrm>
    </dsp:sp>
    <dsp:sp modelId="{25ED02CF-8428-490B-8B55-2489B48498BB}">
      <dsp:nvSpPr>
        <dsp:cNvPr id="0" name=""/>
        <dsp:cNvSpPr/>
      </dsp:nvSpPr>
      <dsp:spPr>
        <a:xfrm>
          <a:off x="0" y="2177"/>
          <a:ext cx="1865376" cy="1047465"/>
        </a:xfrm>
        <a:prstGeom prst="round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j-lt"/>
            </a:rPr>
            <a:t>lídr</a:t>
          </a:r>
          <a:endParaRPr lang="en-US" sz="2400" kern="1200" dirty="0">
            <a:latin typeface="+mj-lt"/>
          </a:endParaRPr>
        </a:p>
      </dsp:txBody>
      <dsp:txXfrm>
        <a:off x="51133" y="53310"/>
        <a:ext cx="1763110" cy="945199"/>
      </dsp:txXfrm>
    </dsp:sp>
    <dsp:sp modelId="{107029F8-1590-4D59-9A2B-9C37A6298668}">
      <dsp:nvSpPr>
        <dsp:cNvPr id="0" name=""/>
        <dsp:cNvSpPr/>
      </dsp:nvSpPr>
      <dsp:spPr>
        <a:xfrm rot="5400000">
          <a:off x="3104501" y="-32362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útok</a:t>
          </a:r>
          <a:endParaRPr lang="en-US" sz="2300" kern="1200" dirty="0">
            <a:latin typeface="+mj-lt"/>
          </a:endParaRPr>
        </a:p>
      </dsp:txBody>
      <dsp:txXfrm rot="-5400000">
        <a:off x="1865375" y="1247670"/>
        <a:ext cx="3275318" cy="756160"/>
      </dsp:txXfrm>
    </dsp:sp>
    <dsp:sp modelId="{54C8B4AD-8BF3-4A71-BE14-A8DC705FA1F0}">
      <dsp:nvSpPr>
        <dsp:cNvPr id="0" name=""/>
        <dsp:cNvSpPr/>
      </dsp:nvSpPr>
      <dsp:spPr>
        <a:xfrm>
          <a:off x="0" y="1102016"/>
          <a:ext cx="1865376" cy="1047465"/>
        </a:xfrm>
        <a:prstGeom prst="round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j-lt"/>
            </a:rPr>
            <a:t>vyzyvatel</a:t>
          </a:r>
          <a:endParaRPr lang="en-US" sz="2400" kern="1200" dirty="0">
            <a:latin typeface="+mj-lt"/>
          </a:endParaRPr>
        </a:p>
      </dsp:txBody>
      <dsp:txXfrm>
        <a:off x="51133" y="1153149"/>
        <a:ext cx="1763110" cy="945199"/>
      </dsp:txXfrm>
    </dsp:sp>
    <dsp:sp modelId="{E7DD0F3E-C917-4452-B2C1-3B8DD4BBDEC6}">
      <dsp:nvSpPr>
        <dsp:cNvPr id="0" name=""/>
        <dsp:cNvSpPr/>
      </dsp:nvSpPr>
      <dsp:spPr>
        <a:xfrm rot="5400000">
          <a:off x="3104501" y="1067476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klonování, adaptování, ochrana</a:t>
          </a:r>
          <a:endParaRPr lang="en-US" sz="2300" kern="1200" dirty="0">
            <a:latin typeface="+mj-lt"/>
          </a:endParaRPr>
        </a:p>
      </dsp:txBody>
      <dsp:txXfrm rot="-5400000">
        <a:off x="1865375" y="2347508"/>
        <a:ext cx="3275318" cy="756160"/>
      </dsp:txXfrm>
    </dsp:sp>
    <dsp:sp modelId="{D5A7AC9C-91F4-4448-BBCA-15B9B5E1494C}">
      <dsp:nvSpPr>
        <dsp:cNvPr id="0" name=""/>
        <dsp:cNvSpPr/>
      </dsp:nvSpPr>
      <dsp:spPr>
        <a:xfrm>
          <a:off x="0" y="2201855"/>
          <a:ext cx="1865376" cy="1047465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j-lt"/>
            </a:rPr>
            <a:t>následovník</a:t>
          </a:r>
          <a:endParaRPr lang="en-US" sz="2400" kern="1200" dirty="0">
            <a:latin typeface="+mj-lt"/>
          </a:endParaRPr>
        </a:p>
      </dsp:txBody>
      <dsp:txXfrm>
        <a:off x="51133" y="2252988"/>
        <a:ext cx="1763110" cy="945199"/>
      </dsp:txXfrm>
    </dsp:sp>
    <dsp:sp modelId="{FF10572A-0BAA-4E9A-A270-893DEB07968F}">
      <dsp:nvSpPr>
        <dsp:cNvPr id="0" name=""/>
        <dsp:cNvSpPr/>
      </dsp:nvSpPr>
      <dsp:spPr>
        <a:xfrm rot="5400000">
          <a:off x="3104501" y="2167315"/>
          <a:ext cx="837972" cy="3316224"/>
        </a:xfrm>
        <a:prstGeom prst="round2SameRect">
          <a:avLst/>
        </a:prstGeom>
        <a:solidFill>
          <a:schemeClr val="bg1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cs-CZ" sz="2300" kern="1200" dirty="0">
              <a:latin typeface="+mj-lt"/>
            </a:rPr>
            <a:t>	vytváření, expanze, obrana</a:t>
          </a:r>
          <a:endParaRPr lang="en-US" sz="2300" kern="1200" dirty="0">
            <a:latin typeface="+mj-lt"/>
          </a:endParaRPr>
        </a:p>
      </dsp:txBody>
      <dsp:txXfrm rot="-5400000">
        <a:off x="1865375" y="3447347"/>
        <a:ext cx="3275318" cy="756160"/>
      </dsp:txXfrm>
    </dsp:sp>
    <dsp:sp modelId="{7B0FAC31-9697-47AB-B7DC-E48604D8CCCF}">
      <dsp:nvSpPr>
        <dsp:cNvPr id="0" name=""/>
        <dsp:cNvSpPr/>
      </dsp:nvSpPr>
      <dsp:spPr>
        <a:xfrm>
          <a:off x="0" y="3301694"/>
          <a:ext cx="1865376" cy="1047465"/>
        </a:xfrm>
        <a:prstGeom prst="roundRect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 err="1">
              <a:latin typeface="+mj-lt"/>
            </a:rPr>
            <a:t>nicher</a:t>
          </a:r>
          <a:endParaRPr lang="en-US" sz="2400" kern="1200" dirty="0">
            <a:latin typeface="+mj-lt"/>
          </a:endParaRPr>
        </a:p>
      </dsp:txBody>
      <dsp:txXfrm>
        <a:off x="51133" y="3352827"/>
        <a:ext cx="1763110" cy="9451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2832C-BA19-45FA-B8CF-5669B4FE1C00}">
      <dsp:nvSpPr>
        <dsp:cNvPr id="0" name=""/>
        <dsp:cNvSpPr/>
      </dsp:nvSpPr>
      <dsp:spPr>
        <a:xfrm>
          <a:off x="0" y="531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EB7959-29D9-4757-BD5C-0E0FA4766B5A}">
      <dsp:nvSpPr>
        <dsp:cNvPr id="0" name=""/>
        <dsp:cNvSpPr/>
      </dsp:nvSpPr>
      <dsp:spPr>
        <a:xfrm>
          <a:off x="0" y="531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latin typeface="+mj-lt"/>
            </a:rPr>
            <a:t>b</a:t>
          </a:r>
          <a:r>
            <a:rPr lang="en-US" sz="4000" kern="1200" dirty="0" err="1">
              <a:latin typeface="+mj-lt"/>
            </a:rPr>
            <a:t>enchmarks</a:t>
          </a:r>
          <a:endParaRPr lang="en-US" sz="4000" kern="1200" dirty="0">
            <a:latin typeface="+mj-lt"/>
          </a:endParaRPr>
        </a:p>
      </dsp:txBody>
      <dsp:txXfrm>
        <a:off x="0" y="531"/>
        <a:ext cx="5497285" cy="870055"/>
      </dsp:txXfrm>
    </dsp:sp>
    <dsp:sp modelId="{6A24562B-5402-4EA7-92F1-BF231FB33C1A}">
      <dsp:nvSpPr>
        <dsp:cNvPr id="0" name=""/>
        <dsp:cNvSpPr/>
      </dsp:nvSpPr>
      <dsp:spPr>
        <a:xfrm>
          <a:off x="0" y="870586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D848B6-E0D6-4EB8-ACE9-4CC8F5C4134D}">
      <dsp:nvSpPr>
        <dsp:cNvPr id="0" name=""/>
        <dsp:cNvSpPr/>
      </dsp:nvSpPr>
      <dsp:spPr>
        <a:xfrm>
          <a:off x="0" y="870586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latin typeface="+mj-lt"/>
            </a:rPr>
            <a:t>b</a:t>
          </a:r>
          <a:r>
            <a:rPr lang="en-US" sz="4000" kern="1200" dirty="0" err="1">
              <a:latin typeface="+mj-lt"/>
            </a:rPr>
            <a:t>rushfires</a:t>
          </a:r>
          <a:endParaRPr lang="en-US" sz="4000" kern="1200" dirty="0">
            <a:latin typeface="+mj-lt"/>
          </a:endParaRPr>
        </a:p>
      </dsp:txBody>
      <dsp:txXfrm>
        <a:off x="0" y="870586"/>
        <a:ext cx="5497285" cy="870055"/>
      </dsp:txXfrm>
    </dsp:sp>
    <dsp:sp modelId="{ABEC0D95-5F14-49D1-AB3A-92BE40432BC9}">
      <dsp:nvSpPr>
        <dsp:cNvPr id="0" name=""/>
        <dsp:cNvSpPr/>
      </dsp:nvSpPr>
      <dsp:spPr>
        <a:xfrm>
          <a:off x="0" y="1740641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D48253-FD84-4D89-A976-6D04FADB4D7F}">
      <dsp:nvSpPr>
        <dsp:cNvPr id="0" name=""/>
        <dsp:cNvSpPr/>
      </dsp:nvSpPr>
      <dsp:spPr>
        <a:xfrm>
          <a:off x="0" y="1740641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+mj-lt"/>
            </a:rPr>
            <a:t>tracking surveys</a:t>
          </a:r>
        </a:p>
      </dsp:txBody>
      <dsp:txXfrm>
        <a:off x="0" y="1740641"/>
        <a:ext cx="5497285" cy="870055"/>
      </dsp:txXfrm>
    </dsp:sp>
    <dsp:sp modelId="{18975604-716A-47E4-8C74-008357CF20EA}">
      <dsp:nvSpPr>
        <dsp:cNvPr id="0" name=""/>
        <dsp:cNvSpPr/>
      </dsp:nvSpPr>
      <dsp:spPr>
        <a:xfrm>
          <a:off x="0" y="2610696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49394-9774-4BDE-B0F7-61548E408575}">
      <dsp:nvSpPr>
        <dsp:cNvPr id="0" name=""/>
        <dsp:cNvSpPr/>
      </dsp:nvSpPr>
      <dsp:spPr>
        <a:xfrm>
          <a:off x="0" y="2610696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000" kern="1200" dirty="0">
              <a:latin typeface="+mj-lt"/>
            </a:rPr>
            <a:t>d</a:t>
          </a:r>
          <a:r>
            <a:rPr lang="en-US" sz="4000" kern="1200" dirty="0" err="1">
              <a:latin typeface="+mj-lt"/>
            </a:rPr>
            <a:t>otazníky</a:t>
          </a:r>
          <a:endParaRPr lang="en-US" sz="4000" kern="1200" dirty="0">
            <a:latin typeface="+mj-lt"/>
          </a:endParaRPr>
        </a:p>
      </dsp:txBody>
      <dsp:txXfrm>
        <a:off x="0" y="2610696"/>
        <a:ext cx="5497285" cy="870055"/>
      </dsp:txXfrm>
    </dsp:sp>
    <dsp:sp modelId="{AF0D2725-8CEB-42D0-99E8-8F340B9158FA}">
      <dsp:nvSpPr>
        <dsp:cNvPr id="0" name=""/>
        <dsp:cNvSpPr/>
      </dsp:nvSpPr>
      <dsp:spPr>
        <a:xfrm>
          <a:off x="0" y="3480751"/>
          <a:ext cx="5497285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8AAFC7-334F-4526-B7D1-1975537A658A}">
      <dsp:nvSpPr>
        <dsp:cNvPr id="0" name=""/>
        <dsp:cNvSpPr/>
      </dsp:nvSpPr>
      <dsp:spPr>
        <a:xfrm>
          <a:off x="0" y="3480751"/>
          <a:ext cx="5497285" cy="8700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latin typeface="+mj-lt"/>
            </a:rPr>
            <a:t>focus groups</a:t>
          </a:r>
        </a:p>
      </dsp:txBody>
      <dsp:txXfrm>
        <a:off x="0" y="3480751"/>
        <a:ext cx="5497285" cy="870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96B263-46A2-D092-24F8-BDBFF863C3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51CCF5-6AC3-D105-818E-5C6214372B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7546ABE-64EB-DF71-C5D3-43D131E6E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359A3E-E54D-D0DA-DB01-370B89B67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6DA3E11-CA12-A46B-7191-CCBA8CEF7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F6948F-5FDB-2E84-3091-48BD19863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834A2BB-97E4-535B-DFEE-6E87FEBF1F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9ACC737-3E01-B2D0-AEF1-316FB7D34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91B331-48B9-61CD-93FE-A91F73467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C6EEC5F-AFB9-BD2B-738C-1A77C340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61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79D3C69-717F-7C29-45D5-B4FB54F87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2AC3DC-EECE-1451-568D-C6F953B7FD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E9A40C8-F640-F09F-15A4-0942F3B5D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83F073-0F26-2C9F-99B7-93D01DF8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390D98-3A34-CB0F-7E0B-DE204FFE0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34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39588C-321F-1547-65AB-229750A2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68B71C-C86A-A663-B88C-2284914B7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1FAAC21-017D-A168-430B-BD3A0DD24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916FE4-CF31-D45B-28C1-64450ECF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C699CF1-EC7E-FFB1-AA3C-493AD3658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C613E6-3AF5-D75B-115C-99DAF3A55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186B33C-8CE8-B23E-2B6D-42ACD1D54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D037F8-14C4-D871-B122-A44AD8C3C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D705203-3374-ABC9-3F46-480959EE0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7518769-6763-4DCB-C734-ED83C2901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8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137D6-CA4C-6DB8-8A8F-B3D5E2C7D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94F36D-84BE-E0AD-4031-C073F07B8C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135CA4B-6D34-C4CD-DB18-C70E96F1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972E43-64E0-D06E-D3F2-986462FB9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6B5BED-2FB5-BFD2-2154-A5F423D56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09C4A51-CA16-5A9D-0792-EF7224BE8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2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ED3900-2202-B9FE-7767-F0B028308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A271EF-A492-3B36-CE92-8A6E68CB1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E69224-5DB9-B38B-AA07-46665A17B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AD39000-08CA-7FB5-112A-41C4C947D6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EE79BAA-54B9-BEDD-6156-686B394734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73D1EE6-A663-1741-45AA-5801A67CA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77B0729-4158-BDBF-A3A4-EF7599693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927C376-8681-9DD9-5C45-A7081610E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5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115E1D-922B-DCF2-ECAA-8B54AB98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DD1A8BC-79C3-0D5D-B2E6-EA1A7A90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C9F9D1-7462-8687-DC9F-579F85605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2C290AE-FAB4-8975-8FD0-2327B1B1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5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9B47F76-2046-7126-200B-06F0A0D87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2CD1438-23BC-9F65-E534-9E9E1BF88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1976DE-FAA8-EED1-BFB5-C8476AC0A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3B575-5BEB-C366-D351-DB636B449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B8F0B6-9144-5C2E-B590-30B3318462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AF991D-D566-DD8F-2FF1-3EAB2150F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161351A-315A-49F4-8B5F-D6B3CA411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F8332C-9E81-8886-F662-11D792CD3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077706-BEDD-EC38-F797-D5B7F8E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0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E1119-C98A-E93C-C8EE-15459F98EA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6448BC4-9D5A-1B67-63B6-771F9A0A65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88EB6BD-14AB-8278-F704-4AA990144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60E46B-EF53-AC88-9642-6CD98F1C5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B5B32A5-D4A1-22FC-2D6A-4B87B308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45370-69FC-6485-5FD4-C64BEA594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1A9BA40-4734-F8ED-3644-CD09125FE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C81E05B-1F06-76D2-03E0-C4F96AC8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A2EDA37-FC94-9C60-0C9C-46F195A6C5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4/3/2024</a:t>
            </a:fld>
            <a:endParaRPr 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0961913-A4B0-914E-F9E7-09CD0EE51E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F44FF3-C13D-FD6F-BE59-233701596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96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5.xml"/><Relationship Id="rId7" Type="http://schemas.openxmlformats.org/officeDocument/2006/relationships/image" Target="../media/image27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3" descr="Barevné pastely v horním zobrazení">
            <a:extLst>
              <a:ext uri="{FF2B5EF4-FFF2-40B4-BE49-F238E27FC236}">
                <a16:creationId xmlns:a16="http://schemas.microsoft.com/office/drawing/2014/main" id="{74640BCF-DACA-9631-3CAB-E3BC910BD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2015" b="3715"/>
          <a:stretch/>
        </p:blipFill>
        <p:spPr>
          <a:xfrm>
            <a:off x="20" y="10"/>
            <a:ext cx="12191979" cy="685799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0ECD488-EA7C-A833-8F6E-C71E87D9C3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b="1" dirty="0"/>
              <a:t>strategické nástroje</a:t>
            </a:r>
            <a:br>
              <a:rPr lang="cs-CZ" b="1" dirty="0"/>
            </a:br>
            <a:r>
              <a:rPr lang="cs-CZ" b="1" dirty="0"/>
              <a:t>politického marketingu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7F9861F-31B6-0159-98E0-B2F6053692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 dirty="0"/>
              <a:t>Politický marketing, LS 2024</a:t>
            </a:r>
          </a:p>
          <a:p>
            <a:r>
              <a:rPr lang="cs-CZ" dirty="0"/>
              <a:t>Marcela Konrádová</a:t>
            </a:r>
          </a:p>
        </p:txBody>
      </p:sp>
    </p:spTree>
    <p:extLst>
      <p:ext uri="{BB962C8B-B14F-4D97-AF65-F5344CB8AC3E}">
        <p14:creationId xmlns:p14="http://schemas.microsoft.com/office/powerpoint/2010/main" val="1488120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9B0E272-BB03-6EEA-BC0C-8A816A8CB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5" y="0"/>
            <a:ext cx="5986865" cy="4205060"/>
          </a:xfrm>
        </p:spPr>
      </p:pic>
      <p:pic>
        <p:nvPicPr>
          <p:cNvPr id="7" name="Obrázek 6" descr="Obsah obrázku text, zelenina&#10;&#10;Popis byl vytvořen automaticky">
            <a:extLst>
              <a:ext uri="{FF2B5EF4-FFF2-40B4-BE49-F238E27FC236}">
                <a16:creationId xmlns:a16="http://schemas.microsoft.com/office/drawing/2014/main" id="{67BD67F8-803A-8F80-DF17-60BA6190A8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147" y="2386101"/>
            <a:ext cx="6264853" cy="447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62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5199F8F-DEBA-9BAC-478A-C31E17F9A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chemeClr val="accent3"/>
                </a:solidFill>
              </a:rPr>
              <a:t>co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chceme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segmentací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získat</a:t>
            </a:r>
            <a:br>
              <a:rPr lang="cs-CZ" sz="3600" b="1" dirty="0">
                <a:solidFill>
                  <a:schemeClr val="accent3"/>
                </a:solidFill>
              </a:rPr>
            </a:br>
            <a:r>
              <a:rPr lang="cs-CZ" sz="3600" b="1" dirty="0">
                <a:solidFill>
                  <a:schemeClr val="accent3"/>
                </a:solidFill>
              </a:rPr>
              <a:t>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CED6FAD-C395-B267-75E7-065AE7189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0" y="804672"/>
            <a:ext cx="5221224" cy="5230368"/>
          </a:xfrm>
        </p:spPr>
        <p:txBody>
          <a:bodyPr anchor="ctr"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spokojenost voličů a oslovení nových voličů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růst či nárůst volebního zisku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lepší postavení vůči konkurencí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omezení konkurence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přizpůsobení nabídky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efektivní nakládání s financemi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možnost "rychlé odpovědi"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848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11ABFDC-09CF-3464-C185-760ED3706A17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584" y="671994"/>
            <a:ext cx="9187692" cy="16841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1029C0-0FE2-9349-4D07-06B45F748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72" y="2881993"/>
            <a:ext cx="4463143" cy="278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3C7DEA-BCC2-4295-8850-147993296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9949D-B9F6-468A-86FE-2694DC5AE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3650A84-4843-E2DF-8645-08E10AE52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073" y="777688"/>
            <a:ext cx="9833548" cy="1066802"/>
          </a:xfrm>
        </p:spPr>
        <p:txBody>
          <a:bodyPr anchor="b">
            <a:normAutofit/>
          </a:bodyPr>
          <a:lstStyle/>
          <a:p>
            <a:r>
              <a:rPr lang="cs-CZ" b="1" dirty="0" err="1">
                <a:solidFill>
                  <a:schemeClr val="accent3"/>
                </a:solidFill>
              </a:rPr>
              <a:t>targeting</a:t>
            </a:r>
            <a:endParaRPr lang="cs-CZ" b="1" dirty="0">
              <a:solidFill>
                <a:schemeClr val="accent3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DF0958-0C87-4C28-9554-2FADC788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C53B48-7B73-49D1-A6FD-9DBF5141E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DDC41-2C98-4AF1-A0EA-AEEC34827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208F20-F93C-4530-8370-FC7818BAB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2F51E0-B50B-43EA-B6AC-C16BD29C3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488F59-AFE9-6177-F845-82B22D7634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49325"/>
            <a:ext cx="9833548" cy="294557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200" b="1" dirty="0">
                <a:solidFill>
                  <a:schemeClr val="tx2"/>
                </a:solidFill>
                <a:latin typeface="+mj-lt"/>
              </a:rPr>
              <a:t>= cílení na vybrané atraktivní segmenty</a:t>
            </a:r>
          </a:p>
          <a:p>
            <a:pPr marL="0" indent="0">
              <a:buNone/>
            </a:pPr>
            <a:endParaRPr lang="cs-CZ" sz="2200" dirty="0">
              <a:solidFill>
                <a:schemeClr val="tx2"/>
              </a:solidFill>
              <a:latin typeface="+mj-lt"/>
            </a:endParaRP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přizpůsobování politické nabídky na základě průzkumu trhu (</a:t>
            </a:r>
            <a:r>
              <a:rPr lang="cs-CZ" sz="2200" dirty="0" err="1">
                <a:solidFill>
                  <a:schemeClr val="tx2"/>
                </a:solidFill>
                <a:latin typeface="+mj-lt"/>
              </a:rPr>
              <a:t>swot</a:t>
            </a:r>
            <a:r>
              <a:rPr lang="cs-CZ" sz="2200" dirty="0">
                <a:solidFill>
                  <a:schemeClr val="tx2"/>
                </a:solidFill>
                <a:latin typeface="+mj-lt"/>
              </a:rPr>
              <a:t> analýzy a průzkumy)</a:t>
            </a: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cílem je sladit výběr segmentů s vlastnostmi a možnostmi kandidáta/strany</a:t>
            </a: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co budeme muset udělat, chceme-li vyhrát</a:t>
            </a:r>
          </a:p>
          <a:p>
            <a:r>
              <a:rPr lang="cs-CZ" sz="2200" dirty="0">
                <a:solidFill>
                  <a:schemeClr val="tx2"/>
                </a:solidFill>
                <a:latin typeface="+mj-lt"/>
              </a:rPr>
              <a:t>počet segmentů je ovlivněn/podmíněn finančními prostředky</a:t>
            </a:r>
          </a:p>
          <a:p>
            <a:pPr marL="0" indent="0">
              <a:buNone/>
            </a:pPr>
            <a:endParaRPr lang="cs-CZ" sz="2200" dirty="0">
              <a:solidFill>
                <a:schemeClr val="tx2"/>
              </a:solidFill>
              <a:latin typeface="+mj-lt"/>
            </a:endParaRPr>
          </a:p>
          <a:p>
            <a:endParaRPr lang="cs-CZ" sz="22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613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2B380A-92AE-D498-523C-ED93F13C1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systém </a:t>
            </a:r>
            <a:r>
              <a:rPr lang="cs-CZ" b="1" dirty="0" err="1">
                <a:solidFill>
                  <a:schemeClr val="accent3"/>
                </a:solidFill>
              </a:rPr>
              <a:t>prioratizace</a:t>
            </a:r>
            <a:r>
              <a:rPr lang="cs-CZ" b="1" dirty="0">
                <a:solidFill>
                  <a:schemeClr val="accent3"/>
                </a:solidFill>
              </a:rPr>
              <a:t> segmentů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DC172E-667D-27FE-366C-BF352FAFE6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14549"/>
            <a:ext cx="1556657" cy="144008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b="1" dirty="0">
                <a:latin typeface="+mj-lt"/>
              </a:rPr>
              <a:t>reakce</a:t>
            </a:r>
          </a:p>
          <a:p>
            <a:pPr marL="0" indent="0" algn="ctr">
              <a:buNone/>
            </a:pPr>
            <a:r>
              <a:rPr lang="cs-CZ" b="1" dirty="0">
                <a:latin typeface="+mj-lt"/>
              </a:rPr>
              <a:t>na podněty</a:t>
            </a:r>
          </a:p>
          <a:p>
            <a:pPr marL="0" indent="0">
              <a:buNone/>
            </a:pPr>
            <a:endParaRPr lang="cs-CZ" b="1" dirty="0">
              <a:latin typeface="+mj-lt"/>
            </a:endParaRP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3E15A1CE-65FC-9C97-D460-7B4765187429}"/>
              </a:ext>
            </a:extLst>
          </p:cNvPr>
          <p:cNvSpPr txBox="1">
            <a:spLocks/>
          </p:cNvSpPr>
          <p:nvPr/>
        </p:nvSpPr>
        <p:spPr>
          <a:xfrm>
            <a:off x="4397828" y="6049282"/>
            <a:ext cx="3396343" cy="6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b="1" dirty="0">
                <a:latin typeface="+mj-lt"/>
              </a:rPr>
              <a:t>atraktivita segmentu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b="1" dirty="0">
              <a:latin typeface="+mj-lt"/>
            </a:endParaRPr>
          </a:p>
        </p:txBody>
      </p:sp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601422F0-6301-E9F5-3A1F-68F6AAC5406B}"/>
              </a:ext>
            </a:extLst>
          </p:cNvPr>
          <p:cNvSpPr txBox="1">
            <a:spLocks/>
          </p:cNvSpPr>
          <p:nvPr/>
        </p:nvSpPr>
        <p:spPr>
          <a:xfrm>
            <a:off x="3570513" y="2181679"/>
            <a:ext cx="3396343" cy="6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sekundární cíl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E72F9246-6E2C-235B-79B1-DD190A24E0D0}"/>
              </a:ext>
            </a:extLst>
          </p:cNvPr>
          <p:cNvCxnSpPr/>
          <p:nvPr/>
        </p:nvCxnSpPr>
        <p:spPr>
          <a:xfrm flipV="1">
            <a:off x="2884714" y="1959429"/>
            <a:ext cx="0" cy="3810000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D7B75EF0-E93D-4898-1C6D-FA1F88D59871}"/>
              </a:ext>
            </a:extLst>
          </p:cNvPr>
          <p:cNvCxnSpPr>
            <a:cxnSpLocks/>
          </p:cNvCxnSpPr>
          <p:nvPr/>
        </p:nvCxnSpPr>
        <p:spPr>
          <a:xfrm>
            <a:off x="2884714" y="5769429"/>
            <a:ext cx="6030686" cy="0"/>
          </a:xfrm>
          <a:prstGeom prst="straightConnector1">
            <a:avLst/>
          </a:prstGeom>
          <a:ln w="508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F7CF93E5-7D77-5BAC-21BD-43B0A92DF195}"/>
              </a:ext>
            </a:extLst>
          </p:cNvPr>
          <p:cNvSpPr txBox="1">
            <a:spLocks/>
          </p:cNvSpPr>
          <p:nvPr/>
        </p:nvSpPr>
        <p:spPr>
          <a:xfrm>
            <a:off x="6814456" y="2181678"/>
            <a:ext cx="3396343" cy="6018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primární cíl</a:t>
            </a:r>
          </a:p>
        </p:txBody>
      </p:sp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3EBA1263-7DBF-2FFE-2326-7A9614014CF2}"/>
              </a:ext>
            </a:extLst>
          </p:cNvPr>
          <p:cNvSpPr txBox="1">
            <a:spLocks/>
          </p:cNvSpPr>
          <p:nvPr/>
        </p:nvSpPr>
        <p:spPr>
          <a:xfrm>
            <a:off x="3559626" y="4458380"/>
            <a:ext cx="2340431" cy="1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ztracený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segment</a:t>
            </a:r>
          </a:p>
        </p:txBody>
      </p:sp>
      <p:sp>
        <p:nvSpPr>
          <p:cNvPr id="14" name="Zástupný obsah 2">
            <a:extLst>
              <a:ext uri="{FF2B5EF4-FFF2-40B4-BE49-F238E27FC236}">
                <a16:creationId xmlns:a16="http://schemas.microsoft.com/office/drawing/2014/main" id="{9FD189AC-FB01-8739-182B-063B060A19B8}"/>
              </a:ext>
            </a:extLst>
          </p:cNvPr>
          <p:cNvSpPr txBox="1">
            <a:spLocks/>
          </p:cNvSpPr>
          <p:nvPr/>
        </p:nvSpPr>
        <p:spPr>
          <a:xfrm>
            <a:off x="6814456" y="4458380"/>
            <a:ext cx="2340431" cy="11711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budování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dirty="0">
                <a:latin typeface="+mj-lt"/>
              </a:rPr>
              <a:t>vztahu</a:t>
            </a:r>
          </a:p>
        </p:txBody>
      </p:sp>
    </p:spTree>
    <p:extLst>
      <p:ext uri="{BB962C8B-B14F-4D97-AF65-F5344CB8AC3E}">
        <p14:creationId xmlns:p14="http://schemas.microsoft.com/office/powerpoint/2010/main" val="75852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989A68-F862-0833-8740-CAB7770F8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znaky atraktivního segmentu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871642F-FD5C-D122-E65A-B6E5F66080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0767333"/>
              </p:ext>
            </p:extLst>
          </p:nvPr>
        </p:nvGraphicFramePr>
        <p:xfrm>
          <a:off x="838200" y="156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FEDCE878-6A67-2A22-7BBB-1DFBEB29A753}"/>
              </a:ext>
            </a:extLst>
          </p:cNvPr>
          <p:cNvSpPr txBox="1">
            <a:spLocks/>
          </p:cNvSpPr>
          <p:nvPr/>
        </p:nvSpPr>
        <p:spPr>
          <a:xfrm>
            <a:off x="2928257" y="6172655"/>
            <a:ext cx="6139543" cy="942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sz="1600" dirty="0">
                <a:solidFill>
                  <a:schemeClr val="accent5"/>
                </a:solidFill>
                <a:latin typeface="+mj-lt"/>
              </a:rPr>
              <a:t>! počet segmentů je ovlivněn/podmíněn finančními prostředky !</a:t>
            </a:r>
          </a:p>
          <a:p>
            <a:pPr algn="ctr"/>
            <a:endParaRPr lang="cs-CZ" sz="2200" dirty="0">
              <a:solidFill>
                <a:schemeClr val="accent5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095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mapa&#10;&#10;Popis byl vytvořen automaticky">
            <a:extLst>
              <a:ext uri="{FF2B5EF4-FFF2-40B4-BE49-F238E27FC236}">
                <a16:creationId xmlns:a16="http://schemas.microsoft.com/office/drawing/2014/main" id="{4FE22DF3-4F18-E2E6-8ECA-DFEF9B907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72"/>
            <a:ext cx="6794810" cy="4256314"/>
          </a:xfrm>
          <a:prstGeom prst="rect">
            <a:avLst/>
          </a:prstGeo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4C9B85A7-72F9-6911-4FB3-F9B6543EB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369" y="2895600"/>
            <a:ext cx="603097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1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B2934278-87BA-BDB1-E825-487EB9BB5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14" y="438998"/>
            <a:ext cx="10288032" cy="610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42410B8-9254-E14A-404D-FD21BCD61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48" y="179614"/>
            <a:ext cx="9191304" cy="6498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31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999817B4-A934-8084-3FE5-91461AACE8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12451"/>
              </p:ext>
            </p:extLst>
          </p:nvPr>
        </p:nvGraphicFramePr>
        <p:xfrm>
          <a:off x="881742" y="511629"/>
          <a:ext cx="10243458" cy="59997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60299">
                  <a:extLst>
                    <a:ext uri="{9D8B030D-6E8A-4147-A177-3AD203B41FA5}">
                      <a16:colId xmlns:a16="http://schemas.microsoft.com/office/drawing/2014/main" val="2934982682"/>
                    </a:ext>
                  </a:extLst>
                </a:gridCol>
                <a:gridCol w="2560299">
                  <a:extLst>
                    <a:ext uri="{9D8B030D-6E8A-4147-A177-3AD203B41FA5}">
                      <a16:colId xmlns:a16="http://schemas.microsoft.com/office/drawing/2014/main" val="3846288663"/>
                    </a:ext>
                  </a:extLst>
                </a:gridCol>
                <a:gridCol w="2561430">
                  <a:extLst>
                    <a:ext uri="{9D8B030D-6E8A-4147-A177-3AD203B41FA5}">
                      <a16:colId xmlns:a16="http://schemas.microsoft.com/office/drawing/2014/main" val="3528858019"/>
                    </a:ext>
                  </a:extLst>
                </a:gridCol>
                <a:gridCol w="2561430">
                  <a:extLst>
                    <a:ext uri="{9D8B030D-6E8A-4147-A177-3AD203B41FA5}">
                      <a16:colId xmlns:a16="http://schemas.microsoft.com/office/drawing/2014/main" val="1293374670"/>
                    </a:ext>
                  </a:extLst>
                </a:gridCol>
              </a:tblGrid>
              <a:tr h="437941">
                <a:tc>
                  <a:txBody>
                    <a:bodyPr/>
                    <a:lstStyle/>
                    <a:p>
                      <a:r>
                        <a:rPr lang="cs-CZ" sz="2500" dirty="0">
                          <a:effectLst/>
                          <a:latin typeface="+mj-lt"/>
                        </a:rPr>
                        <a:t> 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Volič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Potenciální volič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Nevolič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2916042"/>
                  </a:ext>
                </a:extLst>
              </a:tr>
              <a:tr h="2189703"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Jasná podpora politické strany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A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Voliče je nutné průběžně podporovat a posléze zapojit do kampaně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D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Nejzajímavější segment, hlavní cíl je voliče přimět, aby stranu volili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G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Možné motivovat, nízká priorita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49965516"/>
                  </a:ext>
                </a:extLst>
              </a:tr>
              <a:tr h="1751762"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Možná podpora politické strany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B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Komunikace hlavní message a přesvědčování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E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Druhořadý důraz na přesvědčování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H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Žádné aktivity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24051148"/>
                  </a:ext>
                </a:extLst>
              </a:tr>
              <a:tr h="1313821"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Žádná podpora politické strany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C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Možná komunikace, nízká priorita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F</a:t>
                      </a:r>
                    </a:p>
                    <a:p>
                      <a:pPr algn="ctr"/>
                      <a:r>
                        <a:rPr lang="cs-CZ" sz="2500">
                          <a:effectLst/>
                          <a:latin typeface="+mj-lt"/>
                        </a:rPr>
                        <a:t>Žádné aktivity</a:t>
                      </a:r>
                      <a:endParaRPr lang="cs-CZ" sz="250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I </a:t>
                      </a:r>
                    </a:p>
                    <a:p>
                      <a:pPr algn="ctr"/>
                      <a:r>
                        <a:rPr lang="cs-CZ" sz="2500" dirty="0">
                          <a:effectLst/>
                          <a:latin typeface="+mj-lt"/>
                        </a:rPr>
                        <a:t>Žádné aktivity</a:t>
                      </a:r>
                      <a:endParaRPr lang="cs-CZ" sz="25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01891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81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4EDADA9-9B91-DC27-3210-899A28E48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61" y="3027150"/>
            <a:ext cx="10825796" cy="231031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Jste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nová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politická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strana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a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chcete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kandidovat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.</a:t>
            </a:r>
            <a:b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cs-CZ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br>
              <a:rPr lang="en-US" sz="400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Co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uděláte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jako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 </a:t>
            </a:r>
            <a:r>
              <a:rPr lang="en-US" sz="4000" i="0" u="none" strike="noStrike" kern="1200" dirty="0" err="1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první</a:t>
            </a:r>
            <a:r>
              <a:rPr lang="en-US" sz="4000" i="0" u="none" strike="noStrike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?</a:t>
            </a:r>
            <a:br>
              <a:rPr lang="en-US" sz="4000" kern="1200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</a:br>
            <a:endParaRPr lang="en-US" sz="4000" kern="12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206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71E0DC2-9272-DE93-1E1A-55B239597EB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24" y="513420"/>
            <a:ext cx="9945352" cy="2012066"/>
          </a:xfrm>
          <a:prstGeom prst="rect">
            <a:avLst/>
          </a:prstGeom>
        </p:spPr>
      </p:pic>
      <p:pic>
        <p:nvPicPr>
          <p:cNvPr id="1026" name="Picture 2" descr="What Is Market Positioning Strategy? | Product Positioning">
            <a:extLst>
              <a:ext uri="{FF2B5EF4-FFF2-40B4-BE49-F238E27FC236}">
                <a16:creationId xmlns:a16="http://schemas.microsoft.com/office/drawing/2014/main" id="{CDCAD6D2-376E-2E99-5283-265478E64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14" y="3229498"/>
            <a:ext cx="5138057" cy="259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26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3C823D3-D619-407C-89E0-C6F6B1E7A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F8E3E-2FFA-4A0F-B3C7-E57ADDCFB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89D382-ED50-DD85-67ED-AF5C1D69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613" y="164104"/>
            <a:ext cx="9833548" cy="1325563"/>
          </a:xfrm>
        </p:spPr>
        <p:txBody>
          <a:bodyPr anchor="b">
            <a:normAutofit/>
          </a:bodyPr>
          <a:lstStyle/>
          <a:p>
            <a:pPr algn="ctr"/>
            <a:r>
              <a:rPr lang="cs-CZ" b="1" dirty="0">
                <a:solidFill>
                  <a:schemeClr val="accent3"/>
                </a:solidFill>
              </a:rPr>
              <a:t>positioning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3D939F1-7ABE-4D0E-946A-43F37F556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346102" cy="2510865"/>
            <a:chOff x="-305" y="-1"/>
            <a:chExt cx="3832880" cy="2876136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FE0426-0FE4-451E-A8BB-08DA6A6A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A32F7E8-35B4-451F-AA07-AECF7CA1D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097796-C3C8-4772-9EBD-9F5CA368F5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C4BC137-BB50-4235-A83F-4B4EEE159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14FA92-E39B-E9E2-C194-CC7082EB54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564" y="2314549"/>
            <a:ext cx="9833548" cy="2457269"/>
          </a:xfrm>
        </p:spPr>
        <p:txBody>
          <a:bodyPr>
            <a:no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proces vedoucí k zaujetí voliče a zapamatování kandidáta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 různé segmenty zdůrazňujeme různé kvality kandidáta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 různé segmenty volíme různé komunikační kanály a "jazyk„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sdělení musí být srozumitelné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kandidát by se měl znát své vize a program odlišení od konkurence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b="1" dirty="0">
                <a:solidFill>
                  <a:schemeClr val="accent3"/>
                </a:solidFill>
                <a:latin typeface="+mj-lt"/>
              </a:rPr>
              <a:t>re-positioning</a:t>
            </a:r>
          </a:p>
          <a:p>
            <a:pPr lvl="1"/>
            <a:r>
              <a:rPr lang="cs-CZ" dirty="0">
                <a:solidFill>
                  <a:schemeClr val="tx2"/>
                </a:solidFill>
                <a:latin typeface="+mj-lt"/>
              </a:rPr>
              <a:t>strany apod. jsou limitovány předchozími sliby nebo prostředím a okolnostmi v průběhu kampaně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DB3963A-4187-4A72-9DA4-CA6BADE229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072780" y="3734338"/>
            <a:ext cx="3878664" cy="236865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2428E75E-001A-4568-B035-574F1303EF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4AC8CFC-1164-4525-82A0-25F75ADCF4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F35C856-5B70-4CA2-BB8F-A37197D8F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0FD8B0-DE97-47B1-84ED-67A3BD00FE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14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86F483-D200-E894-755B-4D192C54E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208075"/>
            <a:ext cx="10515600" cy="1325563"/>
          </a:xfrm>
        </p:spPr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zásady úspěšného umísťování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0284EDD9-4A6D-4D0F-96B4-46D7CF97B7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6068392"/>
              </p:ext>
            </p:extLst>
          </p:nvPr>
        </p:nvGraphicFramePr>
        <p:xfrm>
          <a:off x="337457" y="1825625"/>
          <a:ext cx="5497286" cy="4161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Obrázek 5">
            <a:extLst>
              <a:ext uri="{FF2B5EF4-FFF2-40B4-BE49-F238E27FC236}">
                <a16:creationId xmlns:a16="http://schemas.microsoft.com/office/drawing/2014/main" id="{49D18C2D-96FA-7AAB-378D-C7D6016DF2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042" y="2051527"/>
            <a:ext cx="5754501" cy="37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3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 descr="Obsah obrázku mapa&#10;&#10;Popis byl vytvořen automaticky">
            <a:extLst>
              <a:ext uri="{FF2B5EF4-FFF2-40B4-BE49-F238E27FC236}">
                <a16:creationId xmlns:a16="http://schemas.microsoft.com/office/drawing/2014/main" id="{48880188-CD8D-2438-52CE-D62009147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1647"/>
            <a:ext cx="11769365" cy="5534705"/>
          </a:xfrm>
        </p:spPr>
      </p:pic>
    </p:spTree>
    <p:extLst>
      <p:ext uri="{BB962C8B-B14F-4D97-AF65-F5344CB8AC3E}">
        <p14:creationId xmlns:p14="http://schemas.microsoft.com/office/powerpoint/2010/main" val="160300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4033AE-CEDC-DB6E-05CE-B6AE36FAE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positioning na základě výchozí pozice</a:t>
            </a:r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BA998E4A-B72B-EC97-792C-1367586C64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7742405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ástupný obsah 2">
            <a:extLst>
              <a:ext uri="{FF2B5EF4-FFF2-40B4-BE49-F238E27FC236}">
                <a16:creationId xmlns:a16="http://schemas.microsoft.com/office/drawing/2014/main" id="{89A3EB84-9452-B7D0-B8C6-AA6E7E747509}"/>
              </a:ext>
            </a:extLst>
          </p:cNvPr>
          <p:cNvSpPr txBox="1">
            <a:spLocks/>
          </p:cNvSpPr>
          <p:nvPr/>
        </p:nvSpPr>
        <p:spPr>
          <a:xfrm>
            <a:off x="7271657" y="4915920"/>
            <a:ext cx="566057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000" b="1" dirty="0">
                <a:latin typeface="+mj-lt"/>
              </a:rPr>
              <a:t>důležité faktory</a:t>
            </a:r>
          </a:p>
          <a:p>
            <a:pPr lvl="1"/>
            <a:r>
              <a:rPr lang="cs-CZ" sz="2000" dirty="0">
                <a:latin typeface="+mj-lt"/>
              </a:rPr>
              <a:t>volební účast</a:t>
            </a:r>
          </a:p>
          <a:p>
            <a:pPr lvl="1"/>
            <a:r>
              <a:rPr lang="cs-CZ" sz="2000" dirty="0">
                <a:latin typeface="+mj-lt"/>
              </a:rPr>
              <a:t>analýza výsledků konkurence</a:t>
            </a:r>
          </a:p>
          <a:p>
            <a:pPr lvl="1"/>
            <a:r>
              <a:rPr lang="cs-CZ" sz="2000" dirty="0">
                <a:latin typeface="+mj-lt"/>
              </a:rPr>
              <a:t>přelévání hlasů</a:t>
            </a:r>
          </a:p>
          <a:p>
            <a:pPr lvl="1"/>
            <a:r>
              <a:rPr lang="cs-CZ" sz="2000" dirty="0">
                <a:latin typeface="+mj-lt"/>
              </a:rPr>
              <a:t>analýza dostupných sekundárních dat</a:t>
            </a:r>
          </a:p>
          <a:p>
            <a:endParaRPr lang="cs-CZ" sz="2000" dirty="0">
              <a:latin typeface="+mj-lt"/>
            </a:endParaRPr>
          </a:p>
          <a:p>
            <a:endParaRPr lang="cs-CZ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396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5FF34E50-B68E-7E2F-56A4-F24AC1D8D6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60" y="221318"/>
            <a:ext cx="9073340" cy="6415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7F815A2E-5070-37C6-A28A-0956709D5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0412" y="240390"/>
            <a:ext cx="5754696" cy="1837349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solidFill>
                  <a:schemeClr val="accent3"/>
                </a:solidFill>
              </a:rPr>
              <a:t>výzkumy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4D8E2C-3C93-D0F1-EF78-E64407D17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743" y="2113926"/>
            <a:ext cx="11495313" cy="2430864"/>
          </a:xfrm>
        </p:spPr>
        <p:txBody>
          <a:bodyPr anchor="t">
            <a:no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důvodem, proč děláme průzkumy, je přijít na to JAK vyhrát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průzkum nám může říct, co udělat, aby přišla ZMĚNA (výhra) výsledku voleb a dané situace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 kandidáta a opozice (</a:t>
            </a:r>
            <a:r>
              <a:rPr lang="cs-CZ" sz="2400" dirty="0" err="1">
                <a:solidFill>
                  <a:schemeClr val="tx2"/>
                </a:solidFill>
                <a:latin typeface="+mj-lt"/>
              </a:rPr>
              <a:t>swot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sz="2400" dirty="0" err="1">
                <a:solidFill>
                  <a:schemeClr val="tx2"/>
                </a:solidFill>
                <a:latin typeface="+mj-lt"/>
              </a:rPr>
              <a:t>message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 box)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 otázek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 využívaný při </a:t>
            </a:r>
            <a:r>
              <a:rPr lang="cs-CZ" sz="2400" dirty="0" err="1">
                <a:solidFill>
                  <a:schemeClr val="tx2"/>
                </a:solidFill>
                <a:latin typeface="+mj-lt"/>
              </a:rPr>
              <a:t>targetingu</a:t>
            </a:r>
            <a:endParaRPr lang="cs-CZ" sz="2400" dirty="0">
              <a:solidFill>
                <a:schemeClr val="tx2"/>
              </a:solidFill>
              <a:latin typeface="+mj-lt"/>
            </a:endParaRP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výzkumy veřejného mínění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kvantitativní výzkum</a:t>
            </a:r>
          </a:p>
          <a:p>
            <a:endParaRPr lang="cs-CZ" sz="240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468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53466ACF-B19A-8735-9133-E49E69A128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938259"/>
              </p:ext>
            </p:extLst>
          </p:nvPr>
        </p:nvGraphicFramePr>
        <p:xfrm>
          <a:off x="936172" y="1253331"/>
          <a:ext cx="5497285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3622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831B33-7AE5-7849-5B77-63D8D0F17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průzkumy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E818EC3-E0EC-2305-5CF9-10C8129C8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74229" cy="2289175"/>
          </a:xfrm>
        </p:spPr>
        <p:txBody>
          <a:bodyPr>
            <a:normAutofit/>
          </a:bodyPr>
          <a:lstStyle/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zpětná vazba pro politické strany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informační médium pro strany i voliče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prostředek kampaně</a:t>
            </a:r>
          </a:p>
          <a:p>
            <a:r>
              <a:rPr lang="cs-CZ" sz="2400" dirty="0">
                <a:solidFill>
                  <a:schemeClr val="tx2"/>
                </a:solidFill>
                <a:latin typeface="+mj-lt"/>
              </a:rPr>
              <a:t>součást zpravodajství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9319365-81E5-9069-81A3-0CDD3DCD97A5}"/>
              </a:ext>
            </a:extLst>
          </p:cNvPr>
          <p:cNvSpPr txBox="1"/>
          <p:nvPr/>
        </p:nvSpPr>
        <p:spPr>
          <a:xfrm>
            <a:off x="957943" y="4736850"/>
            <a:ext cx="609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stranické preference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voličské preference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volební prognóza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400" b="1" dirty="0">
                <a:solidFill>
                  <a:schemeClr val="accent2"/>
                </a:solidFill>
                <a:latin typeface="+mj-lt"/>
              </a:rPr>
              <a:t>stranické sympatie</a:t>
            </a:r>
          </a:p>
          <a:p>
            <a:pPr marL="514350" indent="-514350">
              <a:buFont typeface="+mj-lt"/>
              <a:buAutoNum type="arabicPeriod"/>
            </a:pPr>
            <a:endParaRPr lang="cs-CZ" sz="2000" b="1" dirty="0">
              <a:solidFill>
                <a:schemeClr val="accent2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FA117A6-1767-DC2C-8268-652C4D39168E}"/>
              </a:ext>
            </a:extLst>
          </p:cNvPr>
          <p:cNvSpPr txBox="1"/>
          <p:nvPr/>
        </p:nvSpPr>
        <p:spPr>
          <a:xfrm>
            <a:off x="7630885" y="1825625"/>
            <a:ext cx="62266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objektivita (?)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snadno čitelné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seriálový charakter</a:t>
            </a:r>
          </a:p>
        </p:txBody>
      </p:sp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4AE62AF2-5715-0D89-DCE4-866EA47CD8B6}"/>
              </a:ext>
            </a:extLst>
          </p:cNvPr>
          <p:cNvSpPr txBox="1">
            <a:spLocks/>
          </p:cNvSpPr>
          <p:nvPr/>
        </p:nvSpPr>
        <p:spPr>
          <a:xfrm>
            <a:off x="7271504" y="518370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2400" dirty="0">
                <a:solidFill>
                  <a:schemeClr val="tx2"/>
                </a:solidFill>
                <a:latin typeface="+mj-lt"/>
              </a:rPr>
              <a:t>!!! 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push polls vs. exit polls</a:t>
            </a:r>
            <a:r>
              <a:rPr lang="cs-CZ" sz="2400" dirty="0">
                <a:solidFill>
                  <a:schemeClr val="tx2"/>
                </a:solidFill>
                <a:latin typeface="+mj-lt"/>
              </a:rPr>
              <a:t> !!!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89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DDA8CE9-E0A6-4FF2-823D-D08607606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1195564-33B9-434B-9641-764F5905A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18C537-E336-47C4-836B-C342A230F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52475" y="1"/>
            <a:ext cx="4262009" cy="2602764"/>
            <a:chOff x="6867015" y="-1"/>
            <a:chExt cx="5324985" cy="3251912"/>
          </a:xfrm>
          <a:solidFill>
            <a:schemeClr val="accent5">
              <a:alpha val="5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1F97D2-9A0D-4CA5-B9AF-27B558BCF1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678A47C-892D-47C9-A5D8-F8860B1B05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9E8FDFA-59ED-4D6F-BA20-10CDF8436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58D9A5-8003-4D92-8C05-787C630F75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A1259D8-0C3A-4069-A22F-537BBBB6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60995" y="62352"/>
            <a:ext cx="6028697" cy="6795648"/>
            <a:chOff x="6160995" y="62352"/>
            <a:chExt cx="6028697" cy="6795648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90700B4-CEB5-450F-9EA7-95E355B503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82080" y="81632"/>
              <a:ext cx="6007612" cy="6776368"/>
            </a:xfrm>
            <a:custGeom>
              <a:avLst/>
              <a:gdLst>
                <a:gd name="connsiteX0" fmla="*/ 4493599 w 6007612"/>
                <a:gd name="connsiteY0" fmla="*/ 0 h 6797829"/>
                <a:gd name="connsiteX1" fmla="*/ 5981837 w 6007612"/>
                <a:gd name="connsiteY1" fmla="*/ 314220 h 6797829"/>
                <a:gd name="connsiteX2" fmla="*/ 6007612 w 6007612"/>
                <a:gd name="connsiteY2" fmla="*/ 327088 h 6797829"/>
                <a:gd name="connsiteX3" fmla="*/ 6007612 w 6007612"/>
                <a:gd name="connsiteY3" fmla="*/ 1316637 h 6797829"/>
                <a:gd name="connsiteX4" fmla="*/ 5852405 w 6007612"/>
                <a:gd name="connsiteY4" fmla="*/ 1209899 h 6797829"/>
                <a:gd name="connsiteX5" fmla="*/ 5622498 w 6007612"/>
                <a:gd name="connsiteY5" fmla="*/ 1086619 h 6797829"/>
                <a:gd name="connsiteX6" fmla="*/ 4493032 w 6007612"/>
                <a:gd name="connsiteY6" fmla="*/ 851533 h 6797829"/>
                <a:gd name="connsiteX7" fmla="*/ 3155579 w 6007612"/>
                <a:gd name="connsiteY7" fmla="*/ 1108326 h 6797829"/>
                <a:gd name="connsiteX8" fmla="*/ 1963832 w 6007612"/>
                <a:gd name="connsiteY8" fmla="*/ 1817700 h 6797829"/>
                <a:gd name="connsiteX9" fmla="*/ 1144646 w 6007612"/>
                <a:gd name="connsiteY9" fmla="*/ 2832814 h 6797829"/>
                <a:gd name="connsiteX10" fmla="*/ 851249 w 6007612"/>
                <a:gd name="connsiteY10" fmla="*/ 3998599 h 6797829"/>
                <a:gd name="connsiteX11" fmla="*/ 1336319 w 6007612"/>
                <a:gd name="connsiteY11" fmla="*/ 5057837 h 6797829"/>
                <a:gd name="connsiteX12" fmla="*/ 1597084 w 6007612"/>
                <a:gd name="connsiteY12" fmla="*/ 5424583 h 6797829"/>
                <a:gd name="connsiteX13" fmla="*/ 2591910 w 6007612"/>
                <a:gd name="connsiteY13" fmla="*/ 6440122 h 6797829"/>
                <a:gd name="connsiteX14" fmla="*/ 3899854 w 6007612"/>
                <a:gd name="connsiteY14" fmla="*/ 6780621 h 6797829"/>
                <a:gd name="connsiteX15" fmla="*/ 4741172 w 6007612"/>
                <a:gd name="connsiteY15" fmla="*/ 6563979 h 6797829"/>
                <a:gd name="connsiteX16" fmla="*/ 5649171 w 6007612"/>
                <a:gd name="connsiteY16" fmla="*/ 5938452 h 6797829"/>
                <a:gd name="connsiteX17" fmla="*/ 5873475 w 6007612"/>
                <a:gd name="connsiteY17" fmla="*/ 5764656 h 6797829"/>
                <a:gd name="connsiteX18" fmla="*/ 6007612 w 6007612"/>
                <a:gd name="connsiteY18" fmla="*/ 5660343 h 6797829"/>
                <a:gd name="connsiteX19" fmla="*/ 6007612 w 6007612"/>
                <a:gd name="connsiteY19" fmla="*/ 6737454 h 6797829"/>
                <a:gd name="connsiteX20" fmla="*/ 5929386 w 6007612"/>
                <a:gd name="connsiteY20" fmla="*/ 6797829 h 6797829"/>
                <a:gd name="connsiteX21" fmla="*/ 1656512 w 6007612"/>
                <a:gd name="connsiteY21" fmla="*/ 6797829 h 6797829"/>
                <a:gd name="connsiteX22" fmla="*/ 1630254 w 6007612"/>
                <a:gd name="connsiteY22" fmla="*/ 6775222 h 6797829"/>
                <a:gd name="connsiteX23" fmla="*/ 892250 w 6007612"/>
                <a:gd name="connsiteY23" fmla="*/ 5902700 h 6797829"/>
                <a:gd name="connsiteX24" fmla="*/ 0 w 6007612"/>
                <a:gd name="connsiteY24" fmla="*/ 3998599 h 6797829"/>
                <a:gd name="connsiteX25" fmla="*/ 4493032 w 6007612"/>
                <a:gd name="connsiteY25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007612" h="6797829"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07612" y="327088"/>
                  </a:lnTo>
                  <a:lnTo>
                    <a:pt x="6007612" y="1316637"/>
                  </a:lnTo>
                  <a:lnTo>
                    <a:pt x="5852405" y="1209899"/>
                  </a:lnTo>
                  <a:cubicBezTo>
                    <a:pt x="5778266" y="1164709"/>
                    <a:pt x="5701526" y="1123535"/>
                    <a:pt x="5622498" y="1086619"/>
                  </a:cubicBezTo>
                  <a:cubicBezTo>
                    <a:pt x="5286822" y="930699"/>
                    <a:pt x="4906882" y="851533"/>
                    <a:pt x="4493032" y="851533"/>
                  </a:cubicBezTo>
                  <a:cubicBezTo>
                    <a:pt x="4056201" y="851533"/>
                    <a:pt x="3593263" y="940631"/>
                    <a:pt x="3155579" y="1108326"/>
                  </a:cubicBezTo>
                  <a:cubicBezTo>
                    <a:pt x="2721215" y="1275979"/>
                    <a:pt x="2318305" y="1515819"/>
                    <a:pt x="1963832" y="1817700"/>
                  </a:cubicBezTo>
                  <a:cubicBezTo>
                    <a:pt x="1617657" y="2114360"/>
                    <a:pt x="1334332" y="2465358"/>
                    <a:pt x="1144646" y="2832814"/>
                  </a:cubicBezTo>
                  <a:cubicBezTo>
                    <a:pt x="950561" y="3210060"/>
                    <a:pt x="851249" y="3602202"/>
                    <a:pt x="851249" y="3998599"/>
                  </a:cubicBezTo>
                  <a:cubicBezTo>
                    <a:pt x="851249" y="4377547"/>
                    <a:pt x="999792" y="4597311"/>
                    <a:pt x="1336319" y="5057837"/>
                  </a:cubicBezTo>
                  <a:cubicBezTo>
                    <a:pt x="1420450" y="5173181"/>
                    <a:pt x="1507419" y="5292497"/>
                    <a:pt x="1597084" y="5424583"/>
                  </a:cubicBezTo>
                  <a:cubicBezTo>
                    <a:pt x="1914175" y="5891917"/>
                    <a:pt x="2239493" y="6224189"/>
                    <a:pt x="2591910" y="6440122"/>
                  </a:cubicBezTo>
                  <a:cubicBezTo>
                    <a:pt x="2965467" y="6669393"/>
                    <a:pt x="3393219" y="6780621"/>
                    <a:pt x="3899854" y="6780621"/>
                  </a:cubicBezTo>
                  <a:cubicBezTo>
                    <a:pt x="4187861" y="6780621"/>
                    <a:pt x="4454583" y="6711812"/>
                    <a:pt x="4741172" y="6563979"/>
                  </a:cubicBezTo>
                  <a:cubicBezTo>
                    <a:pt x="5034852" y="6412173"/>
                    <a:pt x="5326263" y="6190848"/>
                    <a:pt x="5649171" y="5938452"/>
                  </a:cubicBezTo>
                  <a:cubicBezTo>
                    <a:pt x="5724931" y="5879291"/>
                    <a:pt x="5800409" y="5821406"/>
                    <a:pt x="5873475" y="5764656"/>
                  </a:cubicBezTo>
                  <a:lnTo>
                    <a:pt x="6007612" y="5660343"/>
                  </a:lnTo>
                  <a:lnTo>
                    <a:pt x="6007612" y="6737454"/>
                  </a:lnTo>
                  <a:lnTo>
                    <a:pt x="5929386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582300F-F646-4FC3-94FC-0582F4B5E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0995" y="62352"/>
              <a:ext cx="6028697" cy="6795648"/>
            </a:xfrm>
            <a:custGeom>
              <a:avLst/>
              <a:gdLst>
                <a:gd name="connsiteX0" fmla="*/ 6028697 w 6028697"/>
                <a:gd name="connsiteY0" fmla="*/ 6155323 h 6817170"/>
                <a:gd name="connsiteX1" fmla="*/ 6028697 w 6028697"/>
                <a:gd name="connsiteY1" fmla="*/ 6817170 h 6817170"/>
                <a:gd name="connsiteX2" fmla="*/ 5157862 w 6028697"/>
                <a:gd name="connsiteY2" fmla="*/ 6817170 h 6817170"/>
                <a:gd name="connsiteX3" fmla="*/ 5347156 w 6028697"/>
                <a:gd name="connsiteY3" fmla="*/ 6687553 h 6817170"/>
                <a:gd name="connsiteX4" fmla="*/ 5487470 w 6028697"/>
                <a:gd name="connsiteY4" fmla="*/ 6581714 h 6817170"/>
                <a:gd name="connsiteX5" fmla="*/ 5627642 w 6028697"/>
                <a:gd name="connsiteY5" fmla="*/ 6472328 h 6817170"/>
                <a:gd name="connsiteX6" fmla="*/ 5911392 w 6028697"/>
                <a:gd name="connsiteY6" fmla="*/ 6245328 h 6817170"/>
                <a:gd name="connsiteX7" fmla="*/ 4481066 w 6028697"/>
                <a:gd name="connsiteY7" fmla="*/ 478 h 6817170"/>
                <a:gd name="connsiteX8" fmla="*/ 4672258 w 6028697"/>
                <a:gd name="connsiteY8" fmla="*/ 7519 h 6817170"/>
                <a:gd name="connsiteX9" fmla="*/ 5429869 w 6028697"/>
                <a:gd name="connsiteY9" fmla="*/ 125134 h 6817170"/>
                <a:gd name="connsiteX10" fmla="*/ 5976319 w 6028697"/>
                <a:gd name="connsiteY10" fmla="*/ 314893 h 6817170"/>
                <a:gd name="connsiteX11" fmla="*/ 6028697 w 6028697"/>
                <a:gd name="connsiteY11" fmla="*/ 339901 h 6817170"/>
                <a:gd name="connsiteX12" fmla="*/ 6028697 w 6028697"/>
                <a:gd name="connsiteY12" fmla="*/ 732458 h 6817170"/>
                <a:gd name="connsiteX13" fmla="*/ 5990985 w 6028697"/>
                <a:gd name="connsiteY13" fmla="*/ 712211 h 6817170"/>
                <a:gd name="connsiteX14" fmla="*/ 5341339 w 6028697"/>
                <a:gd name="connsiteY14" fmla="*/ 475281 h 6817170"/>
                <a:gd name="connsiteX15" fmla="*/ 4651969 w 6028697"/>
                <a:gd name="connsiteY15" fmla="*/ 377104 h 6817170"/>
                <a:gd name="connsiteX16" fmla="*/ 3953093 w 6028697"/>
                <a:gd name="connsiteY16" fmla="*/ 402498 h 6817170"/>
                <a:gd name="connsiteX17" fmla="*/ 3267413 w 6028697"/>
                <a:gd name="connsiteY17" fmla="*/ 546643 h 6817170"/>
                <a:gd name="connsiteX18" fmla="*/ 1439498 w 6028697"/>
                <a:gd name="connsiteY18" fmla="*/ 1568141 h 6817170"/>
                <a:gd name="connsiteX19" fmla="*/ 960671 w 6028697"/>
                <a:gd name="connsiteY19" fmla="*/ 2082013 h 6817170"/>
                <a:gd name="connsiteX20" fmla="*/ 581866 w 6028697"/>
                <a:gd name="connsiteY20" fmla="*/ 2672638 h 6817170"/>
                <a:gd name="connsiteX21" fmla="*/ 324789 w 6028697"/>
                <a:gd name="connsiteY21" fmla="*/ 3325262 h 6817170"/>
                <a:gd name="connsiteX22" fmla="*/ 231151 w 6028697"/>
                <a:gd name="connsiteY22" fmla="*/ 4022292 h 6817170"/>
                <a:gd name="connsiteX23" fmla="*/ 270592 w 6028697"/>
                <a:gd name="connsiteY23" fmla="*/ 4362792 h 6817170"/>
                <a:gd name="connsiteX24" fmla="*/ 387213 w 6028697"/>
                <a:gd name="connsiteY24" fmla="*/ 4681585 h 6817170"/>
                <a:gd name="connsiteX25" fmla="*/ 468507 w 6028697"/>
                <a:gd name="connsiteY25" fmla="*/ 4831546 h 6817170"/>
                <a:gd name="connsiteX26" fmla="*/ 561862 w 6028697"/>
                <a:gd name="connsiteY26" fmla="*/ 4976826 h 6817170"/>
                <a:gd name="connsiteX27" fmla="*/ 777511 w 6028697"/>
                <a:gd name="connsiteY27" fmla="*/ 5257597 h 6817170"/>
                <a:gd name="connsiteX28" fmla="*/ 1010895 w 6028697"/>
                <a:gd name="connsiteY28" fmla="*/ 5540494 h 6817170"/>
                <a:gd name="connsiteX29" fmla="*/ 1126948 w 6028697"/>
                <a:gd name="connsiteY29" fmla="*/ 5688186 h 6817170"/>
                <a:gd name="connsiteX30" fmla="*/ 1182706 w 6028697"/>
                <a:gd name="connsiteY30" fmla="*/ 5760543 h 6817170"/>
                <a:gd name="connsiteX31" fmla="*/ 1237327 w 6028697"/>
                <a:gd name="connsiteY31" fmla="*/ 5830060 h 6817170"/>
                <a:gd name="connsiteX32" fmla="*/ 1706649 w 6028697"/>
                <a:gd name="connsiteY32" fmla="*/ 6342797 h 6817170"/>
                <a:gd name="connsiteX33" fmla="*/ 1956207 w 6028697"/>
                <a:gd name="connsiteY33" fmla="*/ 6573484 h 6817170"/>
                <a:gd name="connsiteX34" fmla="*/ 2217681 w 6028697"/>
                <a:gd name="connsiteY34" fmla="*/ 6786297 h 6817170"/>
                <a:gd name="connsiteX35" fmla="*/ 2260820 w 6028697"/>
                <a:gd name="connsiteY35" fmla="*/ 6817170 h 6817170"/>
                <a:gd name="connsiteX36" fmla="*/ 1429497 w 6028697"/>
                <a:gd name="connsiteY36" fmla="*/ 6817170 h 6817170"/>
                <a:gd name="connsiteX37" fmla="*/ 1327275 w 6028697"/>
                <a:gd name="connsiteY37" fmla="*/ 6713800 h 6817170"/>
                <a:gd name="connsiteX38" fmla="*/ 1080556 w 6028697"/>
                <a:gd name="connsiteY38" fmla="*/ 6414443 h 6817170"/>
                <a:gd name="connsiteX39" fmla="*/ 865189 w 6028697"/>
                <a:gd name="connsiteY39" fmla="*/ 6097496 h 6817170"/>
                <a:gd name="connsiteX40" fmla="*/ 814823 w 6028697"/>
                <a:gd name="connsiteY40" fmla="*/ 6016911 h 6817170"/>
                <a:gd name="connsiteX41" fmla="*/ 766729 w 6028697"/>
                <a:gd name="connsiteY41" fmla="*/ 5938453 h 6817170"/>
                <a:gd name="connsiteX42" fmla="*/ 671672 w 6028697"/>
                <a:gd name="connsiteY42" fmla="*/ 5786648 h 6817170"/>
                <a:gd name="connsiteX43" fmla="*/ 474608 w 6028697"/>
                <a:gd name="connsiteY43" fmla="*/ 5474664 h 6817170"/>
                <a:gd name="connsiteX44" fmla="*/ 282652 w 6028697"/>
                <a:gd name="connsiteY44" fmla="*/ 5146508 h 6817170"/>
                <a:gd name="connsiteX45" fmla="*/ 196108 w 6028697"/>
                <a:gd name="connsiteY45" fmla="*/ 4972712 h 6817170"/>
                <a:gd name="connsiteX46" fmla="*/ 122474 w 6028697"/>
                <a:gd name="connsiteY46" fmla="*/ 4791821 h 6817170"/>
                <a:gd name="connsiteX47" fmla="*/ 65724 w 6028697"/>
                <a:gd name="connsiteY47" fmla="*/ 4603129 h 6817170"/>
                <a:gd name="connsiteX48" fmla="*/ 44727 w 6028697"/>
                <a:gd name="connsiteY48" fmla="*/ 4506937 h 6817170"/>
                <a:gd name="connsiteX49" fmla="*/ 35505 w 6028697"/>
                <a:gd name="connsiteY49" fmla="*/ 4458699 h 6817170"/>
                <a:gd name="connsiteX50" fmla="*/ 27845 w 6028697"/>
                <a:gd name="connsiteY50" fmla="*/ 4410320 h 6817170"/>
                <a:gd name="connsiteX51" fmla="*/ 37 w 6028697"/>
                <a:gd name="connsiteY51" fmla="*/ 4022292 h 6817170"/>
                <a:gd name="connsiteX52" fmla="*/ 78777 w 6028697"/>
                <a:gd name="connsiteY52" fmla="*/ 3267236 h 6817170"/>
                <a:gd name="connsiteX53" fmla="*/ 315424 w 6028697"/>
                <a:gd name="connsiteY53" fmla="*/ 2543673 h 6817170"/>
                <a:gd name="connsiteX54" fmla="*/ 1202710 w 6028697"/>
                <a:gd name="connsiteY54" fmla="*/ 1314895 h 6817170"/>
                <a:gd name="connsiteX55" fmla="*/ 1791065 w 6028697"/>
                <a:gd name="connsiteY55" fmla="*/ 833514 h 6817170"/>
                <a:gd name="connsiteX56" fmla="*/ 3908404 w 6028697"/>
                <a:gd name="connsiteY56" fmla="*/ 29794 h 6817170"/>
                <a:gd name="connsiteX57" fmla="*/ 4481066 w 6028697"/>
                <a:gd name="connsiteY57" fmla="*/ 478 h 6817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028697" h="681717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BB8E8B8-1900-4326-8858-F375F5D8A0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63721" y="81632"/>
              <a:ext cx="6025971" cy="6776368"/>
            </a:xfrm>
            <a:custGeom>
              <a:avLst/>
              <a:gdLst>
                <a:gd name="connsiteX0" fmla="*/ 6025971 w 6025971"/>
                <a:gd name="connsiteY0" fmla="*/ 5825635 h 6797829"/>
                <a:gd name="connsiteX1" fmla="*/ 6025971 w 6025971"/>
                <a:gd name="connsiteY1" fmla="*/ 6723285 h 6797829"/>
                <a:gd name="connsiteX2" fmla="*/ 5929386 w 6025971"/>
                <a:gd name="connsiteY2" fmla="*/ 6797829 h 6797829"/>
                <a:gd name="connsiteX3" fmla="*/ 4560411 w 6025971"/>
                <a:gd name="connsiteY3" fmla="*/ 6797829 h 6797829"/>
                <a:gd name="connsiteX4" fmla="*/ 4597731 w 6025971"/>
                <a:gd name="connsiteY4" fmla="*/ 6785305 h 6797829"/>
                <a:gd name="connsiteX5" fmla="*/ 5736707 w 6025971"/>
                <a:gd name="connsiteY5" fmla="*/ 6050108 h 6797829"/>
                <a:gd name="connsiteX6" fmla="*/ 5960301 w 6025971"/>
                <a:gd name="connsiteY6" fmla="*/ 5876738 h 6797829"/>
                <a:gd name="connsiteX7" fmla="*/ 4493599 w 6025971"/>
                <a:gd name="connsiteY7" fmla="*/ 0 h 6797829"/>
                <a:gd name="connsiteX8" fmla="*/ 5981837 w 6025971"/>
                <a:gd name="connsiteY8" fmla="*/ 314220 h 6797829"/>
                <a:gd name="connsiteX9" fmla="*/ 6025971 w 6025971"/>
                <a:gd name="connsiteY9" fmla="*/ 336254 h 6797829"/>
                <a:gd name="connsiteX10" fmla="*/ 6025971 w 6025971"/>
                <a:gd name="connsiteY10" fmla="*/ 1157325 h 6797829"/>
                <a:gd name="connsiteX11" fmla="*/ 5925889 w 6025971"/>
                <a:gd name="connsiteY11" fmla="*/ 1088522 h 6797829"/>
                <a:gd name="connsiteX12" fmla="*/ 5682227 w 6025971"/>
                <a:gd name="connsiteY12" fmla="*/ 957939 h 6797829"/>
                <a:gd name="connsiteX13" fmla="*/ 4493032 w 6025971"/>
                <a:gd name="connsiteY13" fmla="*/ 709658 h 6797829"/>
                <a:gd name="connsiteX14" fmla="*/ 3104646 w 6025971"/>
                <a:gd name="connsiteY14" fmla="*/ 976666 h 6797829"/>
                <a:gd name="connsiteX15" fmla="*/ 1871612 w 6025971"/>
                <a:gd name="connsiteY15" fmla="*/ 1710017 h 6797829"/>
                <a:gd name="connsiteX16" fmla="*/ 1018661 w 6025971"/>
                <a:gd name="connsiteY16" fmla="*/ 2767694 h 6797829"/>
                <a:gd name="connsiteX17" fmla="*/ 709374 w 6025971"/>
                <a:gd name="connsiteY17" fmla="*/ 3998599 h 6797829"/>
                <a:gd name="connsiteX18" fmla="*/ 1221258 w 6025971"/>
                <a:gd name="connsiteY18" fmla="*/ 5141684 h 6797829"/>
                <a:gd name="connsiteX19" fmla="*/ 1479187 w 6025971"/>
                <a:gd name="connsiteY19" fmla="*/ 5504459 h 6797829"/>
                <a:gd name="connsiteX20" fmla="*/ 3021272 w 6025971"/>
                <a:gd name="connsiteY20" fmla="*/ 6793670 h 6797829"/>
                <a:gd name="connsiteX21" fmla="*/ 3035805 w 6025971"/>
                <a:gd name="connsiteY21" fmla="*/ 6797829 h 6797829"/>
                <a:gd name="connsiteX22" fmla="*/ 1656512 w 6025971"/>
                <a:gd name="connsiteY22" fmla="*/ 6797829 h 6797829"/>
                <a:gd name="connsiteX23" fmla="*/ 1630254 w 6025971"/>
                <a:gd name="connsiteY23" fmla="*/ 6775222 h 6797829"/>
                <a:gd name="connsiteX24" fmla="*/ 892250 w 6025971"/>
                <a:gd name="connsiteY24" fmla="*/ 5902700 h 6797829"/>
                <a:gd name="connsiteX25" fmla="*/ 0 w 6025971"/>
                <a:gd name="connsiteY25" fmla="*/ 3998599 h 6797829"/>
                <a:gd name="connsiteX26" fmla="*/ 4493032 w 6025971"/>
                <a:gd name="connsiteY26" fmla="*/ 285 h 6797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025971" h="6797829">
                  <a:moveTo>
                    <a:pt x="6025971" y="5825635"/>
                  </a:moveTo>
                  <a:lnTo>
                    <a:pt x="6025971" y="6723285"/>
                  </a:lnTo>
                  <a:lnTo>
                    <a:pt x="5929386" y="6797829"/>
                  </a:lnTo>
                  <a:lnTo>
                    <a:pt x="4560411" y="6797829"/>
                  </a:lnTo>
                  <a:lnTo>
                    <a:pt x="4597731" y="6785305"/>
                  </a:lnTo>
                  <a:cubicBezTo>
                    <a:pt x="4964953" y="6637825"/>
                    <a:pt x="5315251" y="6379435"/>
                    <a:pt x="5736707" y="6050108"/>
                  </a:cubicBezTo>
                  <a:cubicBezTo>
                    <a:pt x="5812043" y="5991230"/>
                    <a:pt x="5887377" y="5933488"/>
                    <a:pt x="5960301" y="5876738"/>
                  </a:cubicBezTo>
                  <a:close/>
                  <a:moveTo>
                    <a:pt x="4493599" y="0"/>
                  </a:moveTo>
                  <a:cubicBezTo>
                    <a:pt x="5048011" y="0"/>
                    <a:pt x="5546284" y="111886"/>
                    <a:pt x="5981837" y="314220"/>
                  </a:cubicBezTo>
                  <a:lnTo>
                    <a:pt x="6025971" y="336254"/>
                  </a:lnTo>
                  <a:lnTo>
                    <a:pt x="6025971" y="1157325"/>
                  </a:lnTo>
                  <a:lnTo>
                    <a:pt x="5925889" y="1088522"/>
                  </a:lnTo>
                  <a:cubicBezTo>
                    <a:pt x="5847314" y="1040649"/>
                    <a:pt x="5765982" y="997036"/>
                    <a:pt x="5682227" y="957939"/>
                  </a:cubicBezTo>
                  <a:cubicBezTo>
                    <a:pt x="5327823" y="793222"/>
                    <a:pt x="4927595" y="709658"/>
                    <a:pt x="4493032" y="709658"/>
                  </a:cubicBezTo>
                  <a:cubicBezTo>
                    <a:pt x="4031940" y="709658"/>
                    <a:pt x="3564888" y="799465"/>
                    <a:pt x="3104646" y="976666"/>
                  </a:cubicBezTo>
                  <a:cubicBezTo>
                    <a:pt x="2655243" y="1149867"/>
                    <a:pt x="2238358" y="1397822"/>
                    <a:pt x="1871612" y="1710017"/>
                  </a:cubicBezTo>
                  <a:cubicBezTo>
                    <a:pt x="1506427" y="2022852"/>
                    <a:pt x="1219414" y="2378815"/>
                    <a:pt x="1018661" y="2767694"/>
                  </a:cubicBezTo>
                  <a:cubicBezTo>
                    <a:pt x="813368" y="3165227"/>
                    <a:pt x="709374" y="3579358"/>
                    <a:pt x="709374" y="3998599"/>
                  </a:cubicBezTo>
                  <a:cubicBezTo>
                    <a:pt x="709374" y="4421103"/>
                    <a:pt x="875510" y="4667680"/>
                    <a:pt x="1221258" y="5141684"/>
                  </a:cubicBezTo>
                  <a:cubicBezTo>
                    <a:pt x="1304681" y="5256035"/>
                    <a:pt x="1390941" y="5374217"/>
                    <a:pt x="1479187" y="5504459"/>
                  </a:cubicBezTo>
                  <a:cubicBezTo>
                    <a:pt x="1942790" y="6187719"/>
                    <a:pt x="2430063" y="6601673"/>
                    <a:pt x="3021272" y="6793670"/>
                  </a:cubicBezTo>
                  <a:lnTo>
                    <a:pt x="3035805" y="6797829"/>
                  </a:lnTo>
                  <a:lnTo>
                    <a:pt x="1656512" y="6797829"/>
                  </a:lnTo>
                  <a:lnTo>
                    <a:pt x="1630254" y="6775222"/>
                  </a:lnTo>
                  <a:cubicBezTo>
                    <a:pt x="1360562" y="6528765"/>
                    <a:pt x="1117699" y="6235219"/>
                    <a:pt x="892250" y="5902700"/>
                  </a:cubicBezTo>
                  <a:cubicBezTo>
                    <a:pt x="459249" y="5264548"/>
                    <a:pt x="0" y="4826722"/>
                    <a:pt x="0" y="3998599"/>
                  </a:cubicBezTo>
                  <a:cubicBezTo>
                    <a:pt x="0" y="1790460"/>
                    <a:pt x="2262336" y="285"/>
                    <a:pt x="4493032" y="2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FB5B9192-DDC2-C681-79DA-6D35C536A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055098"/>
            <a:ext cx="5760719" cy="47478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Díky za pozornost</a:t>
            </a:r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7588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AF58DF-A4E0-4528-AE6D-52AF4A464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solidFill>
                  <a:schemeClr val="accent3"/>
                </a:solidFill>
              </a:rPr>
              <a:t>nástroje POLMARK - JLM</a:t>
            </a:r>
            <a:endParaRPr lang="cs-CZ" dirty="0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81754C2C-C5B0-25DA-D8C1-F5536DCF66E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79285673"/>
              </p:ext>
            </p:extLst>
          </p:nvPr>
        </p:nvGraphicFramePr>
        <p:xfrm>
          <a:off x="653143" y="1825625"/>
          <a:ext cx="10951028" cy="458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449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1D882BA5-E640-2172-CF2D-96475D0840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16020036"/>
              </p:ext>
            </p:extLst>
          </p:nvPr>
        </p:nvGraphicFramePr>
        <p:xfrm>
          <a:off x="838200" y="879361"/>
          <a:ext cx="10515600" cy="5099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6F2ED924-4E8A-520F-931B-7F1BA9AD1EAB}"/>
              </a:ext>
            </a:extLst>
          </p:cNvPr>
          <p:cNvCxnSpPr>
            <a:cxnSpLocks/>
          </p:cNvCxnSpPr>
          <p:nvPr/>
        </p:nvCxnSpPr>
        <p:spPr>
          <a:xfrm>
            <a:off x="10069287" y="783771"/>
            <a:ext cx="0" cy="4789715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7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F2CFD90D-02EF-2D92-9CB4-8BFE168842F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4" y="504145"/>
            <a:ext cx="10330624" cy="1498827"/>
          </a:xfrm>
          <a:prstGeom prst="rect">
            <a:avLst/>
          </a:prstGeom>
        </p:spPr>
      </p:pic>
      <p:pic>
        <p:nvPicPr>
          <p:cNvPr id="11" name="Obrázek 10" descr="Obsah obrázku šipka&#10;&#10;Popis byl vytvořen automaticky">
            <a:extLst>
              <a:ext uri="{FF2B5EF4-FFF2-40B4-BE49-F238E27FC236}">
                <a16:creationId xmlns:a16="http://schemas.microsoft.com/office/drawing/2014/main" id="{890CC663-616B-EEC3-83FC-9FC52AB8B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703" y="2458809"/>
            <a:ext cx="5892593" cy="361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4EDDBD-4D4D-A779-5D2C-BC33F0F1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accent3"/>
                </a:solidFill>
              </a:rPr>
              <a:t>segmentace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BDEE951-D6F2-4983-CB86-2F33BDADA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63343" cy="4351338"/>
          </a:xfrm>
        </p:spPr>
        <p:txBody>
          <a:bodyPr/>
          <a:lstStyle/>
          <a:p>
            <a:pPr algn="just"/>
            <a:r>
              <a:rPr lang="cs-CZ" dirty="0">
                <a:latin typeface="+mj-lt"/>
              </a:rPr>
              <a:t>proces rozdělení trhu na skupiny spotřebitelů (segmenty), které reagují na nabídku homogenněji než celý trh</a:t>
            </a:r>
          </a:p>
          <a:p>
            <a:pPr algn="just"/>
            <a:r>
              <a:rPr lang="cs-CZ" dirty="0">
                <a:latin typeface="+mj-lt"/>
              </a:rPr>
              <a:t>na základě cílů a zaměření strany (program), průzkumu a analýzy volebního trhu</a:t>
            </a:r>
          </a:p>
          <a:p>
            <a:pPr algn="just"/>
            <a:r>
              <a:rPr lang="cs-CZ" dirty="0">
                <a:latin typeface="+mj-lt"/>
              </a:rPr>
              <a:t>aby mohla být provedena, musí jí předcházet výzkum trhu a analýza získaných dat</a:t>
            </a:r>
          </a:p>
          <a:p>
            <a:pPr algn="just"/>
            <a:endParaRPr lang="cs-CZ" dirty="0">
              <a:latin typeface="+mj-lt"/>
            </a:endParaRPr>
          </a:p>
        </p:txBody>
      </p:sp>
      <p:pic>
        <p:nvPicPr>
          <p:cNvPr id="5" name="Obrázek 4" descr="Obsah obrázku šipka&#10;&#10;Popis byl vytvořen automaticky">
            <a:extLst>
              <a:ext uri="{FF2B5EF4-FFF2-40B4-BE49-F238E27FC236}">
                <a16:creationId xmlns:a16="http://schemas.microsoft.com/office/drawing/2014/main" id="{4581A0AD-D28C-F65A-5213-217F12054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543" y="1027906"/>
            <a:ext cx="4942114" cy="494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13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CE7AC1-6D4B-ED30-A71D-C2C8F0387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2808608"/>
          </a:xfrm>
        </p:spPr>
        <p:txBody>
          <a:bodyPr>
            <a:normAutofit/>
          </a:bodyPr>
          <a:lstStyle/>
          <a:p>
            <a:pPr algn="ctr"/>
            <a:r>
              <a:rPr lang="cs-CZ" sz="5600" b="1" dirty="0">
                <a:solidFill>
                  <a:schemeClr val="accent3"/>
                </a:solidFill>
              </a:rPr>
              <a:t>kritéria segmentace dle Kotlera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2237B256-1B7F-7BED-23D1-AF5DAC84EA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129194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Nadpis 1">
            <a:extLst>
              <a:ext uri="{FF2B5EF4-FFF2-40B4-BE49-F238E27FC236}">
                <a16:creationId xmlns:a16="http://schemas.microsoft.com/office/drawing/2014/main" id="{A6E47645-7F13-E362-9248-F73718F3F819}"/>
              </a:ext>
            </a:extLst>
          </p:cNvPr>
          <p:cNvSpPr txBox="1">
            <a:spLocks/>
          </p:cNvSpPr>
          <p:nvPr/>
        </p:nvSpPr>
        <p:spPr>
          <a:xfrm>
            <a:off x="524741" y="3799021"/>
            <a:ext cx="3121973" cy="2808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sz="2800" dirty="0"/>
              <a:t>podmínky:</a:t>
            </a:r>
          </a:p>
          <a:p>
            <a:pPr algn="ctr"/>
            <a:r>
              <a:rPr lang="cs-CZ" sz="2000" dirty="0"/>
              <a:t>měřitelné</a:t>
            </a:r>
          </a:p>
          <a:p>
            <a:pPr algn="ctr"/>
            <a:r>
              <a:rPr lang="cs-CZ" sz="2000" dirty="0"/>
              <a:t>dostupné</a:t>
            </a:r>
          </a:p>
          <a:p>
            <a:pPr algn="ctr"/>
            <a:r>
              <a:rPr lang="cs-CZ" sz="2000" dirty="0"/>
              <a:t>rozlehlé</a:t>
            </a:r>
          </a:p>
          <a:p>
            <a:pPr algn="ctr"/>
            <a:r>
              <a:rPr lang="cs-CZ" sz="2000" dirty="0"/>
              <a:t>stabilní</a:t>
            </a:r>
          </a:p>
          <a:p>
            <a:pPr algn="ctr"/>
            <a:r>
              <a:rPr lang="cs-CZ" sz="2000" dirty="0"/>
              <a:t>s obsahem</a:t>
            </a:r>
          </a:p>
        </p:txBody>
      </p:sp>
    </p:spTree>
    <p:extLst>
      <p:ext uri="{BB962C8B-B14F-4D97-AF65-F5344CB8AC3E}">
        <p14:creationId xmlns:p14="http://schemas.microsoft.com/office/powerpoint/2010/main" val="288596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mapa&#10;&#10;Popis byl vytvořen automaticky">
            <a:extLst>
              <a:ext uri="{FF2B5EF4-FFF2-40B4-BE49-F238E27FC236}">
                <a16:creationId xmlns:a16="http://schemas.microsoft.com/office/drawing/2014/main" id="{D661BE76-1EC6-736E-F2D2-1E6DBE74A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256" y="2451894"/>
            <a:ext cx="6128657" cy="4406106"/>
          </a:xfrm>
          <a:prstGeom prst="rect">
            <a:avLst/>
          </a:prstGeom>
        </p:spPr>
      </p:pic>
      <p:pic>
        <p:nvPicPr>
          <p:cNvPr id="13" name="Obrázek 12" descr="Obsah obrázku mapa&#10;&#10;Popis byl vytvořen automaticky">
            <a:extLst>
              <a:ext uri="{FF2B5EF4-FFF2-40B4-BE49-F238E27FC236}">
                <a16:creationId xmlns:a16="http://schemas.microsoft.com/office/drawing/2014/main" id="{17F97CA7-7A63-44BF-81F4-53E5110DC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977153" cy="42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F697C94A-4949-ADC4-ECDC-BEC56CA1A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6564578" cy="4691743"/>
          </a:xfrm>
        </p:spPr>
      </p:pic>
      <p:pic>
        <p:nvPicPr>
          <p:cNvPr id="7" name="Obrázek 6" descr="Obsah obrázku mapa&#10;&#10;Popis byl vytvořen automaticky">
            <a:extLst>
              <a:ext uri="{FF2B5EF4-FFF2-40B4-BE49-F238E27FC236}">
                <a16:creationId xmlns:a16="http://schemas.microsoft.com/office/drawing/2014/main" id="{B5ECECF0-A8FF-7974-D30C-2AC5CE3B2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85" y="2307770"/>
            <a:ext cx="6417230" cy="455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Žlutá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</TotalTime>
  <Words>675</Words>
  <Application>Microsoft Office PowerPoint</Application>
  <PresentationFormat>Širokoúhlá obrazovka</PresentationFormat>
  <Paragraphs>160</Paragraphs>
  <Slides>29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Wingdings</vt:lpstr>
      <vt:lpstr>Motiv Office</vt:lpstr>
      <vt:lpstr>strategické nástroje politického marketingu </vt:lpstr>
      <vt:lpstr>Jste nová politická strana a chcete kandidovat.   Co uděláte jako první? </vt:lpstr>
      <vt:lpstr>nástroje POLMARK - JLM</vt:lpstr>
      <vt:lpstr>Prezentace aplikace PowerPoint</vt:lpstr>
      <vt:lpstr>Prezentace aplikace PowerPoint</vt:lpstr>
      <vt:lpstr>segmentace</vt:lpstr>
      <vt:lpstr>kritéria segmentace dle Kotlera</vt:lpstr>
      <vt:lpstr>Prezentace aplikace PowerPoint</vt:lpstr>
      <vt:lpstr>Prezentace aplikace PowerPoint</vt:lpstr>
      <vt:lpstr>Prezentace aplikace PowerPoint</vt:lpstr>
      <vt:lpstr>co chceme segmentací získat ?</vt:lpstr>
      <vt:lpstr>Prezentace aplikace PowerPoint</vt:lpstr>
      <vt:lpstr>targeting</vt:lpstr>
      <vt:lpstr>systém prioratizace segmentů</vt:lpstr>
      <vt:lpstr>znaky atraktivního segmentu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positioning</vt:lpstr>
      <vt:lpstr>zásady úspěšného umísťování</vt:lpstr>
      <vt:lpstr>Prezentace aplikace PowerPoint</vt:lpstr>
      <vt:lpstr>positioning na základě výchozí pozice</vt:lpstr>
      <vt:lpstr>Prezentace aplikace PowerPoint</vt:lpstr>
      <vt:lpstr>výzkumy</vt:lpstr>
      <vt:lpstr>Prezentace aplikace PowerPoint</vt:lpstr>
      <vt:lpstr>průzkumy</vt:lpstr>
      <vt:lpstr>Díky za pozornost!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Volební aktéři</dc:title>
  <dc:creator>mmkonradova@gmail.com</dc:creator>
  <cp:lastModifiedBy>Marcela Konrádová</cp:lastModifiedBy>
  <cp:revision>57</cp:revision>
  <dcterms:created xsi:type="dcterms:W3CDTF">2023-01-31T18:21:38Z</dcterms:created>
  <dcterms:modified xsi:type="dcterms:W3CDTF">2024-04-03T18:28:37Z</dcterms:modified>
</cp:coreProperties>
</file>