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46" d="100"/>
          <a:sy n="46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6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60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82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71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9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105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56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74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00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181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30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AF0CC-D095-4BEA-AD66-F6BAD16EEBE7}" type="datetimeFigureOut">
              <a:rPr lang="cs-CZ" smtClean="0"/>
              <a:t>10. 10. 2017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A5F1-B32B-4CAD-ADB8-B0240F3411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9100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Společnost a ekonomika</a:t>
            </a:r>
            <a:br>
              <a:rPr lang="cs-CZ" dirty="0" smtClean="0"/>
            </a:br>
            <a:r>
              <a:rPr lang="cs-CZ" dirty="0" smtClean="0"/>
              <a:t>JMM279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Seminář k německým a rakouským dějinám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41441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Struktura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Seminář navazuje na přednášky v lichém týdnu a doplňuje konkrétní historická fakta na probíranou ekonomickou teorii</a:t>
            </a:r>
          </a:p>
          <a:p>
            <a:r>
              <a:rPr lang="cs-CZ" dirty="0" smtClean="0"/>
              <a:t>Zvolený region Německých a rakouských dějin</a:t>
            </a:r>
          </a:p>
          <a:p>
            <a:r>
              <a:rPr lang="cs-CZ" dirty="0" smtClean="0"/>
              <a:t>Seminář předpokládá základní ekonomické znalosti a tyto budou aplikovány na zvolený historický příklad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1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Požadavky na splnění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Povinná účast na seminářích, tj. celkem 6 seminářů za semestr, povinně min. na 5ti z nich</a:t>
            </a:r>
          </a:p>
          <a:p>
            <a:r>
              <a:rPr lang="cs-CZ" dirty="0" smtClean="0"/>
              <a:t>Četba a příprava na seminář (originální prameny, povinné texty)</a:t>
            </a:r>
          </a:p>
          <a:p>
            <a:r>
              <a:rPr lang="cs-CZ" dirty="0" smtClean="0"/>
              <a:t>Prezentace na seminář – rozsah cca 30 min na předem zadané téma</a:t>
            </a:r>
          </a:p>
          <a:p>
            <a:r>
              <a:rPr lang="cs-CZ" dirty="0" smtClean="0"/>
              <a:t>Handout na každý seminář ze zadané literatury bude odevzdán vyučující min 24 hod dopředu</a:t>
            </a:r>
          </a:p>
          <a:p>
            <a:r>
              <a:rPr lang="cs-CZ" dirty="0" smtClean="0"/>
              <a:t>Seminární práce velkého rozsahu na konci semestru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417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Pojmy do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Ekonomie je věda o chování člověka, které má vliv na bohatství – je tedy vědou politickou</a:t>
            </a:r>
          </a:p>
          <a:p>
            <a:r>
              <a:rPr lang="cs-CZ" dirty="0" smtClean="0"/>
              <a:t>Ekonomika je systém (často ohraničení např. státními hranicemi), který vzniká na základě svobodné směny mezi lidmi</a:t>
            </a:r>
          </a:p>
          <a:p>
            <a:r>
              <a:rPr lang="cs-CZ" dirty="0" smtClean="0"/>
              <a:t>Směna je výměna zboží či služeb na úplatu</a:t>
            </a:r>
          </a:p>
          <a:p>
            <a:r>
              <a:rPr lang="cs-CZ" dirty="0" smtClean="0"/>
              <a:t>V současné době jsou ekonomiky nejčastěji založeny na tržním systému – tj. systém, kde funguje ,,neviditelná ruka trhu“ = lidé směňují a nevědomky tak navyšují bohatství celé společnosti</a:t>
            </a:r>
          </a:p>
          <a:p>
            <a:r>
              <a:rPr lang="cs-CZ" dirty="0" smtClean="0"/>
              <a:t>Homo </a:t>
            </a:r>
            <a:r>
              <a:rPr lang="cs-CZ" dirty="0" err="1" smtClean="0"/>
              <a:t>oeconomicus</a:t>
            </a:r>
            <a:r>
              <a:rPr lang="cs-CZ" dirty="0" smtClean="0"/>
              <a:t> = člověk ekonomický, tedy </a:t>
            </a:r>
            <a:r>
              <a:rPr lang="cs-CZ" b="1" dirty="0" smtClean="0"/>
              <a:t>racionální</a:t>
            </a:r>
          </a:p>
          <a:p>
            <a:r>
              <a:rPr lang="cs-CZ" b="1" dirty="0" smtClean="0"/>
              <a:t>Racionalita</a:t>
            </a:r>
            <a:r>
              <a:rPr lang="cs-CZ" dirty="0" smtClean="0"/>
              <a:t> je pojem vyjadřující takové lidské chování, kdy člověk dosahuje svých cílů efektivně, tj. s minimální náklady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22774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Politická ekonomie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Ekonomie je věda o chování člověka, které má vliv na bohatství – je tedy vědou politickou</a:t>
            </a:r>
          </a:p>
          <a:p>
            <a:r>
              <a:rPr lang="cs-CZ" dirty="0" smtClean="0"/>
              <a:t>Klasická politická ekonomie A. Smithe (Bohatství národů) jako reakce na osvícenství v 1. polovině 18. století, ale stále převládající ekonomickou teorii merkantilismu</a:t>
            </a:r>
          </a:p>
          <a:p>
            <a:r>
              <a:rPr lang="cs-CZ" dirty="0" smtClean="0"/>
              <a:t>Kritika politického i ekonomického systému Anglie</a:t>
            </a:r>
          </a:p>
          <a:p>
            <a:r>
              <a:rPr lang="cs-CZ" dirty="0" smtClean="0"/>
              <a:t>Principy svobodné ruky trhu, růstu ekonomiky, svobody a rozdělování (soukromého vlastnictví)</a:t>
            </a:r>
          </a:p>
          <a:p>
            <a:r>
              <a:rPr lang="cs-CZ" dirty="0" smtClean="0"/>
              <a:t>Vznik klasického liberalismu, který začal být populární až v druhé polovině 19. století, pak zase až 20. léta 20. 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3375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Klasický liberalismus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základ ekonomické vědní teorie současnosti</a:t>
            </a:r>
          </a:p>
          <a:p>
            <a:r>
              <a:rPr lang="cs-CZ" dirty="0" smtClean="0"/>
              <a:t>Vůči liberalismu se vymezují všechny ostatní směry (marxismus, merkantilismus, kameralismus, </a:t>
            </a:r>
            <a:r>
              <a:rPr lang="cs-CZ" dirty="0" err="1" smtClean="0"/>
              <a:t>fyziokratismus</a:t>
            </a:r>
            <a:r>
              <a:rPr lang="cs-CZ" dirty="0" smtClean="0"/>
              <a:t>, komunismus a další totalitní režimy)</a:t>
            </a:r>
          </a:p>
          <a:p>
            <a:r>
              <a:rPr lang="cs-CZ" dirty="0" smtClean="0"/>
              <a:t>Principy liberalismu?</a:t>
            </a:r>
          </a:p>
          <a:p>
            <a:pPr>
              <a:buFontTx/>
              <a:buChar char="-"/>
            </a:pPr>
            <a:r>
              <a:rPr lang="cs-CZ" dirty="0" smtClean="0"/>
              <a:t>Neviditelná ruka trhu</a:t>
            </a:r>
          </a:p>
          <a:p>
            <a:pPr>
              <a:buFontTx/>
              <a:buChar char="-"/>
            </a:pPr>
            <a:r>
              <a:rPr lang="cs-CZ" dirty="0" smtClean="0"/>
              <a:t>Svoboda volby</a:t>
            </a:r>
          </a:p>
          <a:p>
            <a:pPr>
              <a:buFontTx/>
              <a:buChar char="-"/>
            </a:pPr>
            <a:r>
              <a:rPr lang="cs-CZ" dirty="0" smtClean="0"/>
              <a:t>Konkurence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459183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355</Words>
  <Application>Microsoft Office PowerPoint</Application>
  <PresentationFormat>Širokoúhlá obrazovka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Společnost a ekonomika JMM279</vt:lpstr>
      <vt:lpstr>Struktura semináře</vt:lpstr>
      <vt:lpstr>Požadavky na splnění kurzu</vt:lpstr>
      <vt:lpstr>Pojmy do semináře</vt:lpstr>
      <vt:lpstr>Politická ekonomie </vt:lpstr>
      <vt:lpstr>Klasický liberalismus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Společnost a ekonomika JMM279</dc:title>
  <dc:creator>Pavla Kačmarová</dc:creator>
  <cp:lastModifiedBy>Pavla Kačmárová</cp:lastModifiedBy>
  <cp:revision>14</cp:revision>
  <dcterms:created xsi:type="dcterms:W3CDTF">2016-10-10T08:57:15Z</dcterms:created>
  <dcterms:modified xsi:type="dcterms:W3CDTF">2017-10-10T18:10:02Z</dcterms:modified>
</cp:coreProperties>
</file>