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0EA94-650C-4BCB-82C9-BF8C5C9F748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8CBA659-0D16-4CE5-A181-A7691E774A5D}">
      <dgm:prSet/>
      <dgm:spPr/>
      <dgm:t>
        <a:bodyPr/>
        <a:lstStyle/>
        <a:p>
          <a:r>
            <a:rPr lang="cs-CZ"/>
            <a:t>Rozvrhnuto 2/2 – přednáška a cvičení</a:t>
          </a:r>
          <a:endParaRPr lang="en-US"/>
        </a:p>
      </dgm:t>
    </dgm:pt>
    <dgm:pt modelId="{2BC92706-08E6-4427-9111-88FA1202287A}" type="parTrans" cxnId="{139F00D9-B958-40D6-BD9F-C2A035D89770}">
      <dgm:prSet/>
      <dgm:spPr/>
      <dgm:t>
        <a:bodyPr/>
        <a:lstStyle/>
        <a:p>
          <a:endParaRPr lang="en-US"/>
        </a:p>
      </dgm:t>
    </dgm:pt>
    <dgm:pt modelId="{62949594-46BD-4030-89A0-453C559E882F}" type="sibTrans" cxnId="{139F00D9-B958-40D6-BD9F-C2A035D89770}">
      <dgm:prSet/>
      <dgm:spPr/>
      <dgm:t>
        <a:bodyPr/>
        <a:lstStyle/>
        <a:p>
          <a:endParaRPr lang="en-US"/>
        </a:p>
      </dgm:t>
    </dgm:pt>
    <dgm:pt modelId="{F2E7A05A-FD0D-43C8-A5FA-4B86FAB3ADD7}">
      <dgm:prSet/>
      <dgm:spPr/>
      <dgm:t>
        <a:bodyPr/>
        <a:lstStyle/>
        <a:p>
          <a:r>
            <a:rPr lang="cs-CZ"/>
            <a:t>Počet ECTS: 6 = 150 hodin studijní zátěže</a:t>
          </a:r>
          <a:endParaRPr lang="en-US"/>
        </a:p>
      </dgm:t>
    </dgm:pt>
    <dgm:pt modelId="{9450A99B-1218-44E4-AE30-BA9DCADCE491}" type="parTrans" cxnId="{E0758EE6-7777-47C1-A909-8BC101622F95}">
      <dgm:prSet/>
      <dgm:spPr/>
      <dgm:t>
        <a:bodyPr/>
        <a:lstStyle/>
        <a:p>
          <a:endParaRPr lang="en-US"/>
        </a:p>
      </dgm:t>
    </dgm:pt>
    <dgm:pt modelId="{8DCBAC70-41CB-4836-BAAE-698D9052911E}" type="sibTrans" cxnId="{E0758EE6-7777-47C1-A909-8BC101622F95}">
      <dgm:prSet/>
      <dgm:spPr/>
      <dgm:t>
        <a:bodyPr/>
        <a:lstStyle/>
        <a:p>
          <a:endParaRPr lang="en-US"/>
        </a:p>
      </dgm:t>
    </dgm:pt>
    <dgm:pt modelId="{DC7565F0-18BC-437E-AEE8-6A31FDB0F114}" type="pres">
      <dgm:prSet presAssocID="{2550EA94-650C-4BCB-82C9-BF8C5C9F74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09D86B1-2B20-4D6F-901B-DAF0A89FB127}" type="pres">
      <dgm:prSet presAssocID="{88CBA659-0D16-4CE5-A181-A7691E774A5D}" presName="hierRoot1" presStyleCnt="0"/>
      <dgm:spPr/>
    </dgm:pt>
    <dgm:pt modelId="{4EC96633-5023-4021-80D0-5DDCE8E236F1}" type="pres">
      <dgm:prSet presAssocID="{88CBA659-0D16-4CE5-A181-A7691E774A5D}" presName="composite" presStyleCnt="0"/>
      <dgm:spPr/>
    </dgm:pt>
    <dgm:pt modelId="{835CEA8E-F523-4657-ABAA-F4B557147D65}" type="pres">
      <dgm:prSet presAssocID="{88CBA659-0D16-4CE5-A181-A7691E774A5D}" presName="background" presStyleLbl="node0" presStyleIdx="0" presStyleCnt="2"/>
      <dgm:spPr/>
    </dgm:pt>
    <dgm:pt modelId="{F6960556-9F1B-4BC2-B570-12956FE01A71}" type="pres">
      <dgm:prSet presAssocID="{88CBA659-0D16-4CE5-A181-A7691E774A5D}" presName="text" presStyleLbl="fgAcc0" presStyleIdx="0" presStyleCnt="2">
        <dgm:presLayoutVars>
          <dgm:chPref val="3"/>
        </dgm:presLayoutVars>
      </dgm:prSet>
      <dgm:spPr/>
    </dgm:pt>
    <dgm:pt modelId="{6EA5CCA2-471A-4423-87B3-EC1BD5D16F9E}" type="pres">
      <dgm:prSet presAssocID="{88CBA659-0D16-4CE5-A181-A7691E774A5D}" presName="hierChild2" presStyleCnt="0"/>
      <dgm:spPr/>
    </dgm:pt>
    <dgm:pt modelId="{008DD14F-96EA-4A64-85C9-598BCCF75265}" type="pres">
      <dgm:prSet presAssocID="{F2E7A05A-FD0D-43C8-A5FA-4B86FAB3ADD7}" presName="hierRoot1" presStyleCnt="0"/>
      <dgm:spPr/>
    </dgm:pt>
    <dgm:pt modelId="{F57A99F8-A9BB-4D26-9263-41B5EEE42A0C}" type="pres">
      <dgm:prSet presAssocID="{F2E7A05A-FD0D-43C8-A5FA-4B86FAB3ADD7}" presName="composite" presStyleCnt="0"/>
      <dgm:spPr/>
    </dgm:pt>
    <dgm:pt modelId="{4F6CBBCE-6021-4222-9987-3EAAA941F49C}" type="pres">
      <dgm:prSet presAssocID="{F2E7A05A-FD0D-43C8-A5FA-4B86FAB3ADD7}" presName="background" presStyleLbl="node0" presStyleIdx="1" presStyleCnt="2"/>
      <dgm:spPr/>
    </dgm:pt>
    <dgm:pt modelId="{A93316FF-EDE8-4FB3-8D61-D71D806726F5}" type="pres">
      <dgm:prSet presAssocID="{F2E7A05A-FD0D-43C8-A5FA-4B86FAB3ADD7}" presName="text" presStyleLbl="fgAcc0" presStyleIdx="1" presStyleCnt="2">
        <dgm:presLayoutVars>
          <dgm:chPref val="3"/>
        </dgm:presLayoutVars>
      </dgm:prSet>
      <dgm:spPr/>
    </dgm:pt>
    <dgm:pt modelId="{8C58A518-5603-42E3-85E5-84A726D91780}" type="pres">
      <dgm:prSet presAssocID="{F2E7A05A-FD0D-43C8-A5FA-4B86FAB3ADD7}" presName="hierChild2" presStyleCnt="0"/>
      <dgm:spPr/>
    </dgm:pt>
  </dgm:ptLst>
  <dgm:cxnLst>
    <dgm:cxn modelId="{A0B50167-1C36-47CC-A8E9-95DC068C1915}" type="presOf" srcId="{88CBA659-0D16-4CE5-A181-A7691E774A5D}" destId="{F6960556-9F1B-4BC2-B570-12956FE01A71}" srcOrd="0" destOrd="0" presId="urn:microsoft.com/office/officeart/2005/8/layout/hierarchy1"/>
    <dgm:cxn modelId="{139F00D9-B958-40D6-BD9F-C2A035D89770}" srcId="{2550EA94-650C-4BCB-82C9-BF8C5C9F748D}" destId="{88CBA659-0D16-4CE5-A181-A7691E774A5D}" srcOrd="0" destOrd="0" parTransId="{2BC92706-08E6-4427-9111-88FA1202287A}" sibTransId="{62949594-46BD-4030-89A0-453C559E882F}"/>
    <dgm:cxn modelId="{6B7B15E2-F0E7-42A9-B023-4F65C20AB2AE}" type="presOf" srcId="{F2E7A05A-FD0D-43C8-A5FA-4B86FAB3ADD7}" destId="{A93316FF-EDE8-4FB3-8D61-D71D806726F5}" srcOrd="0" destOrd="0" presId="urn:microsoft.com/office/officeart/2005/8/layout/hierarchy1"/>
    <dgm:cxn modelId="{E0758EE6-7777-47C1-A909-8BC101622F95}" srcId="{2550EA94-650C-4BCB-82C9-BF8C5C9F748D}" destId="{F2E7A05A-FD0D-43C8-A5FA-4B86FAB3ADD7}" srcOrd="1" destOrd="0" parTransId="{9450A99B-1218-44E4-AE30-BA9DCADCE491}" sibTransId="{8DCBAC70-41CB-4836-BAAE-698D9052911E}"/>
    <dgm:cxn modelId="{A9E42CF3-1C74-4583-8D11-0B3C3B80C974}" type="presOf" srcId="{2550EA94-650C-4BCB-82C9-BF8C5C9F748D}" destId="{DC7565F0-18BC-437E-AEE8-6A31FDB0F114}" srcOrd="0" destOrd="0" presId="urn:microsoft.com/office/officeart/2005/8/layout/hierarchy1"/>
    <dgm:cxn modelId="{21C39696-D849-4676-90BD-1472C8E2C105}" type="presParOf" srcId="{DC7565F0-18BC-437E-AEE8-6A31FDB0F114}" destId="{909D86B1-2B20-4D6F-901B-DAF0A89FB127}" srcOrd="0" destOrd="0" presId="urn:microsoft.com/office/officeart/2005/8/layout/hierarchy1"/>
    <dgm:cxn modelId="{19212D43-68FF-4BBC-867E-1E93BF02B054}" type="presParOf" srcId="{909D86B1-2B20-4D6F-901B-DAF0A89FB127}" destId="{4EC96633-5023-4021-80D0-5DDCE8E236F1}" srcOrd="0" destOrd="0" presId="urn:microsoft.com/office/officeart/2005/8/layout/hierarchy1"/>
    <dgm:cxn modelId="{136C09F7-0F7D-4FCF-B0D7-045F3137852F}" type="presParOf" srcId="{4EC96633-5023-4021-80D0-5DDCE8E236F1}" destId="{835CEA8E-F523-4657-ABAA-F4B557147D65}" srcOrd="0" destOrd="0" presId="urn:microsoft.com/office/officeart/2005/8/layout/hierarchy1"/>
    <dgm:cxn modelId="{D944072C-DC4E-41E3-8C52-CDC471A45291}" type="presParOf" srcId="{4EC96633-5023-4021-80D0-5DDCE8E236F1}" destId="{F6960556-9F1B-4BC2-B570-12956FE01A71}" srcOrd="1" destOrd="0" presId="urn:microsoft.com/office/officeart/2005/8/layout/hierarchy1"/>
    <dgm:cxn modelId="{741F7612-CDDE-4A43-B3D9-E12242CAA331}" type="presParOf" srcId="{909D86B1-2B20-4D6F-901B-DAF0A89FB127}" destId="{6EA5CCA2-471A-4423-87B3-EC1BD5D16F9E}" srcOrd="1" destOrd="0" presId="urn:microsoft.com/office/officeart/2005/8/layout/hierarchy1"/>
    <dgm:cxn modelId="{1D0C0E7C-D5CC-4E9F-9C16-52B8C385B136}" type="presParOf" srcId="{DC7565F0-18BC-437E-AEE8-6A31FDB0F114}" destId="{008DD14F-96EA-4A64-85C9-598BCCF75265}" srcOrd="1" destOrd="0" presId="urn:microsoft.com/office/officeart/2005/8/layout/hierarchy1"/>
    <dgm:cxn modelId="{17065F65-CFFD-4CBF-9D20-D6636B919794}" type="presParOf" srcId="{008DD14F-96EA-4A64-85C9-598BCCF75265}" destId="{F57A99F8-A9BB-4D26-9263-41B5EEE42A0C}" srcOrd="0" destOrd="0" presId="urn:microsoft.com/office/officeart/2005/8/layout/hierarchy1"/>
    <dgm:cxn modelId="{B44A6B56-97C6-4B3E-8973-BC0FC4F3BF7C}" type="presParOf" srcId="{F57A99F8-A9BB-4D26-9263-41B5EEE42A0C}" destId="{4F6CBBCE-6021-4222-9987-3EAAA941F49C}" srcOrd="0" destOrd="0" presId="urn:microsoft.com/office/officeart/2005/8/layout/hierarchy1"/>
    <dgm:cxn modelId="{0D0988E0-7799-4810-8C67-91CF4BAA3CA0}" type="presParOf" srcId="{F57A99F8-A9BB-4D26-9263-41B5EEE42A0C}" destId="{A93316FF-EDE8-4FB3-8D61-D71D806726F5}" srcOrd="1" destOrd="0" presId="urn:microsoft.com/office/officeart/2005/8/layout/hierarchy1"/>
    <dgm:cxn modelId="{F2AFC0EA-F525-4D16-8528-95DE1BA92666}" type="presParOf" srcId="{008DD14F-96EA-4A64-85C9-598BCCF75265}" destId="{8C58A518-5603-42E3-85E5-84A726D9178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68E1AA-4F86-42B9-A754-82EA72B42A38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5B93687-64BA-41AB-AB98-70ECF04802F2}">
      <dgm:prSet/>
      <dgm:spPr/>
      <dgm:t>
        <a:bodyPr/>
        <a:lstStyle/>
        <a:p>
          <a:r>
            <a:rPr lang="cs-CZ"/>
            <a:t>Pondělí</a:t>
          </a:r>
          <a:endParaRPr lang="en-US"/>
        </a:p>
      </dgm:t>
    </dgm:pt>
    <dgm:pt modelId="{4014457F-CD21-4A19-8B55-C16F8A347656}" type="parTrans" cxnId="{4A0BF80B-EAF4-4690-8CA2-0DA3F863B007}">
      <dgm:prSet/>
      <dgm:spPr/>
      <dgm:t>
        <a:bodyPr/>
        <a:lstStyle/>
        <a:p>
          <a:endParaRPr lang="en-US"/>
        </a:p>
      </dgm:t>
    </dgm:pt>
    <dgm:pt modelId="{6BB4521C-B77E-4F2E-9AF8-DF16C7E62318}" type="sibTrans" cxnId="{4A0BF80B-EAF4-4690-8CA2-0DA3F863B007}">
      <dgm:prSet/>
      <dgm:spPr/>
      <dgm:t>
        <a:bodyPr/>
        <a:lstStyle/>
        <a:p>
          <a:endParaRPr lang="en-US"/>
        </a:p>
      </dgm:t>
    </dgm:pt>
    <dgm:pt modelId="{734B1558-2C73-4053-9C8A-96D4C0815B14}">
      <dgm:prSet/>
      <dgm:spPr/>
      <dgm:t>
        <a:bodyPr/>
        <a:lstStyle/>
        <a:p>
          <a:r>
            <a:rPr lang="cs-CZ"/>
            <a:t>23.3.</a:t>
          </a:r>
          <a:endParaRPr lang="en-US"/>
        </a:p>
      </dgm:t>
    </dgm:pt>
    <dgm:pt modelId="{3B440909-552E-4E7B-9373-AB114156E863}" type="parTrans" cxnId="{D0B55A1B-FF12-42E6-8773-3F3B36BE31FE}">
      <dgm:prSet/>
      <dgm:spPr/>
      <dgm:t>
        <a:bodyPr/>
        <a:lstStyle/>
        <a:p>
          <a:endParaRPr lang="en-US"/>
        </a:p>
      </dgm:t>
    </dgm:pt>
    <dgm:pt modelId="{E8E81242-66F9-4094-8BD5-FFAD11F7E0B8}" type="sibTrans" cxnId="{D0B55A1B-FF12-42E6-8773-3F3B36BE31FE}">
      <dgm:prSet/>
      <dgm:spPr/>
      <dgm:t>
        <a:bodyPr/>
        <a:lstStyle/>
        <a:p>
          <a:endParaRPr lang="en-US"/>
        </a:p>
      </dgm:t>
    </dgm:pt>
    <dgm:pt modelId="{2CF4A178-5D1C-47ED-81DE-410369220C18}">
      <dgm:prSet/>
      <dgm:spPr/>
      <dgm:t>
        <a:bodyPr/>
        <a:lstStyle/>
        <a:p>
          <a:r>
            <a:rPr lang="cs-CZ"/>
            <a:t>4.5.</a:t>
          </a:r>
          <a:endParaRPr lang="en-US"/>
        </a:p>
      </dgm:t>
    </dgm:pt>
    <dgm:pt modelId="{937A4D9A-56F4-4E71-91B6-192A2A3C6DAC}" type="parTrans" cxnId="{665660B3-C14D-423E-AB9B-9B59B2E08AE8}">
      <dgm:prSet/>
      <dgm:spPr/>
      <dgm:t>
        <a:bodyPr/>
        <a:lstStyle/>
        <a:p>
          <a:endParaRPr lang="en-US"/>
        </a:p>
      </dgm:t>
    </dgm:pt>
    <dgm:pt modelId="{CF9E2623-3585-49F4-91AA-4DC380D4830B}" type="sibTrans" cxnId="{665660B3-C14D-423E-AB9B-9B59B2E08AE8}">
      <dgm:prSet/>
      <dgm:spPr/>
      <dgm:t>
        <a:bodyPr/>
        <a:lstStyle/>
        <a:p>
          <a:endParaRPr lang="en-US"/>
        </a:p>
      </dgm:t>
    </dgm:pt>
    <dgm:pt modelId="{F3FA4B13-97CE-43E2-9F6E-5D8A3D5D74F5}">
      <dgm:prSet/>
      <dgm:spPr/>
      <dgm:t>
        <a:bodyPr/>
        <a:lstStyle/>
        <a:p>
          <a:r>
            <a:rPr lang="cs-CZ"/>
            <a:t>Středa</a:t>
          </a:r>
          <a:endParaRPr lang="en-US"/>
        </a:p>
      </dgm:t>
    </dgm:pt>
    <dgm:pt modelId="{576ED267-D7F1-4935-9644-F286B83F8C1D}" type="parTrans" cxnId="{A0AD779D-F413-42ED-AA1C-CDD7E38941AB}">
      <dgm:prSet/>
      <dgm:spPr/>
      <dgm:t>
        <a:bodyPr/>
        <a:lstStyle/>
        <a:p>
          <a:endParaRPr lang="en-US"/>
        </a:p>
      </dgm:t>
    </dgm:pt>
    <dgm:pt modelId="{39F6BD96-3748-42A3-9CBB-9EFAF5627439}" type="sibTrans" cxnId="{A0AD779D-F413-42ED-AA1C-CDD7E38941AB}">
      <dgm:prSet/>
      <dgm:spPr/>
      <dgm:t>
        <a:bodyPr/>
        <a:lstStyle/>
        <a:p>
          <a:endParaRPr lang="en-US"/>
        </a:p>
      </dgm:t>
    </dgm:pt>
    <dgm:pt modelId="{93192849-770F-4634-A06B-FC16EB7BF753}">
      <dgm:prSet/>
      <dgm:spPr/>
      <dgm:t>
        <a:bodyPr/>
        <a:lstStyle/>
        <a:p>
          <a:r>
            <a:rPr lang="cs-CZ"/>
            <a:t>25.3.</a:t>
          </a:r>
          <a:endParaRPr lang="en-US"/>
        </a:p>
      </dgm:t>
    </dgm:pt>
    <dgm:pt modelId="{902A83D0-2EE3-4650-99A7-263C8088ED96}" type="parTrans" cxnId="{F9BA9CAB-2FEC-41CC-B4BD-1FE9BF7DEBC0}">
      <dgm:prSet/>
      <dgm:spPr/>
      <dgm:t>
        <a:bodyPr/>
        <a:lstStyle/>
        <a:p>
          <a:endParaRPr lang="en-US"/>
        </a:p>
      </dgm:t>
    </dgm:pt>
    <dgm:pt modelId="{012CA7AD-67BE-4B85-AD45-D78F174FAC44}" type="sibTrans" cxnId="{F9BA9CAB-2FEC-41CC-B4BD-1FE9BF7DEBC0}">
      <dgm:prSet/>
      <dgm:spPr/>
      <dgm:t>
        <a:bodyPr/>
        <a:lstStyle/>
        <a:p>
          <a:endParaRPr lang="en-US"/>
        </a:p>
      </dgm:t>
    </dgm:pt>
    <dgm:pt modelId="{DB9A7A63-2859-4DE5-A0C7-1C524A5AF208}">
      <dgm:prSet/>
      <dgm:spPr/>
      <dgm:t>
        <a:bodyPr/>
        <a:lstStyle/>
        <a:p>
          <a:r>
            <a:rPr lang="cs-CZ"/>
            <a:t>29.4.</a:t>
          </a:r>
          <a:endParaRPr lang="en-US"/>
        </a:p>
      </dgm:t>
    </dgm:pt>
    <dgm:pt modelId="{50E1C800-524C-4E49-9B60-8CFF32CC00A8}" type="parTrans" cxnId="{B1091202-40A0-4D33-BA5B-CC9FCE72E3DA}">
      <dgm:prSet/>
      <dgm:spPr/>
      <dgm:t>
        <a:bodyPr/>
        <a:lstStyle/>
        <a:p>
          <a:endParaRPr lang="en-US"/>
        </a:p>
      </dgm:t>
    </dgm:pt>
    <dgm:pt modelId="{9CC1AA8E-1C5D-4277-9D71-EBC8079DA19C}" type="sibTrans" cxnId="{B1091202-40A0-4D33-BA5B-CC9FCE72E3DA}">
      <dgm:prSet/>
      <dgm:spPr/>
      <dgm:t>
        <a:bodyPr/>
        <a:lstStyle/>
        <a:p>
          <a:endParaRPr lang="en-US"/>
        </a:p>
      </dgm:t>
    </dgm:pt>
    <dgm:pt modelId="{4D08A12C-38E7-4D11-B728-272881CA4133}" type="pres">
      <dgm:prSet presAssocID="{5F68E1AA-4F86-42B9-A754-82EA72B42A38}" presName="linear" presStyleCnt="0">
        <dgm:presLayoutVars>
          <dgm:dir/>
          <dgm:animLvl val="lvl"/>
          <dgm:resizeHandles val="exact"/>
        </dgm:presLayoutVars>
      </dgm:prSet>
      <dgm:spPr/>
    </dgm:pt>
    <dgm:pt modelId="{0ECF13E8-8A56-4DBB-8941-35C96438E004}" type="pres">
      <dgm:prSet presAssocID="{85B93687-64BA-41AB-AB98-70ECF04802F2}" presName="parentLin" presStyleCnt="0"/>
      <dgm:spPr/>
    </dgm:pt>
    <dgm:pt modelId="{85BDB262-3DD1-4EE7-A493-0DD8561C4025}" type="pres">
      <dgm:prSet presAssocID="{85B93687-64BA-41AB-AB98-70ECF04802F2}" presName="parentLeftMargin" presStyleLbl="node1" presStyleIdx="0" presStyleCnt="2"/>
      <dgm:spPr/>
    </dgm:pt>
    <dgm:pt modelId="{ACAD1048-23DC-4B15-A752-7AF035272339}" type="pres">
      <dgm:prSet presAssocID="{85B93687-64BA-41AB-AB98-70ECF04802F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2BE2198-B542-4249-9502-226548732CF3}" type="pres">
      <dgm:prSet presAssocID="{85B93687-64BA-41AB-AB98-70ECF04802F2}" presName="negativeSpace" presStyleCnt="0"/>
      <dgm:spPr/>
    </dgm:pt>
    <dgm:pt modelId="{0232A49A-614A-403D-9092-1DC2F3A85C5E}" type="pres">
      <dgm:prSet presAssocID="{85B93687-64BA-41AB-AB98-70ECF04802F2}" presName="childText" presStyleLbl="conFgAcc1" presStyleIdx="0" presStyleCnt="2">
        <dgm:presLayoutVars>
          <dgm:bulletEnabled val="1"/>
        </dgm:presLayoutVars>
      </dgm:prSet>
      <dgm:spPr/>
    </dgm:pt>
    <dgm:pt modelId="{EC49EB2D-E782-4579-B68B-C1266B9B6E5E}" type="pres">
      <dgm:prSet presAssocID="{6BB4521C-B77E-4F2E-9AF8-DF16C7E62318}" presName="spaceBetweenRectangles" presStyleCnt="0"/>
      <dgm:spPr/>
    </dgm:pt>
    <dgm:pt modelId="{DFF6D059-76C6-4BD2-A6C9-E60197B24413}" type="pres">
      <dgm:prSet presAssocID="{F3FA4B13-97CE-43E2-9F6E-5D8A3D5D74F5}" presName="parentLin" presStyleCnt="0"/>
      <dgm:spPr/>
    </dgm:pt>
    <dgm:pt modelId="{EE610FF6-50D2-4467-AA1F-69700D67D3F1}" type="pres">
      <dgm:prSet presAssocID="{F3FA4B13-97CE-43E2-9F6E-5D8A3D5D74F5}" presName="parentLeftMargin" presStyleLbl="node1" presStyleIdx="0" presStyleCnt="2"/>
      <dgm:spPr/>
    </dgm:pt>
    <dgm:pt modelId="{57899A6A-160B-4A94-8E3B-85B1E2250627}" type="pres">
      <dgm:prSet presAssocID="{F3FA4B13-97CE-43E2-9F6E-5D8A3D5D74F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C55D78E-8BDF-441C-89EC-1BE35F815D8F}" type="pres">
      <dgm:prSet presAssocID="{F3FA4B13-97CE-43E2-9F6E-5D8A3D5D74F5}" presName="negativeSpace" presStyleCnt="0"/>
      <dgm:spPr/>
    </dgm:pt>
    <dgm:pt modelId="{74DC64C7-DAC9-42BB-B65E-5F81A5215D45}" type="pres">
      <dgm:prSet presAssocID="{F3FA4B13-97CE-43E2-9F6E-5D8A3D5D74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1091202-40A0-4D33-BA5B-CC9FCE72E3DA}" srcId="{F3FA4B13-97CE-43E2-9F6E-5D8A3D5D74F5}" destId="{DB9A7A63-2859-4DE5-A0C7-1C524A5AF208}" srcOrd="1" destOrd="0" parTransId="{50E1C800-524C-4E49-9B60-8CFF32CC00A8}" sibTransId="{9CC1AA8E-1C5D-4277-9D71-EBC8079DA19C}"/>
    <dgm:cxn modelId="{4A0BF80B-EAF4-4690-8CA2-0DA3F863B007}" srcId="{5F68E1AA-4F86-42B9-A754-82EA72B42A38}" destId="{85B93687-64BA-41AB-AB98-70ECF04802F2}" srcOrd="0" destOrd="0" parTransId="{4014457F-CD21-4A19-8B55-C16F8A347656}" sibTransId="{6BB4521C-B77E-4F2E-9AF8-DF16C7E62318}"/>
    <dgm:cxn modelId="{D0B55A1B-FF12-42E6-8773-3F3B36BE31FE}" srcId="{85B93687-64BA-41AB-AB98-70ECF04802F2}" destId="{734B1558-2C73-4053-9C8A-96D4C0815B14}" srcOrd="0" destOrd="0" parTransId="{3B440909-552E-4E7B-9373-AB114156E863}" sibTransId="{E8E81242-66F9-4094-8BD5-FFAD11F7E0B8}"/>
    <dgm:cxn modelId="{2E3B382F-E487-4291-980D-309CBFD53BED}" type="presOf" srcId="{F3FA4B13-97CE-43E2-9F6E-5D8A3D5D74F5}" destId="{EE610FF6-50D2-4467-AA1F-69700D67D3F1}" srcOrd="0" destOrd="0" presId="urn:microsoft.com/office/officeart/2005/8/layout/list1"/>
    <dgm:cxn modelId="{3E9E9E49-004A-45F5-9F58-6988832C5180}" type="presOf" srcId="{5F68E1AA-4F86-42B9-A754-82EA72B42A38}" destId="{4D08A12C-38E7-4D11-B728-272881CA4133}" srcOrd="0" destOrd="0" presId="urn:microsoft.com/office/officeart/2005/8/layout/list1"/>
    <dgm:cxn modelId="{BDC6277F-5248-4C94-AC6C-6CC262CB79FB}" type="presOf" srcId="{85B93687-64BA-41AB-AB98-70ECF04802F2}" destId="{ACAD1048-23DC-4B15-A752-7AF035272339}" srcOrd="1" destOrd="0" presId="urn:microsoft.com/office/officeart/2005/8/layout/list1"/>
    <dgm:cxn modelId="{1C3A4A83-1088-4402-892E-D62DA5DED9C5}" type="presOf" srcId="{F3FA4B13-97CE-43E2-9F6E-5D8A3D5D74F5}" destId="{57899A6A-160B-4A94-8E3B-85B1E2250627}" srcOrd="1" destOrd="0" presId="urn:microsoft.com/office/officeart/2005/8/layout/list1"/>
    <dgm:cxn modelId="{F08C3D90-4EE4-42AD-A9AE-4727637AA177}" type="presOf" srcId="{DB9A7A63-2859-4DE5-A0C7-1C524A5AF208}" destId="{74DC64C7-DAC9-42BB-B65E-5F81A5215D45}" srcOrd="0" destOrd="1" presId="urn:microsoft.com/office/officeart/2005/8/layout/list1"/>
    <dgm:cxn modelId="{A0AD779D-F413-42ED-AA1C-CDD7E38941AB}" srcId="{5F68E1AA-4F86-42B9-A754-82EA72B42A38}" destId="{F3FA4B13-97CE-43E2-9F6E-5D8A3D5D74F5}" srcOrd="1" destOrd="0" parTransId="{576ED267-D7F1-4935-9644-F286B83F8C1D}" sibTransId="{39F6BD96-3748-42A3-9CBB-9EFAF5627439}"/>
    <dgm:cxn modelId="{F9BA9CAB-2FEC-41CC-B4BD-1FE9BF7DEBC0}" srcId="{F3FA4B13-97CE-43E2-9F6E-5D8A3D5D74F5}" destId="{93192849-770F-4634-A06B-FC16EB7BF753}" srcOrd="0" destOrd="0" parTransId="{902A83D0-2EE3-4650-99A7-263C8088ED96}" sibTransId="{012CA7AD-67BE-4B85-AD45-D78F174FAC44}"/>
    <dgm:cxn modelId="{665660B3-C14D-423E-AB9B-9B59B2E08AE8}" srcId="{85B93687-64BA-41AB-AB98-70ECF04802F2}" destId="{2CF4A178-5D1C-47ED-81DE-410369220C18}" srcOrd="1" destOrd="0" parTransId="{937A4D9A-56F4-4E71-91B6-192A2A3C6DAC}" sibTransId="{CF9E2623-3585-49F4-91AA-4DC380D4830B}"/>
    <dgm:cxn modelId="{18F688CA-C183-4842-AD3D-EF86F1F5CA6D}" type="presOf" srcId="{2CF4A178-5D1C-47ED-81DE-410369220C18}" destId="{0232A49A-614A-403D-9092-1DC2F3A85C5E}" srcOrd="0" destOrd="1" presId="urn:microsoft.com/office/officeart/2005/8/layout/list1"/>
    <dgm:cxn modelId="{64AB19D4-B111-4535-9C7D-3847DDFCDF10}" type="presOf" srcId="{85B93687-64BA-41AB-AB98-70ECF04802F2}" destId="{85BDB262-3DD1-4EE7-A493-0DD8561C4025}" srcOrd="0" destOrd="0" presId="urn:microsoft.com/office/officeart/2005/8/layout/list1"/>
    <dgm:cxn modelId="{D1C6D6EF-95C2-437F-B7EB-E84FCFA7C88F}" type="presOf" srcId="{734B1558-2C73-4053-9C8A-96D4C0815B14}" destId="{0232A49A-614A-403D-9092-1DC2F3A85C5E}" srcOrd="0" destOrd="0" presId="urn:microsoft.com/office/officeart/2005/8/layout/list1"/>
    <dgm:cxn modelId="{BB33BBFE-79E4-440D-B8C4-AB914E24FCE6}" type="presOf" srcId="{93192849-770F-4634-A06B-FC16EB7BF753}" destId="{74DC64C7-DAC9-42BB-B65E-5F81A5215D45}" srcOrd="0" destOrd="0" presId="urn:microsoft.com/office/officeart/2005/8/layout/list1"/>
    <dgm:cxn modelId="{B6C067F8-FDAD-4F41-BA9C-1DC5D994112E}" type="presParOf" srcId="{4D08A12C-38E7-4D11-B728-272881CA4133}" destId="{0ECF13E8-8A56-4DBB-8941-35C96438E004}" srcOrd="0" destOrd="0" presId="urn:microsoft.com/office/officeart/2005/8/layout/list1"/>
    <dgm:cxn modelId="{B3D9A07A-11A2-4098-8448-CE7706AE676C}" type="presParOf" srcId="{0ECF13E8-8A56-4DBB-8941-35C96438E004}" destId="{85BDB262-3DD1-4EE7-A493-0DD8561C4025}" srcOrd="0" destOrd="0" presId="urn:microsoft.com/office/officeart/2005/8/layout/list1"/>
    <dgm:cxn modelId="{2E3597EE-1B8F-458A-B3F0-E56B05530C55}" type="presParOf" srcId="{0ECF13E8-8A56-4DBB-8941-35C96438E004}" destId="{ACAD1048-23DC-4B15-A752-7AF035272339}" srcOrd="1" destOrd="0" presId="urn:microsoft.com/office/officeart/2005/8/layout/list1"/>
    <dgm:cxn modelId="{80FB872E-F915-461F-9A82-2A89D8DE5E40}" type="presParOf" srcId="{4D08A12C-38E7-4D11-B728-272881CA4133}" destId="{F2BE2198-B542-4249-9502-226548732CF3}" srcOrd="1" destOrd="0" presId="urn:microsoft.com/office/officeart/2005/8/layout/list1"/>
    <dgm:cxn modelId="{EF70615E-E31E-49BE-B799-0FBD3C70675B}" type="presParOf" srcId="{4D08A12C-38E7-4D11-B728-272881CA4133}" destId="{0232A49A-614A-403D-9092-1DC2F3A85C5E}" srcOrd="2" destOrd="0" presId="urn:microsoft.com/office/officeart/2005/8/layout/list1"/>
    <dgm:cxn modelId="{1F1D5C25-001A-4717-A3D2-4E03D9CCF21A}" type="presParOf" srcId="{4D08A12C-38E7-4D11-B728-272881CA4133}" destId="{EC49EB2D-E782-4579-B68B-C1266B9B6E5E}" srcOrd="3" destOrd="0" presId="urn:microsoft.com/office/officeart/2005/8/layout/list1"/>
    <dgm:cxn modelId="{63415099-248B-4F9D-AA35-EA7B98C78A4B}" type="presParOf" srcId="{4D08A12C-38E7-4D11-B728-272881CA4133}" destId="{DFF6D059-76C6-4BD2-A6C9-E60197B24413}" srcOrd="4" destOrd="0" presId="urn:microsoft.com/office/officeart/2005/8/layout/list1"/>
    <dgm:cxn modelId="{0CB6D4F4-3EE6-4D98-9BF6-F05FF0B04146}" type="presParOf" srcId="{DFF6D059-76C6-4BD2-A6C9-E60197B24413}" destId="{EE610FF6-50D2-4467-AA1F-69700D67D3F1}" srcOrd="0" destOrd="0" presId="urn:microsoft.com/office/officeart/2005/8/layout/list1"/>
    <dgm:cxn modelId="{0BEB7F90-65BF-4532-909E-AF67E9C3DAF4}" type="presParOf" srcId="{DFF6D059-76C6-4BD2-A6C9-E60197B24413}" destId="{57899A6A-160B-4A94-8E3B-85B1E2250627}" srcOrd="1" destOrd="0" presId="urn:microsoft.com/office/officeart/2005/8/layout/list1"/>
    <dgm:cxn modelId="{81639D10-078E-45E3-8D15-78135DB8A800}" type="presParOf" srcId="{4D08A12C-38E7-4D11-B728-272881CA4133}" destId="{BC55D78E-8BDF-441C-89EC-1BE35F815D8F}" srcOrd="5" destOrd="0" presId="urn:microsoft.com/office/officeart/2005/8/layout/list1"/>
    <dgm:cxn modelId="{E4E48DC2-00B1-4ACE-93E8-13F7524485BD}" type="presParOf" srcId="{4D08A12C-38E7-4D11-B728-272881CA4133}" destId="{74DC64C7-DAC9-42BB-B65E-5F81A5215D4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CEA8E-F523-4657-ABAA-F4B557147D65}">
      <dsp:nvSpPr>
        <dsp:cNvPr id="0" name=""/>
        <dsp:cNvSpPr/>
      </dsp:nvSpPr>
      <dsp:spPr>
        <a:xfrm>
          <a:off x="1049" y="576898"/>
          <a:ext cx="3683234" cy="23388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60556-9F1B-4BC2-B570-12956FE01A71}">
      <dsp:nvSpPr>
        <dsp:cNvPr id="0" name=""/>
        <dsp:cNvSpPr/>
      </dsp:nvSpPr>
      <dsp:spPr>
        <a:xfrm>
          <a:off x="410297" y="965684"/>
          <a:ext cx="3683234" cy="2338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Rozvrhnuto 2/2 – přednáška a cvičení</a:t>
          </a:r>
          <a:endParaRPr lang="en-US" sz="3700" kern="1200"/>
        </a:p>
      </dsp:txBody>
      <dsp:txXfrm>
        <a:off x="478800" y="1034187"/>
        <a:ext cx="3546228" cy="2201847"/>
      </dsp:txXfrm>
    </dsp:sp>
    <dsp:sp modelId="{4F6CBBCE-6021-4222-9987-3EAAA941F49C}">
      <dsp:nvSpPr>
        <dsp:cNvPr id="0" name=""/>
        <dsp:cNvSpPr/>
      </dsp:nvSpPr>
      <dsp:spPr>
        <a:xfrm>
          <a:off x="4502780" y="576898"/>
          <a:ext cx="3683234" cy="23388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316FF-EDE8-4FB3-8D61-D71D806726F5}">
      <dsp:nvSpPr>
        <dsp:cNvPr id="0" name=""/>
        <dsp:cNvSpPr/>
      </dsp:nvSpPr>
      <dsp:spPr>
        <a:xfrm>
          <a:off x="4912028" y="965684"/>
          <a:ext cx="3683234" cy="2338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Počet ECTS: 6 = 150 hodin studijní zátěže</a:t>
          </a:r>
          <a:endParaRPr lang="en-US" sz="3700" kern="1200"/>
        </a:p>
      </dsp:txBody>
      <dsp:txXfrm>
        <a:off x="4980531" y="1034187"/>
        <a:ext cx="3546228" cy="2201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2A49A-614A-403D-9092-1DC2F3A85C5E}">
      <dsp:nvSpPr>
        <dsp:cNvPr id="0" name=""/>
        <dsp:cNvSpPr/>
      </dsp:nvSpPr>
      <dsp:spPr>
        <a:xfrm>
          <a:off x="0" y="529590"/>
          <a:ext cx="6628804" cy="1871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469" tIns="687324" rIns="514469" bIns="234696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300" kern="1200"/>
            <a:t>23.3.</a:t>
          </a:r>
          <a:endParaRPr lang="en-US" sz="3300" kern="120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300" kern="1200"/>
            <a:t>4.5.</a:t>
          </a:r>
          <a:endParaRPr lang="en-US" sz="3300" kern="1200"/>
        </a:p>
      </dsp:txBody>
      <dsp:txXfrm>
        <a:off x="0" y="529590"/>
        <a:ext cx="6628804" cy="1871100"/>
      </dsp:txXfrm>
    </dsp:sp>
    <dsp:sp modelId="{ACAD1048-23DC-4B15-A752-7AF035272339}">
      <dsp:nvSpPr>
        <dsp:cNvPr id="0" name=""/>
        <dsp:cNvSpPr/>
      </dsp:nvSpPr>
      <dsp:spPr>
        <a:xfrm>
          <a:off x="331440" y="42510"/>
          <a:ext cx="4640162" cy="97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387" tIns="0" rIns="175387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Pondělí</a:t>
          </a:r>
          <a:endParaRPr lang="en-US" sz="3300" kern="1200"/>
        </a:p>
      </dsp:txBody>
      <dsp:txXfrm>
        <a:off x="378995" y="90065"/>
        <a:ext cx="4545052" cy="879050"/>
      </dsp:txXfrm>
    </dsp:sp>
    <dsp:sp modelId="{74DC64C7-DAC9-42BB-B65E-5F81A5215D45}">
      <dsp:nvSpPr>
        <dsp:cNvPr id="0" name=""/>
        <dsp:cNvSpPr/>
      </dsp:nvSpPr>
      <dsp:spPr>
        <a:xfrm>
          <a:off x="0" y="3065970"/>
          <a:ext cx="6628804" cy="1871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469" tIns="687324" rIns="514469" bIns="234696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300" kern="1200"/>
            <a:t>25.3.</a:t>
          </a:r>
          <a:endParaRPr lang="en-US" sz="3300" kern="120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300" kern="1200"/>
            <a:t>29.4.</a:t>
          </a:r>
          <a:endParaRPr lang="en-US" sz="3300" kern="1200"/>
        </a:p>
      </dsp:txBody>
      <dsp:txXfrm>
        <a:off x="0" y="3065970"/>
        <a:ext cx="6628804" cy="1871100"/>
      </dsp:txXfrm>
    </dsp:sp>
    <dsp:sp modelId="{57899A6A-160B-4A94-8E3B-85B1E2250627}">
      <dsp:nvSpPr>
        <dsp:cNvPr id="0" name=""/>
        <dsp:cNvSpPr/>
      </dsp:nvSpPr>
      <dsp:spPr>
        <a:xfrm>
          <a:off x="331440" y="2578890"/>
          <a:ext cx="4640162" cy="9741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387" tIns="0" rIns="175387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Středa</a:t>
          </a:r>
          <a:endParaRPr lang="en-US" sz="3300" kern="1200"/>
        </a:p>
      </dsp:txBody>
      <dsp:txXfrm>
        <a:off x="378995" y="2626445"/>
        <a:ext cx="4545052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0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852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35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1306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5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923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8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8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46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6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5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08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4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52241-1B0F-4917-B9FE-EEAB9868790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39EBEF-6E11-41A4-8A20-FA9F2F6A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veronika.krause@ftvs.cz" TargetMode="External"/><Relationship Id="rId2" Type="http://schemas.openxmlformats.org/officeDocument/2006/relationships/hyperlink" Target="https://outlook.office.com/bookwithme/user/b531184b8e9a461c963b76b3102fcaa0@ftvs.cuni.cz?anonymous&amp;ep=plin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7F8AF6-72B6-8FB9-3541-80D8024701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Ekonomie, ekonomika a management sportu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3FA93A-33FC-4DB1-CD60-0344C19AC5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Zápočtové požadavky</a:t>
            </a:r>
          </a:p>
          <a:p>
            <a:endParaRPr lang="cs-CZ" dirty="0"/>
          </a:p>
          <a:p>
            <a:r>
              <a:rPr lang="cs-CZ" dirty="0"/>
              <a:t>Mgr. Veronika Půlpán Krause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7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C4060C-8395-2D28-00D8-D7DD0E63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/>
              <a:t>Základní informace</a:t>
            </a:r>
            <a:endParaRPr lang="en-US" dirty="0"/>
          </a:p>
        </p:txBody>
      </p:sp>
      <p:graphicFrame>
        <p:nvGraphicFramePr>
          <p:cNvPr id="24" name="Zástupný obsah 2">
            <a:extLst>
              <a:ext uri="{FF2B5EF4-FFF2-40B4-BE49-F238E27FC236}">
                <a16:creationId xmlns:a16="http://schemas.microsoft.com/office/drawing/2014/main" id="{937A9EE2-E134-C2A9-688B-C0EFE78700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36152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8466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9851E-0568-7375-D1FF-90C66021E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Konzultační hodiny, email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5A6638-BD6A-1214-B660-0E33368A8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/>
              <a:t>Přihlášování</a:t>
            </a:r>
            <a:r>
              <a:rPr lang="cs-CZ" sz="2400" dirty="0"/>
              <a:t> přes </a:t>
            </a:r>
            <a:r>
              <a:rPr lang="cs-CZ" sz="2400" dirty="0" err="1"/>
              <a:t>bookings</a:t>
            </a:r>
            <a:r>
              <a:rPr lang="cs-CZ" sz="2400" dirty="0"/>
              <a:t>, odkaz v SIS či zde:</a:t>
            </a:r>
          </a:p>
          <a:p>
            <a:pPr lvl="1"/>
            <a:r>
              <a:rPr lang="en-US" sz="2000" dirty="0">
                <a:hlinkClick r:id="rId2"/>
              </a:rPr>
              <a:t>https://outlook.office.com/bookwithme/user/b531184b8e9a461c963b76b3102fcaa0@ftvs.cuni.cz?anonymous&amp;ep=plink</a:t>
            </a:r>
            <a:endParaRPr lang="cs-CZ" sz="2000" dirty="0"/>
          </a:p>
          <a:p>
            <a:endParaRPr lang="cs-CZ" sz="2400" dirty="0"/>
          </a:p>
          <a:p>
            <a:r>
              <a:rPr lang="cs-CZ" sz="2400" dirty="0"/>
              <a:t>Komunikace (dle požadavku na rychlost odpovědi):</a:t>
            </a:r>
          </a:p>
          <a:p>
            <a:pPr lvl="1"/>
            <a:r>
              <a:rPr lang="cs-CZ" sz="2000" dirty="0"/>
              <a:t>Pomalejší: Email – </a:t>
            </a:r>
            <a:r>
              <a:rPr lang="cs-CZ" sz="2000" dirty="0">
                <a:hlinkClick r:id="rId3"/>
              </a:rPr>
              <a:t>veronika.krause@ftvs.cz</a:t>
            </a:r>
            <a:endParaRPr lang="cs-CZ" sz="2000" dirty="0"/>
          </a:p>
          <a:p>
            <a:pPr lvl="1"/>
            <a:r>
              <a:rPr lang="cs-CZ" sz="2000" dirty="0"/>
              <a:t>Rychlejší: MS Teams Chat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3233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22E2F2-91BF-CA79-1A64-D895D2773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Zápočtové požadavky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784C50-ECCF-6EB8-6CBF-F8A726AFE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506976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Zisk 21 bodů ze 30 ze dvou průběžných testů a jednoho týmového projektu</a:t>
            </a:r>
          </a:p>
          <a:p>
            <a:pPr lvl="1"/>
            <a:r>
              <a:rPr lang="cs-CZ" sz="1800" dirty="0"/>
              <a:t>1. průběžný test: max 10 bodů, obsah: poptávka, nabídka, užitek, HDP a makroekonomické výstupy</a:t>
            </a:r>
          </a:p>
          <a:p>
            <a:pPr lvl="1"/>
            <a:r>
              <a:rPr lang="cs-CZ" sz="1800" dirty="0"/>
              <a:t>2. průběžný test: max 10 bodů, obsah: peníze a banky, inflace, nezaměstnanost, daně z příjmu FO, sociální a zdravotní pojištění</a:t>
            </a:r>
          </a:p>
          <a:p>
            <a:pPr lvl="1"/>
            <a:r>
              <a:rPr lang="cs-CZ" sz="1800" dirty="0"/>
              <a:t>Skupinový projekt: max 10 bodů, viz zadání</a:t>
            </a:r>
          </a:p>
          <a:p>
            <a:r>
              <a:rPr lang="cs-CZ" sz="2000" dirty="0"/>
              <a:t>Absence: Mínusové body za nedostatečnou docházku</a:t>
            </a:r>
          </a:p>
          <a:p>
            <a:pPr lvl="1"/>
            <a:r>
              <a:rPr lang="cs-CZ" sz="1800" dirty="0"/>
              <a:t>Za 3. a každou další absenci je přidělen 1 mínusový bod (snižuje zisk bodů z testů a projektu)</a:t>
            </a:r>
          </a:p>
          <a:p>
            <a:pPr lvl="1"/>
            <a:r>
              <a:rPr lang="cs-CZ" sz="1800" dirty="0"/>
              <a:t>(Tzn. za 5 absencí jsou 3 mínusové body)</a:t>
            </a:r>
          </a:p>
          <a:p>
            <a:pPr lvl="1"/>
            <a:r>
              <a:rPr lang="cs-CZ" sz="1800" dirty="0"/>
              <a:t>Studenti s ISP obdrží mínusový bod za každou absenci nad povolený limit v ISP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6910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7B2A46-D6CF-2C2E-6068-6649EE529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Termíny průběžných testů</a:t>
            </a:r>
            <a:endParaRPr lang="en-US" sz="4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FEE736C-1ED0-6D99-0722-F38325AD6B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405270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9982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640C26-C05E-2D4C-444B-0D68A4C21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Zápočtové požadavky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878A2C-2642-1368-43D2-2114832F2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případě, že nezískáte 21 bodů ze 30 za průběžné testy a projekt, budete si moci napsat opravný zápočtový test</a:t>
            </a:r>
          </a:p>
          <a:p>
            <a:r>
              <a:rPr lang="cs-CZ" dirty="0"/>
              <a:t>Bude se jednat o souhrnný zápočtový test ze všech témat probraných na přednáškách i cvičeních</a:t>
            </a:r>
          </a:p>
          <a:p>
            <a:r>
              <a:rPr lang="cs-CZ" dirty="0"/>
              <a:t>Musíte získat 21 bodů ze 30 z tohoto opravného testu </a:t>
            </a:r>
          </a:p>
          <a:p>
            <a:pPr lvl="1"/>
            <a:r>
              <a:rPr lang="cs-CZ" dirty="0"/>
              <a:t>pozor, mínusové body za absenci se zde také počítají</a:t>
            </a:r>
          </a:p>
          <a:p>
            <a:endParaRPr lang="cs-CZ" dirty="0"/>
          </a:p>
          <a:p>
            <a:r>
              <a:rPr lang="cs-CZ" dirty="0"/>
              <a:t>K dispozici budou vypsané termíny v SIS, v rámci těchto termínů máte 2 pokusy na opravu (tj. Váš druhý a třetí pokus na zápočet)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976379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319</Words>
  <Application>Microsoft Office PowerPoint</Application>
  <PresentationFormat>Širokoúhlá obrazovka</PresentationFormat>
  <Paragraphs>37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Fazeta</vt:lpstr>
      <vt:lpstr>Ekonomie, ekonomika a management sportu</vt:lpstr>
      <vt:lpstr>Základní informace</vt:lpstr>
      <vt:lpstr>Konzultační hodiny, email</vt:lpstr>
      <vt:lpstr>Zápočtové požadavky</vt:lpstr>
      <vt:lpstr>Termíny průběžných testů</vt:lpstr>
      <vt:lpstr>Zápočtové požadavky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Půlpán Krause</dc:creator>
  <cp:lastModifiedBy>Veronika Půlpán Krause</cp:lastModifiedBy>
  <cp:revision>7</cp:revision>
  <dcterms:created xsi:type="dcterms:W3CDTF">2026-02-09T14:18:40Z</dcterms:created>
  <dcterms:modified xsi:type="dcterms:W3CDTF">2026-02-09T14:40:32Z</dcterms:modified>
</cp:coreProperties>
</file>