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58" r:id="rId5"/>
    <p:sldId id="260" r:id="rId6"/>
    <p:sldId id="257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7ED66D-2175-4168-B888-E6792714F84A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527F999-91ED-484B-9091-95A9C12DF92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OBJEKTIHARJOITUKSET 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00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SE</a:t>
            </a:r>
            <a:r>
              <a:rPr lang="cs-CZ" dirty="0" smtClean="0"/>
              <a:t>-PRONOMINI (ukazovací zájmeno </a:t>
            </a:r>
            <a:r>
              <a:rPr lang="cs-CZ" i="1" dirty="0" smtClean="0"/>
              <a:t>se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se</a:t>
            </a:r>
            <a:r>
              <a:rPr lang="cs-CZ" dirty="0" smtClean="0"/>
              <a:t>- (</a:t>
            </a:r>
            <a:r>
              <a:rPr lang="cs-CZ" i="1" dirty="0" smtClean="0"/>
              <a:t>si</a:t>
            </a:r>
            <a:r>
              <a:rPr lang="cs-CZ" dirty="0" smtClean="0"/>
              <a:t>-)</a:t>
            </a:r>
          </a:p>
          <a:p>
            <a:pPr marL="0" indent="0">
              <a:buNone/>
            </a:pPr>
            <a:r>
              <a:rPr lang="cs-CZ" i="1" dirty="0" err="1" smtClean="0"/>
              <a:t>Pidän</a:t>
            </a:r>
            <a:r>
              <a:rPr lang="cs-CZ" i="1" dirty="0" smtClean="0"/>
              <a:t> </a:t>
            </a:r>
            <a:r>
              <a:rPr lang="cs-CZ" i="1" dirty="0" err="1" smtClean="0"/>
              <a:t>siitä</a:t>
            </a:r>
            <a:r>
              <a:rPr lang="cs-CZ" dirty="0" smtClean="0"/>
              <a:t>. (ELA)</a:t>
            </a:r>
          </a:p>
          <a:p>
            <a:pPr marL="0" indent="0">
              <a:buNone/>
            </a:pPr>
            <a:r>
              <a:rPr lang="cs-CZ" i="1" dirty="0" err="1" smtClean="0"/>
              <a:t>Rakastan</a:t>
            </a:r>
            <a:r>
              <a:rPr lang="cs-CZ" i="1" dirty="0" smtClean="0"/>
              <a:t> </a:t>
            </a:r>
            <a:r>
              <a:rPr lang="cs-CZ" i="1" dirty="0" err="1" smtClean="0"/>
              <a:t>sitä</a:t>
            </a:r>
            <a:r>
              <a:rPr lang="cs-CZ" dirty="0" smtClean="0"/>
              <a:t>. (PAR)</a:t>
            </a:r>
          </a:p>
          <a:p>
            <a:pPr marL="0" indent="0">
              <a:buNone/>
            </a:pPr>
            <a:r>
              <a:rPr lang="cs-CZ" i="1" dirty="0" err="1" smtClean="0"/>
              <a:t>Haluan</a:t>
            </a:r>
            <a:r>
              <a:rPr lang="cs-CZ" i="1" dirty="0" smtClean="0"/>
              <a:t> sen</a:t>
            </a:r>
            <a:r>
              <a:rPr lang="cs-CZ" dirty="0" smtClean="0"/>
              <a:t>. (GEN/AKK)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o</a:t>
            </a:r>
            <a:r>
              <a:rPr lang="cs-CZ" dirty="0" err="1" smtClean="0"/>
              <a:t>ppikirja</a:t>
            </a:r>
            <a:r>
              <a:rPr lang="cs-CZ" dirty="0" smtClean="0"/>
              <a:t> – s. 40 (</a:t>
            </a:r>
            <a:r>
              <a:rPr lang="cs-CZ" i="1" dirty="0" err="1" smtClean="0"/>
              <a:t>tämä</a:t>
            </a:r>
            <a:r>
              <a:rPr lang="cs-CZ" dirty="0" smtClean="0"/>
              <a:t>, </a:t>
            </a:r>
            <a:r>
              <a:rPr lang="cs-CZ" i="1" dirty="0" err="1" smtClean="0"/>
              <a:t>tuo</a:t>
            </a:r>
            <a:r>
              <a:rPr lang="cs-CZ" dirty="0" smtClean="0"/>
              <a:t>, </a:t>
            </a:r>
            <a:r>
              <a:rPr lang="cs-CZ" i="1" dirty="0" smtClean="0"/>
              <a:t>se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43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1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82793"/>
            <a:ext cx="5184576" cy="552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56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</a:t>
            </a:r>
            <a:r>
              <a:rPr lang="cs-CZ" dirty="0" smtClean="0"/>
              <a:t>2a </a:t>
            </a:r>
            <a:r>
              <a:rPr lang="cs-CZ" dirty="0" smtClean="0"/>
              <a:t>- PEKAN </a:t>
            </a:r>
            <a:r>
              <a:rPr lang="cs-CZ" dirty="0" smtClean="0"/>
              <a:t>PÄIVÄ</a:t>
            </a:r>
            <a:br>
              <a:rPr lang="cs-CZ" dirty="0" smtClean="0"/>
            </a:br>
            <a:r>
              <a:rPr lang="cs-CZ" dirty="0" err="1" smtClean="0"/>
              <a:t>Muuta</a:t>
            </a:r>
            <a:r>
              <a:rPr lang="cs-CZ" dirty="0" smtClean="0"/>
              <a:t> </a:t>
            </a:r>
            <a:r>
              <a:rPr lang="cs-CZ" dirty="0" err="1" smtClean="0"/>
              <a:t>imperfektiin</a:t>
            </a:r>
            <a:r>
              <a:rPr lang="cs-CZ" dirty="0" smtClean="0"/>
              <a:t>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242"/>
          <a:stretch/>
        </p:blipFill>
        <p:spPr bwMode="auto">
          <a:xfrm>
            <a:off x="483442" y="1757772"/>
            <a:ext cx="8241132" cy="440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7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274638"/>
            <a:ext cx="8136904" cy="12101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/>
              <a:t>HARJOITUS </a:t>
            </a:r>
            <a:r>
              <a:rPr lang="cs-CZ" sz="4400" dirty="0" smtClean="0"/>
              <a:t>2b </a:t>
            </a:r>
            <a:r>
              <a:rPr lang="cs-CZ" sz="4400" dirty="0" smtClean="0"/>
              <a:t>- PEKAN </a:t>
            </a:r>
            <a:r>
              <a:rPr lang="cs-CZ" sz="4400" dirty="0" smtClean="0"/>
              <a:t>ILTA</a:t>
            </a:r>
            <a:br>
              <a:rPr lang="cs-CZ" sz="4400" dirty="0" smtClean="0"/>
            </a:br>
            <a:r>
              <a:rPr lang="cs-CZ" sz="4400" dirty="0" err="1" smtClean="0"/>
              <a:t>Muuta</a:t>
            </a:r>
            <a:r>
              <a:rPr lang="cs-CZ" sz="4400" dirty="0" smtClean="0"/>
              <a:t> </a:t>
            </a:r>
            <a:r>
              <a:rPr lang="cs-CZ" sz="4400" dirty="0" err="1" smtClean="0"/>
              <a:t>imperfektiin</a:t>
            </a:r>
            <a:endParaRPr lang="cs-CZ" sz="4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" t="35060" r="18337" b="37355"/>
          <a:stretch/>
        </p:blipFill>
        <p:spPr bwMode="auto">
          <a:xfrm>
            <a:off x="313423" y="1700808"/>
            <a:ext cx="8619351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30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KYSYMYKSET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 </a:t>
            </a:r>
            <a:r>
              <a:rPr lang="cs-CZ" i="1" dirty="0" err="1" smtClean="0"/>
              <a:t>heräsit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nousit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kurssi</a:t>
            </a:r>
            <a:r>
              <a:rPr lang="cs-CZ" i="1" dirty="0" smtClean="0"/>
              <a:t> </a:t>
            </a:r>
            <a:r>
              <a:rPr lang="cs-CZ" i="1" dirty="0" err="1" smtClean="0"/>
              <a:t>alkoi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kurssi</a:t>
            </a:r>
            <a:r>
              <a:rPr lang="cs-CZ" i="1" dirty="0" smtClean="0"/>
              <a:t> </a:t>
            </a:r>
            <a:r>
              <a:rPr lang="cs-CZ" i="1" dirty="0" err="1" smtClean="0"/>
              <a:t>loppuu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kello</a:t>
            </a:r>
            <a:r>
              <a:rPr lang="cs-CZ" i="1" dirty="0" smtClean="0"/>
              <a:t> nyt on?</a:t>
            </a:r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syöt</a:t>
            </a:r>
            <a:r>
              <a:rPr lang="cs-CZ" i="1" dirty="0" smtClean="0"/>
              <a:t> </a:t>
            </a:r>
            <a:r>
              <a:rPr lang="cs-CZ" i="1" dirty="0" err="1" smtClean="0"/>
              <a:t>illallista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Mihin</a:t>
            </a:r>
            <a:r>
              <a:rPr lang="cs-CZ" i="1" dirty="0" smtClean="0"/>
              <a:t> </a:t>
            </a:r>
            <a:r>
              <a:rPr lang="cs-CZ" i="1" dirty="0" err="1" smtClean="0"/>
              <a:t>aikaan</a:t>
            </a:r>
            <a:r>
              <a:rPr lang="cs-CZ" i="1" dirty="0" smtClean="0"/>
              <a:t> </a:t>
            </a:r>
            <a:r>
              <a:rPr lang="cs-CZ" i="1" dirty="0" err="1" smtClean="0"/>
              <a:t>menet</a:t>
            </a:r>
            <a:r>
              <a:rPr lang="cs-CZ" i="1" dirty="0" smtClean="0"/>
              <a:t> </a:t>
            </a:r>
            <a:r>
              <a:rPr lang="cs-CZ" i="1" dirty="0" err="1" smtClean="0"/>
              <a:t>nukkumaan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531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3 – </a:t>
            </a:r>
            <a:r>
              <a:rPr lang="cs-CZ" dirty="0" err="1" smtClean="0"/>
              <a:t>Täydennä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25658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/>
              <a:t>Hän maalaa </a:t>
            </a:r>
            <a:r>
              <a:rPr lang="fi-FI" i="1" dirty="0" smtClean="0"/>
              <a:t>nyt</a:t>
            </a:r>
            <a:r>
              <a:rPr lang="cs-CZ" i="1" dirty="0" smtClean="0"/>
              <a:t> ______</a:t>
            </a:r>
            <a:r>
              <a:rPr lang="fi-FI" i="1" dirty="0" smtClean="0"/>
              <a:t> (</a:t>
            </a:r>
            <a:r>
              <a:rPr lang="fi-FI" i="1" dirty="0"/>
              <a:t>seinä).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Hän ei </a:t>
            </a:r>
            <a:r>
              <a:rPr lang="fi-FI" i="1" dirty="0" smtClean="0"/>
              <a:t>maalaa</a:t>
            </a:r>
            <a:r>
              <a:rPr lang="cs-CZ" i="1" dirty="0" smtClean="0"/>
              <a:t> _______</a:t>
            </a:r>
            <a:r>
              <a:rPr lang="fi-FI" i="1" dirty="0" smtClean="0"/>
              <a:t> (</a:t>
            </a:r>
            <a:r>
              <a:rPr lang="fi-FI" i="1" dirty="0"/>
              <a:t>lattia).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Minä </a:t>
            </a:r>
            <a:r>
              <a:rPr lang="fi-FI" i="1" dirty="0"/>
              <a:t>ostin </a:t>
            </a:r>
            <a:r>
              <a:rPr lang="cs-CZ" i="1" dirty="0" smtClean="0"/>
              <a:t>________ </a:t>
            </a:r>
            <a:r>
              <a:rPr lang="fi-FI" i="1" dirty="0" smtClean="0"/>
              <a:t>(</a:t>
            </a:r>
            <a:r>
              <a:rPr lang="fi-FI" i="1" dirty="0" smtClean="0"/>
              <a:t>tietokone).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Minä en osta </a:t>
            </a:r>
            <a:r>
              <a:rPr lang="cs-CZ" i="1" dirty="0" smtClean="0"/>
              <a:t>________ </a:t>
            </a:r>
            <a:r>
              <a:rPr lang="fi-FI" i="1" dirty="0" smtClean="0"/>
              <a:t>(</a:t>
            </a:r>
            <a:r>
              <a:rPr lang="cs-CZ" i="1" dirty="0" smtClean="0"/>
              <a:t>auto</a:t>
            </a:r>
            <a:r>
              <a:rPr lang="fi-FI" i="1" dirty="0" smtClean="0"/>
              <a:t>).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Mies tapasi </a:t>
            </a:r>
            <a:r>
              <a:rPr lang="cs-CZ" i="1" dirty="0" smtClean="0"/>
              <a:t>______ </a:t>
            </a:r>
            <a:r>
              <a:rPr lang="fi-FI" i="1" dirty="0" smtClean="0"/>
              <a:t>(</a:t>
            </a:r>
            <a:r>
              <a:rPr lang="fi-FI" i="1" dirty="0"/>
              <a:t>nainen) ravintolassa.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Me tapasimme </a:t>
            </a:r>
            <a:r>
              <a:rPr lang="cs-CZ" i="1" dirty="0" smtClean="0"/>
              <a:t>_______ </a:t>
            </a:r>
            <a:r>
              <a:rPr lang="fi-FI" i="1" dirty="0" smtClean="0"/>
              <a:t>(</a:t>
            </a:r>
            <a:r>
              <a:rPr lang="fi-FI" i="1" dirty="0"/>
              <a:t>he) kirjastossa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He odottivat </a:t>
            </a:r>
            <a:r>
              <a:rPr lang="cs-CZ" i="1" dirty="0" smtClean="0"/>
              <a:t>________</a:t>
            </a:r>
            <a:r>
              <a:rPr lang="fi-FI" i="1" dirty="0"/>
              <a:t> (bussi) </a:t>
            </a:r>
            <a:r>
              <a:rPr lang="cs-CZ" i="1" dirty="0" err="1" smtClean="0"/>
              <a:t>puoli</a:t>
            </a:r>
            <a:r>
              <a:rPr lang="cs-CZ" i="1" dirty="0" smtClean="0"/>
              <a:t> </a:t>
            </a:r>
            <a:r>
              <a:rPr lang="cs-CZ" i="1" dirty="0" err="1" smtClean="0"/>
              <a:t>tuntia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Mikko </a:t>
            </a:r>
            <a:r>
              <a:rPr lang="fi-FI" i="1" dirty="0"/>
              <a:t>juo nyt </a:t>
            </a:r>
            <a:r>
              <a:rPr lang="cs-CZ" i="1" dirty="0" smtClean="0"/>
              <a:t>________</a:t>
            </a:r>
            <a:r>
              <a:rPr lang="fi-FI" i="1" dirty="0"/>
              <a:t> (olut) baarissa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kuuntelemme</a:t>
            </a:r>
            <a:r>
              <a:rPr lang="cs-CZ" i="1" dirty="0"/>
              <a:t> </a:t>
            </a:r>
            <a:r>
              <a:rPr lang="cs-CZ" i="1" dirty="0" smtClean="0"/>
              <a:t>______ (</a:t>
            </a:r>
            <a:r>
              <a:rPr lang="cs-CZ" i="1" dirty="0" err="1" smtClean="0"/>
              <a:t>radio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He </a:t>
            </a:r>
            <a:r>
              <a:rPr lang="cs-CZ" i="1" dirty="0" err="1" smtClean="0"/>
              <a:t>katsovat</a:t>
            </a:r>
            <a:r>
              <a:rPr lang="cs-CZ" i="1" dirty="0" smtClean="0"/>
              <a:t> __________ (</a:t>
            </a:r>
            <a:r>
              <a:rPr lang="cs-CZ" i="1" dirty="0" err="1" smtClean="0"/>
              <a:t>televisio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Minä</a:t>
            </a:r>
            <a:r>
              <a:rPr lang="fi-FI" i="1" dirty="0" smtClean="0"/>
              <a:t> </a:t>
            </a:r>
            <a:r>
              <a:rPr lang="fi-FI" i="1" dirty="0" smtClean="0"/>
              <a:t>vihaa</a:t>
            </a:r>
            <a:r>
              <a:rPr lang="cs-CZ" i="1" dirty="0" smtClean="0"/>
              <a:t>n</a:t>
            </a:r>
            <a:r>
              <a:rPr lang="fi-FI" i="1" dirty="0"/>
              <a:t>  </a:t>
            </a:r>
            <a:r>
              <a:rPr lang="cs-CZ" i="1" dirty="0" smtClean="0"/>
              <a:t>__________ </a:t>
            </a:r>
            <a:r>
              <a:rPr lang="fi-FI" i="1" dirty="0" smtClean="0"/>
              <a:t>(</a:t>
            </a:r>
            <a:r>
              <a:rPr lang="fi-FI" i="1" dirty="0"/>
              <a:t>räntäsade</a:t>
            </a:r>
            <a:r>
              <a:rPr lang="fi-FI" i="1" dirty="0" smtClean="0"/>
              <a:t>).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Hän </a:t>
            </a:r>
            <a:r>
              <a:rPr lang="fi-FI" i="1" dirty="0"/>
              <a:t>ei halua </a:t>
            </a:r>
            <a:r>
              <a:rPr lang="cs-CZ" i="1" dirty="0" smtClean="0"/>
              <a:t>_________</a:t>
            </a:r>
            <a:r>
              <a:rPr lang="fi-FI" i="1" dirty="0"/>
              <a:t> (puuro</a:t>
            </a:r>
            <a:r>
              <a:rPr lang="fi-FI" i="1" dirty="0" smtClean="0"/>
              <a:t>).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Minä </a:t>
            </a:r>
            <a:r>
              <a:rPr lang="fi-FI" i="1" dirty="0" smtClean="0"/>
              <a:t>lainaan</a:t>
            </a:r>
            <a:r>
              <a:rPr lang="cs-CZ" i="1" dirty="0" smtClean="0"/>
              <a:t> _________ (</a:t>
            </a:r>
            <a:r>
              <a:rPr lang="cs-CZ" i="1" dirty="0" err="1" smtClean="0"/>
              <a:t>kirja</a:t>
            </a:r>
            <a:r>
              <a:rPr lang="cs-CZ" i="1" dirty="0" smtClean="0"/>
              <a:t>)</a:t>
            </a:r>
            <a:r>
              <a:rPr lang="fi-FI" i="1" dirty="0" smtClean="0"/>
              <a:t> kirjastosta.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He juovat</a:t>
            </a:r>
            <a:r>
              <a:rPr lang="cs-CZ" i="1" dirty="0" smtClean="0"/>
              <a:t> _______ (</a:t>
            </a:r>
            <a:r>
              <a:rPr lang="cs-CZ" i="1" dirty="0" err="1" smtClean="0"/>
              <a:t>tee</a:t>
            </a:r>
            <a:r>
              <a:rPr lang="cs-CZ" i="1" dirty="0" smtClean="0"/>
              <a:t>)</a:t>
            </a:r>
            <a:r>
              <a:rPr lang="fi-FI" i="1" dirty="0"/>
              <a:t> 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Kesällä</a:t>
            </a:r>
            <a:r>
              <a:rPr lang="cs-CZ" i="1" dirty="0" smtClean="0"/>
              <a:t> </a:t>
            </a:r>
            <a:r>
              <a:rPr lang="cs-CZ" i="1" dirty="0" err="1" smtClean="0"/>
              <a:t>pelaamme</a:t>
            </a:r>
            <a:r>
              <a:rPr lang="cs-CZ" i="1" dirty="0" smtClean="0"/>
              <a:t> ________ (</a:t>
            </a:r>
            <a:r>
              <a:rPr lang="cs-CZ" i="1" dirty="0" err="1" smtClean="0"/>
              <a:t>tennis</a:t>
            </a:r>
            <a:r>
              <a:rPr lang="cs-CZ" i="1" dirty="0" smtClean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0434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4 – </a:t>
            </a:r>
            <a:r>
              <a:rPr lang="cs-CZ" dirty="0" err="1" smtClean="0"/>
              <a:t>Lisää</a:t>
            </a:r>
            <a:r>
              <a:rPr lang="cs-CZ" dirty="0" smtClean="0"/>
              <a:t> </a:t>
            </a:r>
            <a:r>
              <a:rPr lang="cs-CZ" dirty="0" err="1" smtClean="0"/>
              <a:t>objekti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i="1" dirty="0"/>
              <a:t>Mitä Tiina tarvitsee kesälomalla mukaan</a:t>
            </a:r>
            <a:r>
              <a:rPr lang="fi-FI" i="1" dirty="0" smtClean="0"/>
              <a:t>?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tarvitsee</a:t>
            </a:r>
            <a:r>
              <a:rPr lang="cs-CZ" i="1" dirty="0" smtClean="0"/>
              <a:t>…</a:t>
            </a:r>
          </a:p>
          <a:p>
            <a:r>
              <a:rPr lang="fi-FI" i="1" dirty="0"/>
              <a:t>sateenvarjo </a:t>
            </a:r>
          </a:p>
          <a:p>
            <a:r>
              <a:rPr lang="fi-FI" i="1" dirty="0"/>
              <a:t>kartta </a:t>
            </a:r>
          </a:p>
          <a:p>
            <a:r>
              <a:rPr lang="fi-FI" i="1" dirty="0"/>
              <a:t>kännykkä </a:t>
            </a:r>
          </a:p>
          <a:p>
            <a:r>
              <a:rPr lang="fi-FI" i="1" dirty="0" smtClean="0"/>
              <a:t>sandaalit  </a:t>
            </a:r>
            <a:endParaRPr lang="fi-FI" i="1" dirty="0"/>
          </a:p>
          <a:p>
            <a:r>
              <a:rPr lang="fi-FI" i="1" dirty="0" smtClean="0"/>
              <a:t>hattu </a:t>
            </a:r>
            <a:endParaRPr lang="fi-FI" i="1" dirty="0"/>
          </a:p>
          <a:p>
            <a:r>
              <a:rPr lang="cs-CZ" i="1" dirty="0"/>
              <a:t>a</a:t>
            </a:r>
            <a:r>
              <a:rPr lang="fi-FI" i="1" dirty="0" smtClean="0"/>
              <a:t>urinkovoide</a:t>
            </a:r>
            <a:r>
              <a:rPr lang="cs-CZ" i="1" dirty="0" smtClean="0"/>
              <a:t>t-ta</a:t>
            </a:r>
            <a:r>
              <a:rPr lang="fi-FI" i="1" dirty="0" smtClean="0"/>
              <a:t> </a:t>
            </a:r>
            <a:endParaRPr lang="fi-FI" i="1" dirty="0"/>
          </a:p>
          <a:p>
            <a:r>
              <a:rPr lang="fi-FI" i="1" dirty="0"/>
              <a:t>uimapuku </a:t>
            </a:r>
            <a:r>
              <a:rPr lang="cs-CZ" i="1" dirty="0" err="1" smtClean="0"/>
              <a:t>uimapuvu</a:t>
            </a:r>
            <a:r>
              <a:rPr lang="cs-CZ" i="1" dirty="0" smtClean="0"/>
              <a:t>-n  (suku </a:t>
            </a:r>
            <a:r>
              <a:rPr lang="cs-CZ" i="1" dirty="0" err="1" smtClean="0"/>
              <a:t>suvu</a:t>
            </a:r>
            <a:r>
              <a:rPr lang="cs-CZ" i="1" dirty="0" smtClean="0"/>
              <a:t>-n)</a:t>
            </a:r>
            <a:endParaRPr lang="fi-FI" i="1" dirty="0"/>
          </a:p>
          <a:p>
            <a:r>
              <a:rPr lang="fi-FI" i="1" dirty="0"/>
              <a:t>hyvä mieli </a:t>
            </a:r>
            <a:r>
              <a:rPr lang="cs-CZ" i="1" dirty="0" err="1" smtClean="0"/>
              <a:t>hyvä</a:t>
            </a:r>
            <a:r>
              <a:rPr lang="cs-CZ" i="1" dirty="0" smtClean="0"/>
              <a:t>-ä </a:t>
            </a:r>
            <a:r>
              <a:rPr lang="cs-CZ" i="1" dirty="0" err="1" smtClean="0"/>
              <a:t>miel-tä</a:t>
            </a:r>
            <a:endParaRPr lang="fi-FI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816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959</TotalTime>
  <Words>169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KIELI I</vt:lpstr>
      <vt:lpstr>SE-PRONOMINI (ukazovací zájmeno se)</vt:lpstr>
      <vt:lpstr>HARJOITUS 1</vt:lpstr>
      <vt:lpstr>HARJOITUS 2a - PEKAN PÄIVÄ Muuta imperfektiin. </vt:lpstr>
      <vt:lpstr> HARJOITUS 2b - PEKAN ILTA Muuta imperfektiin</vt:lpstr>
      <vt:lpstr>KYSYMYKSET</vt:lpstr>
      <vt:lpstr>HARJOITUS 3 – Täydennä.</vt:lpstr>
      <vt:lpstr>HARJOITUS 4 – Lisää objekti.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HP</cp:lastModifiedBy>
  <cp:revision>10</cp:revision>
  <dcterms:created xsi:type="dcterms:W3CDTF">2020-12-04T10:02:45Z</dcterms:created>
  <dcterms:modified xsi:type="dcterms:W3CDTF">2020-12-09T19:24:55Z</dcterms:modified>
</cp:coreProperties>
</file>