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9" r:id="rId7"/>
    <p:sldId id="265" r:id="rId8"/>
    <p:sldId id="273" r:id="rId9"/>
    <p:sldId id="274" r:id="rId10"/>
    <p:sldId id="263" r:id="rId11"/>
    <p:sldId id="267" r:id="rId12"/>
    <p:sldId id="266" r:id="rId13"/>
    <p:sldId id="276" r:id="rId14"/>
    <p:sldId id="275" r:id="rId15"/>
    <p:sldId id="270" r:id="rId16"/>
    <p:sldId id="272" r:id="rId17"/>
    <p:sldId id="271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95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65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51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3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72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66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73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36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9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41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58A1-1665-43EF-9DF7-4EB523E75471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C01E-ECAF-4523-B7AD-FE76F9B02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97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27152" t="23735" r="11993" b="9060"/>
          <a:stretch/>
        </p:blipFill>
        <p:spPr bwMode="auto">
          <a:xfrm>
            <a:off x="251520" y="404664"/>
            <a:ext cx="8712968" cy="5373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803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??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30555" r="15889" b="16667"/>
          <a:stretch/>
        </p:blipFill>
        <p:spPr bwMode="auto">
          <a:xfrm>
            <a:off x="1547664" y="404664"/>
            <a:ext cx="6920686" cy="384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7" t="40081" r="41546" b="20643"/>
          <a:stretch/>
        </p:blipFill>
        <p:spPr bwMode="auto">
          <a:xfrm>
            <a:off x="31711" y="4581128"/>
            <a:ext cx="2723371" cy="21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3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t="28572" r="12989" b="25198"/>
          <a:stretch/>
        </p:blipFill>
        <p:spPr bwMode="auto">
          <a:xfrm>
            <a:off x="179511" y="2348"/>
            <a:ext cx="8742909" cy="382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30358" r="12877" b="20237"/>
          <a:stretch/>
        </p:blipFill>
        <p:spPr bwMode="auto">
          <a:xfrm>
            <a:off x="126472" y="3275875"/>
            <a:ext cx="8769905" cy="36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 flipV="1">
            <a:off x="0" y="3275876"/>
            <a:ext cx="9144000" cy="59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1" t="40873" r="32399" b="36310"/>
          <a:stretch/>
        </p:blipFill>
        <p:spPr bwMode="auto">
          <a:xfrm>
            <a:off x="323528" y="188640"/>
            <a:ext cx="6624736" cy="218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t="55587" r="30088" b="22443"/>
          <a:stretch/>
        </p:blipFill>
        <p:spPr bwMode="auto">
          <a:xfrm>
            <a:off x="95874" y="2377849"/>
            <a:ext cx="7329806" cy="231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Výsledek obrázku pro srdce kreslen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Výsledek obrázku pro srdce kreslen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32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83747"/>
            <a:ext cx="8229600" cy="1143000"/>
          </a:xfrm>
        </p:spPr>
        <p:txBody>
          <a:bodyPr/>
          <a:lstStyle/>
          <a:p>
            <a:r>
              <a:rPr lang="cs-CZ" dirty="0" smtClean="0"/>
              <a:t>Doplňte vhodná slova: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4038600" cy="2337123"/>
          </a:xfrm>
        </p:spPr>
        <p:txBody>
          <a:bodyPr/>
          <a:lstStyle/>
          <a:p>
            <a:r>
              <a:rPr lang="cs-CZ" dirty="0" smtClean="0"/>
              <a:t>srdeční _____________</a:t>
            </a:r>
          </a:p>
          <a:p>
            <a:r>
              <a:rPr lang="cs-CZ" dirty="0" smtClean="0"/>
              <a:t>srdcový _____________</a:t>
            </a:r>
          </a:p>
          <a:p>
            <a:r>
              <a:rPr lang="cs-CZ" dirty="0" smtClean="0"/>
              <a:t>srdnatý _____________</a:t>
            </a:r>
          </a:p>
          <a:p>
            <a:r>
              <a:rPr lang="cs-CZ" dirty="0" smtClean="0"/>
              <a:t>srdečný _____________</a:t>
            </a:r>
            <a:endParaRPr lang="cs-CZ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38370" r="36527" b="39025"/>
          <a:stretch/>
        </p:blipFill>
        <p:spPr bwMode="auto">
          <a:xfrm>
            <a:off x="827584" y="620688"/>
            <a:ext cx="5256584" cy="207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33555"/>
            <a:ext cx="1719424" cy="16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5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6136" y="2924944"/>
            <a:ext cx="3178696" cy="508918"/>
          </a:xfrm>
        </p:spPr>
        <p:txBody>
          <a:bodyPr>
            <a:noAutofit/>
          </a:bodyPr>
          <a:lstStyle/>
          <a:p>
            <a:r>
              <a:rPr lang="cs-CZ" sz="2800" dirty="0" smtClean="0"/>
              <a:t>srdcové eso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5624" y="260648"/>
            <a:ext cx="4038600" cy="67667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srdeční selhání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84168" y="3837112"/>
            <a:ext cx="2562944" cy="67667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srdnatý výkon</a:t>
            </a:r>
            <a:endParaRPr lang="cs-CZ" dirty="0"/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4" y="937319"/>
            <a:ext cx="5111163" cy="32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dvaha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5" y="4509120"/>
            <a:ext cx="59817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srdcové e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72" y="332656"/>
            <a:ext cx="1656184" cy="23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0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5595" r="21244" b="30388"/>
          <a:stretch/>
        </p:blipFill>
        <p:spPr bwMode="auto">
          <a:xfrm>
            <a:off x="395535" y="188640"/>
            <a:ext cx="798221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t="41071" r="15443" b="33532"/>
          <a:stretch/>
        </p:blipFill>
        <p:spPr bwMode="auto">
          <a:xfrm>
            <a:off x="395535" y="4387552"/>
            <a:ext cx="7640787" cy="214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88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t="12104" r="23921" b="6250"/>
          <a:stretch/>
        </p:blipFill>
        <p:spPr bwMode="auto">
          <a:xfrm>
            <a:off x="251519" y="0"/>
            <a:ext cx="782632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9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70904" r="21244" b="6249"/>
          <a:stretch/>
        </p:blipFill>
        <p:spPr bwMode="auto">
          <a:xfrm>
            <a:off x="12188" y="0"/>
            <a:ext cx="7452225" cy="20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Výsledek obrázku pro ří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248472" cy="27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35913" r="15109" b="38690"/>
          <a:stretch/>
        </p:blipFill>
        <p:spPr bwMode="auto">
          <a:xfrm>
            <a:off x="251520" y="3213902"/>
            <a:ext cx="8071113" cy="223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ýsledek obrázku pro modré oko kreslen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20870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8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42857" r="23252" b="30754"/>
          <a:stretch/>
        </p:blipFill>
        <p:spPr bwMode="auto">
          <a:xfrm>
            <a:off x="325132" y="37912"/>
            <a:ext cx="8063292" cy="262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t="33617" r="30088" b="44413"/>
          <a:stretch/>
        </p:blipFill>
        <p:spPr bwMode="auto">
          <a:xfrm>
            <a:off x="164612" y="4437112"/>
            <a:ext cx="6999675" cy="220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myš kreslen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47989"/>
            <a:ext cx="239077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čumák p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92" y="2617022"/>
            <a:ext cx="3210390" cy="20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groš česk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24112"/>
            <a:ext cx="16859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fotosoutez-bystricko.cz/photo/2013rocnik/thumb/small/kul-v-plote-2013-09-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37" y="1002360"/>
            <a:ext cx="27622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4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/>
          <a:srcRect l="27152" t="23735" r="11993" b="9060"/>
          <a:stretch/>
        </p:blipFill>
        <p:spPr bwMode="auto">
          <a:xfrm>
            <a:off x="251520" y="404664"/>
            <a:ext cx="8712968" cy="5373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ál 1"/>
          <p:cNvSpPr/>
          <p:nvPr/>
        </p:nvSpPr>
        <p:spPr>
          <a:xfrm>
            <a:off x="6084168" y="4221088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6084168" y="4507218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211960" y="4733528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99592" y="5061908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2339752" y="5321015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43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rčení s částmi těla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0303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přimhouřit nad něčím oči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dávat si do nosu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strkat do něčeho nos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 odřenýma ušima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vzít někomu něco z úst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mít něčeho plné zuby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8" t="71500" r="26804" b="10492"/>
          <a:stretch/>
        </p:blipFill>
        <p:spPr>
          <a:xfrm>
            <a:off x="4499992" y="5274572"/>
            <a:ext cx="1357746" cy="928254"/>
          </a:xfrm>
        </p:spPr>
      </p:pic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70963" r="76829" b="15329"/>
          <a:stretch/>
        </p:blipFill>
        <p:spPr>
          <a:xfrm>
            <a:off x="5170303" y="1327269"/>
            <a:ext cx="1330036" cy="706581"/>
          </a:xfrm>
          <a:prstGeom prst="rect">
            <a:avLst/>
          </a:prstGeom>
        </p:spPr>
      </p:pic>
      <p:pic>
        <p:nvPicPr>
          <p:cNvPr id="10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69082" r="51513" b="9685"/>
          <a:stretch/>
        </p:blipFill>
        <p:spPr>
          <a:xfrm>
            <a:off x="6086189" y="4437112"/>
            <a:ext cx="1440873" cy="1094509"/>
          </a:xfrm>
          <a:prstGeom prst="rect">
            <a:avLst/>
          </a:prstGeom>
        </p:spPr>
      </p:pic>
      <p:pic>
        <p:nvPicPr>
          <p:cNvPr id="11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9" t="36292" r="7159" b="41131"/>
          <a:stretch/>
        </p:blipFill>
        <p:spPr>
          <a:xfrm>
            <a:off x="5004048" y="3686560"/>
            <a:ext cx="831273" cy="1163782"/>
          </a:xfrm>
          <a:prstGeom prst="rect">
            <a:avLst/>
          </a:prstGeom>
        </p:spPr>
      </p:pic>
      <p:pic>
        <p:nvPicPr>
          <p:cNvPr id="1026" name="Picture 2" descr="http://program.autiste.cz/images/aplikace/pece-o-zdravi/lidske-telo/350x350/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89" y="2276872"/>
            <a:ext cx="1298878" cy="1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0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spojovačka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99992" y="1600200"/>
            <a:ext cx="4176464" cy="49971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říci něco, co chtěl ten druhý zrovna také říci</a:t>
            </a:r>
          </a:p>
          <a:p>
            <a:r>
              <a:rPr lang="pl-PL" dirty="0" smtClean="0"/>
              <a:t>protiví </a:t>
            </a:r>
            <a:r>
              <a:rPr lang="pl-PL" dirty="0"/>
              <a:t>se mu to, je toho až </a:t>
            </a:r>
            <a:r>
              <a:rPr lang="pl-PL" dirty="0" smtClean="0"/>
              <a:t>příliš</a:t>
            </a:r>
            <a:endParaRPr lang="pl-PL" dirty="0"/>
          </a:p>
          <a:p>
            <a:r>
              <a:rPr lang="cs-CZ" dirty="0" smtClean="0"/>
              <a:t>těsně</a:t>
            </a:r>
            <a:r>
              <a:rPr lang="cs-CZ" dirty="0"/>
              <a:t>, jen tak </a:t>
            </a:r>
            <a:r>
              <a:rPr lang="cs-CZ" dirty="0" smtClean="0"/>
              <a:t>tak</a:t>
            </a:r>
          </a:p>
          <a:p>
            <a:r>
              <a:rPr lang="cs-CZ" dirty="0" smtClean="0"/>
              <a:t>být </a:t>
            </a:r>
            <a:r>
              <a:rPr lang="cs-CZ" dirty="0"/>
              <a:t>k němu vlídný, shovívavý, něco prominout</a:t>
            </a:r>
            <a:endParaRPr lang="cs-CZ" dirty="0" smtClean="0"/>
          </a:p>
          <a:p>
            <a:r>
              <a:rPr lang="cs-CZ" dirty="0" smtClean="0"/>
              <a:t>plést se do něčeho, co se nás netýká, být zvědavý, někdy až příliš</a:t>
            </a:r>
          </a:p>
          <a:p>
            <a:r>
              <a:rPr lang="cs-CZ" dirty="0"/>
              <a:t>dopřávat si, užívat si něčeho dobré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42792" cy="4525963"/>
          </a:xfrm>
        </p:spPr>
        <p:txBody>
          <a:bodyPr/>
          <a:lstStyle/>
          <a:p>
            <a:r>
              <a:rPr lang="cs-CZ" dirty="0" smtClean="0"/>
              <a:t>přimhouřit nad něčím oči</a:t>
            </a:r>
          </a:p>
          <a:p>
            <a:r>
              <a:rPr lang="cs-CZ" dirty="0" smtClean="0"/>
              <a:t>dávat si do nosu</a:t>
            </a:r>
          </a:p>
          <a:p>
            <a:r>
              <a:rPr lang="cs-CZ" dirty="0" smtClean="0"/>
              <a:t>strkat do něčeho nos</a:t>
            </a:r>
          </a:p>
          <a:p>
            <a:r>
              <a:rPr lang="cs-CZ" dirty="0" smtClean="0"/>
              <a:t>s odřenýma ušima</a:t>
            </a:r>
          </a:p>
          <a:p>
            <a:r>
              <a:rPr lang="cs-CZ" dirty="0" smtClean="0"/>
              <a:t>vzít někomu něco z úst</a:t>
            </a:r>
          </a:p>
          <a:p>
            <a:r>
              <a:rPr lang="cs-CZ" dirty="0" smtClean="0"/>
              <a:t>mít něčeho plné zuby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07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6786" r="12766" b="13492"/>
          <a:stretch/>
        </p:blipFill>
        <p:spPr bwMode="auto">
          <a:xfrm>
            <a:off x="-178" y="115619"/>
            <a:ext cx="8856985" cy="49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40476" r="15219" b="37689"/>
          <a:stretch/>
        </p:blipFill>
        <p:spPr bwMode="auto">
          <a:xfrm>
            <a:off x="251520" y="4854661"/>
            <a:ext cx="8795152" cy="19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6786" r="12766" b="13492"/>
          <a:stretch/>
        </p:blipFill>
        <p:spPr bwMode="auto">
          <a:xfrm>
            <a:off x="-178" y="115619"/>
            <a:ext cx="8856985" cy="49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647895" y="2487996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608335" y="2487996"/>
            <a:ext cx="144016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3238782" y="3658052"/>
            <a:ext cx="32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016047" y="3941335"/>
            <a:ext cx="32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367975" y="4237598"/>
            <a:ext cx="32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40476" r="15219" b="37689"/>
          <a:stretch/>
        </p:blipFill>
        <p:spPr bwMode="auto">
          <a:xfrm>
            <a:off x="251520" y="4854661"/>
            <a:ext cx="8795152" cy="19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ál 34"/>
          <p:cNvSpPr/>
          <p:nvPr/>
        </p:nvSpPr>
        <p:spPr>
          <a:xfrm>
            <a:off x="647895" y="4599922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746990" y="5949280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1764972" y="5949280"/>
            <a:ext cx="100682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8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36310" r="12877" b="34722"/>
          <a:stretch/>
        </p:blipFill>
        <p:spPr bwMode="auto">
          <a:xfrm>
            <a:off x="251519" y="188640"/>
            <a:ext cx="864243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64962" r="18232" b="16099"/>
          <a:stretch/>
        </p:blipFill>
        <p:spPr bwMode="auto">
          <a:xfrm>
            <a:off x="208058" y="4539147"/>
            <a:ext cx="8671052" cy="188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25213" r="18232" b="58713"/>
          <a:stretch/>
        </p:blipFill>
        <p:spPr bwMode="auto">
          <a:xfrm>
            <a:off x="208058" y="2805187"/>
            <a:ext cx="8635084" cy="159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57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36310" r="12877" b="34722"/>
          <a:stretch/>
        </p:blipFill>
        <p:spPr bwMode="auto">
          <a:xfrm>
            <a:off x="251519" y="188640"/>
            <a:ext cx="864243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64962" r="18232" b="16099"/>
          <a:stretch/>
        </p:blipFill>
        <p:spPr bwMode="auto">
          <a:xfrm>
            <a:off x="208058" y="4539147"/>
            <a:ext cx="8671052" cy="188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25213" r="18232" b="58713"/>
          <a:stretch/>
        </p:blipFill>
        <p:spPr bwMode="auto">
          <a:xfrm>
            <a:off x="208058" y="2805187"/>
            <a:ext cx="8635084" cy="159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55907" y="1700808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863919" y="3933056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63919" y="5663922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68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předložky u míst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r>
              <a:rPr lang="cs-CZ" dirty="0" smtClean="0"/>
              <a:t>na poště, na poštu</a:t>
            </a:r>
          </a:p>
          <a:p>
            <a:r>
              <a:rPr lang="cs-CZ" dirty="0" smtClean="0"/>
              <a:t>na návštěvě, na návštěvu</a:t>
            </a:r>
          </a:p>
          <a:p>
            <a:r>
              <a:rPr lang="cs-CZ" dirty="0" smtClean="0"/>
              <a:t>na nádraží</a:t>
            </a:r>
          </a:p>
          <a:p>
            <a:r>
              <a:rPr lang="cs-CZ" dirty="0" smtClean="0"/>
              <a:t>na letišti, na letiště</a:t>
            </a:r>
          </a:p>
          <a:p>
            <a:r>
              <a:rPr lang="cs-CZ" dirty="0" smtClean="0"/>
              <a:t>na zahradě, na zahradu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v bance, do banky</a:t>
            </a:r>
          </a:p>
          <a:p>
            <a:r>
              <a:rPr lang="cs-CZ" dirty="0" smtClean="0"/>
              <a:t>v kině, do kina</a:t>
            </a:r>
          </a:p>
          <a:p>
            <a:r>
              <a:rPr lang="cs-CZ" dirty="0" smtClean="0"/>
              <a:t>ve škole, do školy</a:t>
            </a:r>
          </a:p>
          <a:p>
            <a:r>
              <a:rPr lang="cs-CZ" dirty="0" smtClean="0"/>
              <a:t>v kostele, do kostela</a:t>
            </a:r>
          </a:p>
          <a:p>
            <a:r>
              <a:rPr lang="cs-CZ" dirty="0" smtClean="0"/>
              <a:t>v obchodě, do obchodu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0642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181</Words>
  <Application>Microsoft Office PowerPoint</Application>
  <PresentationFormat>Předvádění na obrazovce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Prezentace aplikace PowerPoint</vt:lpstr>
      <vt:lpstr>Prezentace aplikace PowerPoint</vt:lpstr>
      <vt:lpstr>rčení s částmi těla</vt:lpstr>
      <vt:lpstr>spojovačka</vt:lpstr>
      <vt:lpstr>Prezentace aplikace PowerPoint</vt:lpstr>
      <vt:lpstr>Prezentace aplikace PowerPoint</vt:lpstr>
      <vt:lpstr>Prezentace aplikace PowerPoint</vt:lpstr>
      <vt:lpstr>Prezentace aplikace PowerPoint</vt:lpstr>
      <vt:lpstr>předložky u míst</vt:lpstr>
      <vt:lpstr>??</vt:lpstr>
      <vt:lpstr>Prezentace aplikace PowerPoint</vt:lpstr>
      <vt:lpstr>Prezentace aplikace PowerPoint</vt:lpstr>
      <vt:lpstr>Doplňte vhodná slova:</vt:lpstr>
      <vt:lpstr>srdcové eso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Dominika</dc:creator>
  <cp:lastModifiedBy>FFUK</cp:lastModifiedBy>
  <cp:revision>14</cp:revision>
  <dcterms:created xsi:type="dcterms:W3CDTF">2017-04-05T19:26:04Z</dcterms:created>
  <dcterms:modified xsi:type="dcterms:W3CDTF">2017-04-19T12:46:49Z</dcterms:modified>
</cp:coreProperties>
</file>