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18F322-028D-4990-B59A-9F7FC533D495}" v="3" dt="2024-03-25T09:47:25.2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gi Lukavská, Jana" userId="9e83ed44-a6bf-4f99-be29-afc558c468c0" providerId="ADAL" clId="{4618F322-028D-4990-B59A-9F7FC533D495}"/>
    <pc:docChg chg="modSld">
      <pc:chgData name="Segi Lukavská, Jana" userId="9e83ed44-a6bf-4f99-be29-afc558c468c0" providerId="ADAL" clId="{4618F322-028D-4990-B59A-9F7FC533D495}" dt="2024-03-25T10:00:54.698" v="26" actId="1076"/>
      <pc:docMkLst>
        <pc:docMk/>
      </pc:docMkLst>
      <pc:sldChg chg="addSp modSp mod">
        <pc:chgData name="Segi Lukavská, Jana" userId="9e83ed44-a6bf-4f99-be29-afc558c468c0" providerId="ADAL" clId="{4618F322-028D-4990-B59A-9F7FC533D495}" dt="2024-03-25T09:47:33.140" v="22" actId="14100"/>
        <pc:sldMkLst>
          <pc:docMk/>
          <pc:sldMk cId="3855452172" sldId="258"/>
        </pc:sldMkLst>
        <pc:picChg chg="add mod">
          <ac:chgData name="Segi Lukavská, Jana" userId="9e83ed44-a6bf-4f99-be29-afc558c468c0" providerId="ADAL" clId="{4618F322-028D-4990-B59A-9F7FC533D495}" dt="2024-03-25T09:45:58.004" v="15" actId="14100"/>
          <ac:picMkLst>
            <pc:docMk/>
            <pc:sldMk cId="3855452172" sldId="258"/>
            <ac:picMk id="3" creationId="{5DAA290A-49EF-640D-F97F-BA36ED993412}"/>
          </ac:picMkLst>
        </pc:picChg>
        <pc:picChg chg="add mod">
          <ac:chgData name="Segi Lukavská, Jana" userId="9e83ed44-a6bf-4f99-be29-afc558c468c0" providerId="ADAL" clId="{4618F322-028D-4990-B59A-9F7FC533D495}" dt="2024-03-25T09:46:07.779" v="17" actId="14100"/>
          <ac:picMkLst>
            <pc:docMk/>
            <pc:sldMk cId="3855452172" sldId="258"/>
            <ac:picMk id="5" creationId="{67A942DA-7676-D8B1-DAA6-91E6A9BE32BA}"/>
          </ac:picMkLst>
        </pc:picChg>
        <pc:picChg chg="add mod">
          <ac:chgData name="Segi Lukavská, Jana" userId="9e83ed44-a6bf-4f99-be29-afc558c468c0" providerId="ADAL" clId="{4618F322-028D-4990-B59A-9F7FC533D495}" dt="2024-03-25T09:47:33.140" v="22" actId="14100"/>
          <ac:picMkLst>
            <pc:docMk/>
            <pc:sldMk cId="3855452172" sldId="258"/>
            <ac:picMk id="7" creationId="{3166779C-2F05-0347-A511-758D184FE814}"/>
          </ac:picMkLst>
        </pc:picChg>
      </pc:sldChg>
      <pc:sldChg chg="addSp modSp mod">
        <pc:chgData name="Segi Lukavská, Jana" userId="9e83ed44-a6bf-4f99-be29-afc558c468c0" providerId="ADAL" clId="{4618F322-028D-4990-B59A-9F7FC533D495}" dt="2024-03-25T10:00:54.698" v="26" actId="1076"/>
        <pc:sldMkLst>
          <pc:docMk/>
          <pc:sldMk cId="2465937781" sldId="259"/>
        </pc:sldMkLst>
        <pc:picChg chg="add mod">
          <ac:chgData name="Segi Lukavská, Jana" userId="9e83ed44-a6bf-4f99-be29-afc558c468c0" providerId="ADAL" clId="{4618F322-028D-4990-B59A-9F7FC533D495}" dt="2024-03-25T10:00:54.698" v="26" actId="1076"/>
          <ac:picMkLst>
            <pc:docMk/>
            <pc:sldMk cId="2465937781" sldId="259"/>
            <ac:picMk id="3" creationId="{0F1DBB76-5C50-ACAB-9A34-1E976C4939B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78E0A-BC9E-4C5A-EFA0-549F4B9B5E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1AB4DA-3F9C-0F9C-D82B-E37DECC3AE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AFA482-11CF-E747-D8E6-25DB2C73E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945AB-450A-4A54-AF32-650EE38C7C5B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ECB7F2-068E-7CBC-B889-059505C28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59E42F-420E-0174-A259-D6AB1AD11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CBF02-9627-4683-AAB2-164A978CE6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287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C971D-A4C5-317A-2A31-25D86C51B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8BB7AB-C3E2-22A0-75EF-4C0E9242E6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96F176-EB69-C325-B825-B4F80FC80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945AB-450A-4A54-AF32-650EE38C7C5B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22F292-AEE1-A6A7-50C0-57F365FCC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61FB63-2F9C-C985-BD0A-0A0DAE835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CBF02-9627-4683-AAB2-164A978CE6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7649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C9048B-1FA6-0100-5038-F0372E22DF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6026E6-3D99-E71A-98A6-358A09CDD3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31BDDC-615E-BAED-FAA7-C38FD6C3B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945AB-450A-4A54-AF32-650EE38C7C5B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9580E4-909D-09E2-9B46-81BB6276E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9A0A74-6C55-09DA-244A-B0A528559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CBF02-9627-4683-AAB2-164A978CE6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682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9211B-BBE9-8FDD-AAAA-1A8E67FBB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053BD-5A6E-76AC-49E1-B615D32AC7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2D6C11-2FF4-D65B-DB28-C547580C4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945AB-450A-4A54-AF32-650EE38C7C5B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68F958-8CCE-3C58-065D-9DB545947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F59C29-4585-A759-D81A-5CBCA4D16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CBF02-9627-4683-AAB2-164A978CE6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57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9C908-F079-8652-D799-34C25ADC8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0BB602-3C5F-5F53-1194-5275FADCF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D0953D-31F0-AC31-BDB9-EBC28D0FF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945AB-450A-4A54-AF32-650EE38C7C5B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907CEE-CD94-0213-F268-938AD1516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4AC3AE-385B-4296-4FAE-0B2EB8C87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CBF02-9627-4683-AAB2-164A978CE6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333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1816C-4B50-A89B-7E26-C0FF4A457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56647F-6FAC-077F-8EEE-DDB09A82AB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02E1A1-9451-35B4-C2A1-477C55777A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6A9155-5006-5C9F-BD82-34176F23C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945AB-450A-4A54-AF32-650EE38C7C5B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21BDB0-3E6C-A7AC-519F-39CEFE3E5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44212D-0EA9-C9A3-8DBC-E7586E4FA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CBF02-9627-4683-AAB2-164A978CE6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698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F3F27-3CA6-4A20-3D95-AF8A82906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75D24A-444D-B9DD-44BE-17474CB27F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9D9998-0058-5799-0D22-91E382860E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530875-3B74-E8F5-8554-89C582C0E2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0DE8DF-E0A6-4761-2A95-64BDA1222E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507781-67D3-E282-1866-7BEB40E47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945AB-450A-4A54-AF32-650EE38C7C5B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06CEC7-7F40-2C0A-BC05-C996ED85C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3FFEE3-B14A-FEC5-37B2-1D8CB9D5F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CBF02-9627-4683-AAB2-164A978CE6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7638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9AB8B-2F1F-4157-E3A5-0F721DB95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24F0EC-AC90-BA73-48EC-7B851D8BD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945AB-450A-4A54-AF32-650EE38C7C5B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4FB86F-07F7-47E0-80A2-179314F61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F96827-8D04-951B-96EB-D9ED7E6B7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CBF02-9627-4683-AAB2-164A978CE6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54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2D8935-FF1E-B95A-3838-5A4D36565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945AB-450A-4A54-AF32-650EE38C7C5B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8EF8D5-B620-7952-E0CC-72E971948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AF857E-5365-F70E-4B6F-1D17132E5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CBF02-9627-4683-AAB2-164A978CE6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714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21B8E-2614-AEE9-89DD-46613C290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D5A935-CD70-0500-A7ED-DAB6E9E32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766F19-CE56-5B2F-AFDA-E6B6DFFD96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1BD96E-B52D-C82A-E890-B48135498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945AB-450A-4A54-AF32-650EE38C7C5B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B34C5D-55A1-DCC3-4041-6EADD66DA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90A160-09E9-49FD-7498-898387E7D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CBF02-9627-4683-AAB2-164A978CE6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1001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4C2D0-4D03-DEA0-DF0C-58850B13C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CB261F-E27E-E01E-1A7B-51D6A10D40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41B326-D9BF-8500-3DEB-313FFDCEF3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3767F2-1898-94B0-E9C0-085AD13D4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945AB-450A-4A54-AF32-650EE38C7C5B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AF4656-1873-BB7C-8A58-C6D99C8E0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4E507C-A6E7-0DF3-E6B2-FCBBC84E8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CBF02-9627-4683-AAB2-164A978CE6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884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DC02B5-4AF5-96A4-537F-5E9646437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59DDF3-BAF0-8ECD-0383-3456709841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D145A2-15D3-90BC-D6A4-CDC92A324B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0945AB-450A-4A54-AF32-650EE38C7C5B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2D7754-ECBC-139D-164F-FEF0DA264C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08CB1B-2330-3D9E-E9AF-420695F6DF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47CBF02-9627-4683-AAB2-164A978CE6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7534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BB19DD-5D56-0163-56F4-8ED6AD4650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Prašina: Černý </a:t>
            </a:r>
            <a:r>
              <a:rPr lang="cs-CZ" dirty="0" err="1"/>
              <a:t>merkurit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01A64E-92B6-6F7D-BC5B-0768CE8422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							čtení s předvídáním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831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text on a page&#10;&#10;Description automatically generated">
            <a:extLst>
              <a:ext uri="{FF2B5EF4-FFF2-40B4-BE49-F238E27FC236}">
                <a16:creationId xmlns:a16="http://schemas.microsoft.com/office/drawing/2014/main" id="{863F359F-CDBF-9ADF-2607-643FD69014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308" y="538479"/>
            <a:ext cx="5554813" cy="5669281"/>
          </a:xfrm>
          <a:prstGeom prst="rect">
            <a:avLst/>
          </a:prstGeom>
        </p:spPr>
      </p:pic>
      <p:pic>
        <p:nvPicPr>
          <p:cNvPr id="9" name="Picture 8" descr="A text on a page&#10;&#10;Description automatically generated">
            <a:extLst>
              <a:ext uri="{FF2B5EF4-FFF2-40B4-BE49-F238E27FC236}">
                <a16:creationId xmlns:a16="http://schemas.microsoft.com/office/drawing/2014/main" id="{B455C362-2300-E469-EF51-AF68FC01B5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8880" y="538478"/>
            <a:ext cx="5913119" cy="5567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781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text on a page&#10;&#10;Description automatically generated">
            <a:extLst>
              <a:ext uri="{FF2B5EF4-FFF2-40B4-BE49-F238E27FC236}">
                <a16:creationId xmlns:a16="http://schemas.microsoft.com/office/drawing/2014/main" id="{5DAA290A-49EF-640D-F97F-BA36ED9934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356" y="347129"/>
            <a:ext cx="5474869" cy="6206071"/>
          </a:xfrm>
          <a:prstGeom prst="rect">
            <a:avLst/>
          </a:prstGeom>
        </p:spPr>
      </p:pic>
      <p:pic>
        <p:nvPicPr>
          <p:cNvPr id="5" name="Picture 4" descr="A text on a page&#10;&#10;Description automatically generated">
            <a:extLst>
              <a:ext uri="{FF2B5EF4-FFF2-40B4-BE49-F238E27FC236}">
                <a16:creationId xmlns:a16="http://schemas.microsoft.com/office/drawing/2014/main" id="{67A942DA-7676-D8B1-DAA6-91E6A9BE32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477521"/>
            <a:ext cx="6065409" cy="3637280"/>
          </a:xfrm>
          <a:prstGeom prst="rect">
            <a:avLst/>
          </a:prstGeom>
        </p:spPr>
      </p:pic>
      <p:pic>
        <p:nvPicPr>
          <p:cNvPr id="7" name="Picture 6" descr="A black text on a white background&#10;&#10;Description automatically generated">
            <a:extLst>
              <a:ext uri="{FF2B5EF4-FFF2-40B4-BE49-F238E27FC236}">
                <a16:creationId xmlns:a16="http://schemas.microsoft.com/office/drawing/2014/main" id="{3166779C-2F05-0347-A511-758D184FE81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082" y="4234154"/>
            <a:ext cx="5605110" cy="1536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452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F1DBB76-5C50-ACAB-9A34-1E976C4939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920" y="466834"/>
            <a:ext cx="6120031" cy="54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937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14</Words>
  <Application>Microsoft Office PowerPoint</Application>
  <PresentationFormat>Widescreen</PresentationFormat>
  <Paragraphs>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Prašina: Černý merkurit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Prašina: Černý merkurit</dc:title>
  <dc:creator>Segi Lukavská, Jana</dc:creator>
  <cp:lastModifiedBy>Segi Lukavská, Jana</cp:lastModifiedBy>
  <cp:revision>1</cp:revision>
  <dcterms:created xsi:type="dcterms:W3CDTF">2024-03-25T09:38:40Z</dcterms:created>
  <dcterms:modified xsi:type="dcterms:W3CDTF">2024-03-25T10:00:56Z</dcterms:modified>
</cp:coreProperties>
</file>