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79" r:id="rId7"/>
    <p:sldId id="258" r:id="rId8"/>
    <p:sldId id="259" r:id="rId9"/>
    <p:sldId id="273" r:id="rId10"/>
    <p:sldId id="272" r:id="rId11"/>
    <p:sldId id="274" r:id="rId12"/>
    <p:sldId id="261" r:id="rId13"/>
    <p:sldId id="277" r:id="rId14"/>
    <p:sldId id="263" r:id="rId15"/>
    <p:sldId id="275" r:id="rId16"/>
    <p:sldId id="278" r:id="rId17"/>
    <p:sldId id="268" r:id="rId18"/>
    <p:sldId id="269" r:id="rId19"/>
    <p:sldId id="270" r:id="rId20"/>
    <p:sldId id="267" r:id="rId21"/>
    <p:sldId id="276" r:id="rId22"/>
    <p:sldId id="260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45BAB4-0F4E-49DA-9E60-8421607BE7D7}" v="86" dt="2026-03-12T06:44:26.8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uzana Kříhová" userId="7d41808c-390e-40c2-bd93-53b0af250f83" providerId="ADAL" clId="{8A73C8EF-4FBD-427E-B7D6-34F71D60BEFD}"/>
    <pc:docChg chg="undo custSel addSld delSld modSld sldOrd">
      <pc:chgData name="Zuzana Kříhová" userId="7d41808c-390e-40c2-bd93-53b0af250f83" providerId="ADAL" clId="{8A73C8EF-4FBD-427E-B7D6-34F71D60BEFD}" dt="2026-03-12T06:44:26.820" v="692" actId="14100"/>
      <pc:docMkLst>
        <pc:docMk/>
      </pc:docMkLst>
      <pc:sldChg chg="modSp mod">
        <pc:chgData name="Zuzana Kříhová" userId="7d41808c-390e-40c2-bd93-53b0af250f83" providerId="ADAL" clId="{8A73C8EF-4FBD-427E-B7D6-34F71D60BEFD}" dt="2026-03-12T05:54:14.748" v="610" actId="255"/>
        <pc:sldMkLst>
          <pc:docMk/>
          <pc:sldMk cId="1735272965" sldId="256"/>
        </pc:sldMkLst>
        <pc:spChg chg="mod">
          <ac:chgData name="Zuzana Kříhová" userId="7d41808c-390e-40c2-bd93-53b0af250f83" providerId="ADAL" clId="{8A73C8EF-4FBD-427E-B7D6-34F71D60BEFD}" dt="2026-03-12T05:54:14.748" v="610" actId="255"/>
          <ac:spMkLst>
            <pc:docMk/>
            <pc:sldMk cId="1735272965" sldId="256"/>
            <ac:spMk id="2" creationId="{81DB7F13-2825-4361-B1CD-0825B6686EB0}"/>
          </ac:spMkLst>
        </pc:spChg>
      </pc:sldChg>
      <pc:sldChg chg="modSp mod">
        <pc:chgData name="Zuzana Kříhová" userId="7d41808c-390e-40c2-bd93-53b0af250f83" providerId="ADAL" clId="{8A73C8EF-4FBD-427E-B7D6-34F71D60BEFD}" dt="2026-03-12T06:30:17.285" v="676" actId="113"/>
        <pc:sldMkLst>
          <pc:docMk/>
          <pc:sldMk cId="3498178069" sldId="257"/>
        </pc:sldMkLst>
        <pc:spChg chg="mod">
          <ac:chgData name="Zuzana Kříhová" userId="7d41808c-390e-40c2-bd93-53b0af250f83" providerId="ADAL" clId="{8A73C8EF-4FBD-427E-B7D6-34F71D60BEFD}" dt="2026-03-12T06:30:17.285" v="676" actId="113"/>
          <ac:spMkLst>
            <pc:docMk/>
            <pc:sldMk cId="3498178069" sldId="257"/>
            <ac:spMk id="3" creationId="{BF0FEF81-87B0-4DB3-B3E3-37FDC3119823}"/>
          </ac:spMkLst>
        </pc:spChg>
      </pc:sldChg>
      <pc:sldChg chg="addSp modSp mod">
        <pc:chgData name="Zuzana Kříhová" userId="7d41808c-390e-40c2-bd93-53b0af250f83" providerId="ADAL" clId="{8A73C8EF-4FBD-427E-B7D6-34F71D60BEFD}" dt="2026-03-11T17:01:06.342" v="66" actId="13926"/>
        <pc:sldMkLst>
          <pc:docMk/>
          <pc:sldMk cId="3505111480" sldId="258"/>
        </pc:sldMkLst>
        <pc:spChg chg="mod">
          <ac:chgData name="Zuzana Kříhová" userId="7d41808c-390e-40c2-bd93-53b0af250f83" providerId="ADAL" clId="{8A73C8EF-4FBD-427E-B7D6-34F71D60BEFD}" dt="2026-03-11T16:59:20.218" v="46" actId="14100"/>
          <ac:spMkLst>
            <pc:docMk/>
            <pc:sldMk cId="3505111480" sldId="258"/>
            <ac:spMk id="2" creationId="{683B1269-3337-4C58-BD2B-5705363C9959}"/>
          </ac:spMkLst>
        </pc:spChg>
        <pc:spChg chg="mod">
          <ac:chgData name="Zuzana Kříhová" userId="7d41808c-390e-40c2-bd93-53b0af250f83" providerId="ADAL" clId="{8A73C8EF-4FBD-427E-B7D6-34F71D60BEFD}" dt="2026-03-11T17:01:06.342" v="66" actId="13926"/>
          <ac:spMkLst>
            <pc:docMk/>
            <pc:sldMk cId="3505111480" sldId="258"/>
            <ac:spMk id="3" creationId="{0A758576-9623-4502-AF64-F07012B367A0}"/>
          </ac:spMkLst>
        </pc:spChg>
        <pc:spChg chg="add">
          <ac:chgData name="Zuzana Kříhová" userId="7d41808c-390e-40c2-bd93-53b0af250f83" providerId="ADAL" clId="{8A73C8EF-4FBD-427E-B7D6-34F71D60BEFD}" dt="2026-03-11T16:56:57.316" v="21"/>
          <ac:spMkLst>
            <pc:docMk/>
            <pc:sldMk cId="3505111480" sldId="258"/>
            <ac:spMk id="4" creationId="{59F94F9F-ED4F-846C-76E0-1940548EFE8B}"/>
          </ac:spMkLst>
        </pc:spChg>
        <pc:spChg chg="add">
          <ac:chgData name="Zuzana Kříhová" userId="7d41808c-390e-40c2-bd93-53b0af250f83" providerId="ADAL" clId="{8A73C8EF-4FBD-427E-B7D6-34F71D60BEFD}" dt="2026-03-11T16:56:57.316" v="21"/>
          <ac:spMkLst>
            <pc:docMk/>
            <pc:sldMk cId="3505111480" sldId="258"/>
            <ac:spMk id="9" creationId="{90E89BA1-CB3D-9020-8A80-BBE238DBDDB3}"/>
          </ac:spMkLst>
        </pc:spChg>
        <pc:spChg chg="add">
          <ac:chgData name="Zuzana Kříhová" userId="7d41808c-390e-40c2-bd93-53b0af250f83" providerId="ADAL" clId="{8A73C8EF-4FBD-427E-B7D6-34F71D60BEFD}" dt="2026-03-11T16:56:57.316" v="21"/>
          <ac:spMkLst>
            <pc:docMk/>
            <pc:sldMk cId="3505111480" sldId="258"/>
            <ac:spMk id="11" creationId="{95D3B644-81A0-8187-0814-00D2877760E3}"/>
          </ac:spMkLst>
        </pc:spChg>
        <pc:spChg chg="add">
          <ac:chgData name="Zuzana Kříhová" userId="7d41808c-390e-40c2-bd93-53b0af250f83" providerId="ADAL" clId="{8A73C8EF-4FBD-427E-B7D6-34F71D60BEFD}" dt="2026-03-11T16:56:57.316" v="21"/>
          <ac:spMkLst>
            <pc:docMk/>
            <pc:sldMk cId="3505111480" sldId="258"/>
            <ac:spMk id="13" creationId="{A822D1D7-0715-EDA7-D793-66EA14142400}"/>
          </ac:spMkLst>
        </pc:spChg>
        <pc:spChg chg="add">
          <ac:chgData name="Zuzana Kříhová" userId="7d41808c-390e-40c2-bd93-53b0af250f83" providerId="ADAL" clId="{8A73C8EF-4FBD-427E-B7D6-34F71D60BEFD}" dt="2026-03-11T16:56:57.316" v="21"/>
          <ac:spMkLst>
            <pc:docMk/>
            <pc:sldMk cId="3505111480" sldId="258"/>
            <ac:spMk id="18" creationId="{7F9458FC-6120-F693-E6CC-30791109C22F}"/>
          </ac:spMkLst>
        </pc:spChg>
        <pc:spChg chg="add">
          <ac:chgData name="Zuzana Kříhová" userId="7d41808c-390e-40c2-bd93-53b0af250f83" providerId="ADAL" clId="{8A73C8EF-4FBD-427E-B7D6-34F71D60BEFD}" dt="2026-03-11T16:56:57.316" v="21"/>
          <ac:spMkLst>
            <pc:docMk/>
            <pc:sldMk cId="3505111480" sldId="258"/>
            <ac:spMk id="20" creationId="{104BBDF8-BEF5-1D94-A67B-EA63BBA60C19}"/>
          </ac:spMkLst>
        </pc:spChg>
        <pc:spChg chg="add">
          <ac:chgData name="Zuzana Kříhová" userId="7d41808c-390e-40c2-bd93-53b0af250f83" providerId="ADAL" clId="{8A73C8EF-4FBD-427E-B7D6-34F71D60BEFD}" dt="2026-03-11T16:56:57.316" v="21"/>
          <ac:spMkLst>
            <pc:docMk/>
            <pc:sldMk cId="3505111480" sldId="258"/>
            <ac:spMk id="24" creationId="{E8A8DFD8-A393-4998-D9C1-DCBFFB4A8FDD}"/>
          </ac:spMkLst>
        </pc:spChg>
        <pc:spChg chg="add">
          <ac:chgData name="Zuzana Kříhová" userId="7d41808c-390e-40c2-bd93-53b0af250f83" providerId="ADAL" clId="{8A73C8EF-4FBD-427E-B7D6-34F71D60BEFD}" dt="2026-03-11T16:56:57.316" v="21"/>
          <ac:spMkLst>
            <pc:docMk/>
            <pc:sldMk cId="3505111480" sldId="258"/>
            <ac:spMk id="25" creationId="{C0D59A4E-F91B-75DE-7FB0-9E13F89696BE}"/>
          </ac:spMkLst>
        </pc:spChg>
        <pc:spChg chg="add">
          <ac:chgData name="Zuzana Kříhová" userId="7d41808c-390e-40c2-bd93-53b0af250f83" providerId="ADAL" clId="{8A73C8EF-4FBD-427E-B7D6-34F71D60BEFD}" dt="2026-03-11T16:56:57.316" v="21"/>
          <ac:spMkLst>
            <pc:docMk/>
            <pc:sldMk cId="3505111480" sldId="258"/>
            <ac:spMk id="27" creationId="{EE916E62-9638-D434-7B54-F0C4E416D640}"/>
          </ac:spMkLst>
        </pc:spChg>
        <pc:spChg chg="add">
          <ac:chgData name="Zuzana Kříhová" userId="7d41808c-390e-40c2-bd93-53b0af250f83" providerId="ADAL" clId="{8A73C8EF-4FBD-427E-B7D6-34F71D60BEFD}" dt="2026-03-11T16:56:57.316" v="21"/>
          <ac:spMkLst>
            <pc:docMk/>
            <pc:sldMk cId="3505111480" sldId="258"/>
            <ac:spMk id="28" creationId="{1B8FAB36-D891-4030-168C-8E3ED4529B00}"/>
          </ac:spMkLst>
        </pc:spChg>
        <pc:picChg chg="mod">
          <ac:chgData name="Zuzana Kříhová" userId="7d41808c-390e-40c2-bd93-53b0af250f83" providerId="ADAL" clId="{8A73C8EF-4FBD-427E-B7D6-34F71D60BEFD}" dt="2026-03-11T17:00:05.719" v="58" actId="1076"/>
          <ac:picMkLst>
            <pc:docMk/>
            <pc:sldMk cId="3505111480" sldId="258"/>
            <ac:picMk id="5" creationId="{4B393A24-D596-448B-B9E0-88D900F7449B}"/>
          </ac:picMkLst>
        </pc:picChg>
        <pc:picChg chg="mod">
          <ac:chgData name="Zuzana Kříhová" userId="7d41808c-390e-40c2-bd93-53b0af250f83" providerId="ADAL" clId="{8A73C8EF-4FBD-427E-B7D6-34F71D60BEFD}" dt="2026-03-11T17:00:01.326" v="57" actId="14100"/>
          <ac:picMkLst>
            <pc:docMk/>
            <pc:sldMk cId="3505111480" sldId="258"/>
            <ac:picMk id="6" creationId="{020C4AEB-FD36-D1BF-3230-2E48524854C4}"/>
          </ac:picMkLst>
        </pc:picChg>
      </pc:sldChg>
      <pc:sldChg chg="modSp mod">
        <pc:chgData name="Zuzana Kříhová" userId="7d41808c-390e-40c2-bd93-53b0af250f83" providerId="ADAL" clId="{8A73C8EF-4FBD-427E-B7D6-34F71D60BEFD}" dt="2026-03-12T06:09:49.540" v="640" actId="20577"/>
        <pc:sldMkLst>
          <pc:docMk/>
          <pc:sldMk cId="799981212" sldId="259"/>
        </pc:sldMkLst>
        <pc:spChg chg="mod">
          <ac:chgData name="Zuzana Kříhová" userId="7d41808c-390e-40c2-bd93-53b0af250f83" providerId="ADAL" clId="{8A73C8EF-4FBD-427E-B7D6-34F71D60BEFD}" dt="2026-03-11T17:29:07.610" v="69"/>
          <ac:spMkLst>
            <pc:docMk/>
            <pc:sldMk cId="799981212" sldId="259"/>
            <ac:spMk id="2" creationId="{E4C2BC39-592A-4B0E-A16D-46E23B7EA0D4}"/>
          </ac:spMkLst>
        </pc:spChg>
        <pc:spChg chg="mod">
          <ac:chgData name="Zuzana Kříhová" userId="7d41808c-390e-40c2-bd93-53b0af250f83" providerId="ADAL" clId="{8A73C8EF-4FBD-427E-B7D6-34F71D60BEFD}" dt="2026-03-12T06:09:49.540" v="640" actId="20577"/>
          <ac:spMkLst>
            <pc:docMk/>
            <pc:sldMk cId="799981212" sldId="259"/>
            <ac:spMk id="3" creationId="{AE7FEB60-6B82-455C-8CDC-284961674439}"/>
          </ac:spMkLst>
        </pc:spChg>
      </pc:sldChg>
      <pc:sldChg chg="del">
        <pc:chgData name="Zuzana Kříhová" userId="7d41808c-390e-40c2-bd93-53b0af250f83" providerId="ADAL" clId="{8A73C8EF-4FBD-427E-B7D6-34F71D60BEFD}" dt="2026-03-11T21:14:44.947" v="191" actId="47"/>
        <pc:sldMkLst>
          <pc:docMk/>
          <pc:sldMk cId="2863439530" sldId="260"/>
        </pc:sldMkLst>
      </pc:sldChg>
      <pc:sldChg chg="delSp add setBg delDesignElem">
        <pc:chgData name="Zuzana Kříhová" userId="7d41808c-390e-40c2-bd93-53b0af250f83" providerId="ADAL" clId="{8A73C8EF-4FBD-427E-B7D6-34F71D60BEFD}" dt="2026-03-12T04:57:05.478" v="308"/>
        <pc:sldMkLst>
          <pc:docMk/>
          <pc:sldMk cId="4248167915" sldId="260"/>
        </pc:sldMkLst>
        <pc:spChg chg="del">
          <ac:chgData name="Zuzana Kříhová" userId="7d41808c-390e-40c2-bd93-53b0af250f83" providerId="ADAL" clId="{8A73C8EF-4FBD-427E-B7D6-34F71D60BEFD}" dt="2026-03-12T04:57:05.478" v="308"/>
          <ac:spMkLst>
            <pc:docMk/>
            <pc:sldMk cId="4248167915" sldId="260"/>
            <ac:spMk id="135" creationId="{6D937BEA-E790-4144-BC49-D7FC29F53EA0}"/>
          </ac:spMkLst>
        </pc:spChg>
        <pc:spChg chg="del">
          <ac:chgData name="Zuzana Kříhová" userId="7d41808c-390e-40c2-bd93-53b0af250f83" providerId="ADAL" clId="{8A73C8EF-4FBD-427E-B7D6-34F71D60BEFD}" dt="2026-03-12T04:57:05.478" v="308"/>
          <ac:spMkLst>
            <pc:docMk/>
            <pc:sldMk cId="4248167915" sldId="260"/>
            <ac:spMk id="137" creationId="{56E43BB3-11F2-4B6A-928E-1CE61757BF35}"/>
          </ac:spMkLst>
        </pc:spChg>
      </pc:sldChg>
      <pc:sldChg chg="addSp delSp add mod">
        <pc:chgData name="Zuzana Kříhová" userId="7d41808c-390e-40c2-bd93-53b0af250f83" providerId="ADAL" clId="{8A73C8EF-4FBD-427E-B7D6-34F71D60BEFD}" dt="2026-03-12T05:20:52.540" v="340" actId="22"/>
        <pc:sldMkLst>
          <pc:docMk/>
          <pc:sldMk cId="1821247568" sldId="261"/>
        </pc:sldMkLst>
        <pc:spChg chg="add del">
          <ac:chgData name="Zuzana Kříhová" userId="7d41808c-390e-40c2-bd93-53b0af250f83" providerId="ADAL" clId="{8A73C8EF-4FBD-427E-B7D6-34F71D60BEFD}" dt="2026-03-12T05:20:52.540" v="340" actId="22"/>
          <ac:spMkLst>
            <pc:docMk/>
            <pc:sldMk cId="1821247568" sldId="261"/>
            <ac:spMk id="5" creationId="{18DD1D50-7511-C92C-CA6D-8DA609057B45}"/>
          </ac:spMkLst>
        </pc:spChg>
      </pc:sldChg>
      <pc:sldChg chg="del">
        <pc:chgData name="Zuzana Kříhová" userId="7d41808c-390e-40c2-bd93-53b0af250f83" providerId="ADAL" clId="{8A73C8EF-4FBD-427E-B7D6-34F71D60BEFD}" dt="2026-03-11T21:14:48.499" v="192" actId="47"/>
        <pc:sldMkLst>
          <pc:docMk/>
          <pc:sldMk cId="3085137533" sldId="261"/>
        </pc:sldMkLst>
      </pc:sldChg>
      <pc:sldChg chg="del ord">
        <pc:chgData name="Zuzana Kříhová" userId="7d41808c-390e-40c2-bd93-53b0af250f83" providerId="ADAL" clId="{8A73C8EF-4FBD-427E-B7D6-34F71D60BEFD}" dt="2026-03-11T21:15:23.366" v="194" actId="47"/>
        <pc:sldMkLst>
          <pc:docMk/>
          <pc:sldMk cId="2388437065" sldId="262"/>
        </pc:sldMkLst>
      </pc:sldChg>
      <pc:sldChg chg="addSp modSp mod ord">
        <pc:chgData name="Zuzana Kříhová" userId="7d41808c-390e-40c2-bd93-53b0af250f83" providerId="ADAL" clId="{8A73C8EF-4FBD-427E-B7D6-34F71D60BEFD}" dt="2026-03-12T05:29:21.461" v="431" actId="20577"/>
        <pc:sldMkLst>
          <pc:docMk/>
          <pc:sldMk cId="3533734016" sldId="263"/>
        </pc:sldMkLst>
        <pc:spChg chg="mod">
          <ac:chgData name="Zuzana Kříhová" userId="7d41808c-390e-40c2-bd93-53b0af250f83" providerId="ADAL" clId="{8A73C8EF-4FBD-427E-B7D6-34F71D60BEFD}" dt="2026-03-12T05:29:21.461" v="431" actId="20577"/>
          <ac:spMkLst>
            <pc:docMk/>
            <pc:sldMk cId="3533734016" sldId="263"/>
            <ac:spMk id="3" creationId="{1E984E7D-2304-4D7F-A437-C08694EAE83E}"/>
          </ac:spMkLst>
        </pc:spChg>
        <pc:spChg chg="add">
          <ac:chgData name="Zuzana Kříhová" userId="7d41808c-390e-40c2-bd93-53b0af250f83" providerId="ADAL" clId="{8A73C8EF-4FBD-427E-B7D6-34F71D60BEFD}" dt="2026-03-11T21:33:57.383" v="207"/>
          <ac:spMkLst>
            <pc:docMk/>
            <pc:sldMk cId="3533734016" sldId="263"/>
            <ac:spMk id="4" creationId="{13EC26F1-83D0-5A40-CCCF-11C02EEBD4A5}"/>
          </ac:spMkLst>
        </pc:spChg>
        <pc:spChg chg="add">
          <ac:chgData name="Zuzana Kříhová" userId="7d41808c-390e-40c2-bd93-53b0af250f83" providerId="ADAL" clId="{8A73C8EF-4FBD-427E-B7D6-34F71D60BEFD}" dt="2026-03-11T21:34:03.894" v="209"/>
          <ac:spMkLst>
            <pc:docMk/>
            <pc:sldMk cId="3533734016" sldId="263"/>
            <ac:spMk id="6" creationId="{A655AAB0-AF36-6DB0-BC59-CFB8E0C6A956}"/>
          </ac:spMkLst>
        </pc:spChg>
        <pc:spChg chg="add">
          <ac:chgData name="Zuzana Kříhová" userId="7d41808c-390e-40c2-bd93-53b0af250f83" providerId="ADAL" clId="{8A73C8EF-4FBD-427E-B7D6-34F71D60BEFD}" dt="2026-03-11T21:34:27.872" v="212"/>
          <ac:spMkLst>
            <pc:docMk/>
            <pc:sldMk cId="3533734016" sldId="263"/>
            <ac:spMk id="7" creationId="{C1D48844-000A-29FF-D9BB-7A145A0009F0}"/>
          </ac:spMkLst>
        </pc:spChg>
        <pc:spChg chg="add">
          <ac:chgData name="Zuzana Kříhová" userId="7d41808c-390e-40c2-bd93-53b0af250f83" providerId="ADAL" clId="{8A73C8EF-4FBD-427E-B7D6-34F71D60BEFD}" dt="2026-03-11T21:39:22.780" v="238"/>
          <ac:spMkLst>
            <pc:docMk/>
            <pc:sldMk cId="3533734016" sldId="263"/>
            <ac:spMk id="8" creationId="{EC3E7046-9B86-5DC5-1D8B-6297AE43A4E3}"/>
          </ac:spMkLst>
        </pc:spChg>
      </pc:sldChg>
      <pc:sldChg chg="del">
        <pc:chgData name="Zuzana Kříhová" userId="7d41808c-390e-40c2-bd93-53b0af250f83" providerId="ADAL" clId="{8A73C8EF-4FBD-427E-B7D6-34F71D60BEFD}" dt="2026-03-11T21:15:00.451" v="193" actId="47"/>
        <pc:sldMkLst>
          <pc:docMk/>
          <pc:sldMk cId="4282661427" sldId="264"/>
        </pc:sldMkLst>
      </pc:sldChg>
      <pc:sldChg chg="del">
        <pc:chgData name="Zuzana Kříhová" userId="7d41808c-390e-40c2-bd93-53b0af250f83" providerId="ADAL" clId="{8A73C8EF-4FBD-427E-B7D6-34F71D60BEFD}" dt="2026-03-11T21:51:18.807" v="303" actId="47"/>
        <pc:sldMkLst>
          <pc:docMk/>
          <pc:sldMk cId="3551715517" sldId="265"/>
        </pc:sldMkLst>
      </pc:sldChg>
      <pc:sldChg chg="del">
        <pc:chgData name="Zuzana Kříhová" userId="7d41808c-390e-40c2-bd93-53b0af250f83" providerId="ADAL" clId="{8A73C8EF-4FBD-427E-B7D6-34F71D60BEFD}" dt="2026-03-12T04:55:06.965" v="304" actId="47"/>
        <pc:sldMkLst>
          <pc:docMk/>
          <pc:sldMk cId="111271991" sldId="266"/>
        </pc:sldMkLst>
      </pc:sldChg>
      <pc:sldChg chg="modSp new del">
        <pc:chgData name="Zuzana Kříhová" userId="7d41808c-390e-40c2-bd93-53b0af250f83" providerId="ADAL" clId="{8A73C8EF-4FBD-427E-B7D6-34F71D60BEFD}" dt="2026-03-11T18:34:38.443" v="73" actId="47"/>
        <pc:sldMkLst>
          <pc:docMk/>
          <pc:sldMk cId="147836625" sldId="267"/>
        </pc:sldMkLst>
        <pc:spChg chg="mod">
          <ac:chgData name="Zuzana Kříhová" userId="7d41808c-390e-40c2-bd93-53b0af250f83" providerId="ADAL" clId="{8A73C8EF-4FBD-427E-B7D6-34F71D60BEFD}" dt="2026-03-11T17:31:26.155" v="72"/>
          <ac:spMkLst>
            <pc:docMk/>
            <pc:sldMk cId="147836625" sldId="267"/>
            <ac:spMk id="3" creationId="{95D9D2A8-E8C1-3DF1-FB21-FCF3A6E19EAB}"/>
          </ac:spMkLst>
        </pc:spChg>
      </pc:sldChg>
      <pc:sldChg chg="delSp add setBg delDesignElem">
        <pc:chgData name="Zuzana Kříhová" userId="7d41808c-390e-40c2-bd93-53b0af250f83" providerId="ADAL" clId="{8A73C8EF-4FBD-427E-B7D6-34F71D60BEFD}" dt="2026-03-11T18:48:44.177" v="79"/>
        <pc:sldMkLst>
          <pc:docMk/>
          <pc:sldMk cId="1115559393" sldId="267"/>
        </pc:sldMkLst>
        <pc:spChg chg="del">
          <ac:chgData name="Zuzana Kříhová" userId="7d41808c-390e-40c2-bd93-53b0af250f83" providerId="ADAL" clId="{8A73C8EF-4FBD-427E-B7D6-34F71D60BEFD}" dt="2026-03-11T18:48:44.177" v="79"/>
          <ac:spMkLst>
            <pc:docMk/>
            <pc:sldMk cId="1115559393" sldId="267"/>
            <ac:spMk id="11" creationId="{DC52EE39-EEEF-49AA-9F99-8C3F6AA16DEB}"/>
          </ac:spMkLst>
        </pc:spChg>
        <pc:spChg chg="del">
          <ac:chgData name="Zuzana Kříhová" userId="7d41808c-390e-40c2-bd93-53b0af250f83" providerId="ADAL" clId="{8A73C8EF-4FBD-427E-B7D6-34F71D60BEFD}" dt="2026-03-11T18:48:44.177" v="79"/>
          <ac:spMkLst>
            <pc:docMk/>
            <pc:sldMk cId="1115559393" sldId="267"/>
            <ac:spMk id="13" creationId="{A8EBF079-674B-49EB-B295-57AAB9339E65}"/>
          </ac:spMkLst>
        </pc:spChg>
      </pc:sldChg>
      <pc:sldChg chg="addSp delSp modSp new del mod">
        <pc:chgData name="Zuzana Kříhová" userId="7d41808c-390e-40c2-bd93-53b0af250f83" providerId="ADAL" clId="{8A73C8EF-4FBD-427E-B7D6-34F71D60BEFD}" dt="2026-03-11T17:00:39.614" v="63" actId="47"/>
        <pc:sldMkLst>
          <pc:docMk/>
          <pc:sldMk cId="1873197126" sldId="267"/>
        </pc:sldMkLst>
        <pc:spChg chg="add del">
          <ac:chgData name="Zuzana Kříhová" userId="7d41808c-390e-40c2-bd93-53b0af250f83" providerId="ADAL" clId="{8A73C8EF-4FBD-427E-B7D6-34F71D60BEFD}" dt="2026-03-11T16:55:15.831" v="3" actId="22"/>
          <ac:spMkLst>
            <pc:docMk/>
            <pc:sldMk cId="1873197126" sldId="267"/>
            <ac:spMk id="3" creationId="{7320FCD1-30B5-880E-33DB-31A85B79AD7A}"/>
          </ac:spMkLst>
        </pc:spChg>
        <pc:picChg chg="add del mod ord">
          <ac:chgData name="Zuzana Kříhová" userId="7d41808c-390e-40c2-bd93-53b0af250f83" providerId="ADAL" clId="{8A73C8EF-4FBD-427E-B7D6-34F71D60BEFD}" dt="2026-03-11T16:55:15.831" v="3" actId="22"/>
          <ac:picMkLst>
            <pc:docMk/>
            <pc:sldMk cId="1873197126" sldId="267"/>
            <ac:picMk id="5" creationId="{66F181BF-F2EF-B6A7-C472-9769D1A7110D}"/>
          </ac:picMkLst>
        </pc:picChg>
      </pc:sldChg>
      <pc:sldChg chg="add">
        <pc:chgData name="Zuzana Kříhová" userId="7d41808c-390e-40c2-bd93-53b0af250f83" providerId="ADAL" clId="{8A73C8EF-4FBD-427E-B7D6-34F71D60BEFD}" dt="2026-03-11T18:49:01.006" v="80"/>
        <pc:sldMkLst>
          <pc:docMk/>
          <pc:sldMk cId="3153478753" sldId="268"/>
        </pc:sldMkLst>
      </pc:sldChg>
      <pc:sldChg chg="delSp add setBg delDesignElem">
        <pc:chgData name="Zuzana Kříhová" userId="7d41808c-390e-40c2-bd93-53b0af250f83" providerId="ADAL" clId="{8A73C8EF-4FBD-427E-B7D6-34F71D60BEFD}" dt="2026-03-11T18:49:24.600" v="82"/>
        <pc:sldMkLst>
          <pc:docMk/>
          <pc:sldMk cId="4107516916" sldId="269"/>
        </pc:sldMkLst>
        <pc:spChg chg="del">
          <ac:chgData name="Zuzana Kříhová" userId="7d41808c-390e-40c2-bd93-53b0af250f83" providerId="ADAL" clId="{8A73C8EF-4FBD-427E-B7D6-34F71D60BEFD}" dt="2026-03-11T18:49:24.600" v="82"/>
          <ac:spMkLst>
            <pc:docMk/>
            <pc:sldMk cId="4107516916" sldId="269"/>
            <ac:spMk id="9" creationId="{6D937BEA-E790-4144-BC49-D7FC29F53EA0}"/>
          </ac:spMkLst>
        </pc:spChg>
        <pc:spChg chg="del">
          <ac:chgData name="Zuzana Kříhová" userId="7d41808c-390e-40c2-bd93-53b0af250f83" providerId="ADAL" clId="{8A73C8EF-4FBD-427E-B7D6-34F71D60BEFD}" dt="2026-03-11T18:49:24.600" v="82"/>
          <ac:spMkLst>
            <pc:docMk/>
            <pc:sldMk cId="4107516916" sldId="269"/>
            <ac:spMk id="11" creationId="{56E43BB3-11F2-4B6A-928E-1CE61757BF35}"/>
          </ac:spMkLst>
        </pc:spChg>
      </pc:sldChg>
      <pc:sldChg chg="add">
        <pc:chgData name="Zuzana Kříhová" userId="7d41808c-390e-40c2-bd93-53b0af250f83" providerId="ADAL" clId="{8A73C8EF-4FBD-427E-B7D6-34F71D60BEFD}" dt="2026-03-11T18:49:38.691" v="83"/>
        <pc:sldMkLst>
          <pc:docMk/>
          <pc:sldMk cId="1532870572" sldId="270"/>
        </pc:sldMkLst>
      </pc:sldChg>
      <pc:sldChg chg="delSp modSp add del mod setBg delDesignElem">
        <pc:chgData name="Zuzana Kříhová" userId="7d41808c-390e-40c2-bd93-53b0af250f83" providerId="ADAL" clId="{8A73C8EF-4FBD-427E-B7D6-34F71D60BEFD}" dt="2026-03-11T20:50:28.271" v="186" actId="47"/>
        <pc:sldMkLst>
          <pc:docMk/>
          <pc:sldMk cId="2763204600" sldId="271"/>
        </pc:sldMkLst>
        <pc:spChg chg="mod">
          <ac:chgData name="Zuzana Kříhová" userId="7d41808c-390e-40c2-bd93-53b0af250f83" providerId="ADAL" clId="{8A73C8EF-4FBD-427E-B7D6-34F71D60BEFD}" dt="2026-03-11T20:45:23.699" v="183" actId="14100"/>
          <ac:spMkLst>
            <pc:docMk/>
            <pc:sldMk cId="2763204600" sldId="271"/>
            <ac:spMk id="3" creationId="{87C911F0-1923-49CD-87FB-6814AA5868AB}"/>
          </ac:spMkLst>
        </pc:spChg>
        <pc:spChg chg="del">
          <ac:chgData name="Zuzana Kříhová" userId="7d41808c-390e-40c2-bd93-53b0af250f83" providerId="ADAL" clId="{8A73C8EF-4FBD-427E-B7D6-34F71D60BEFD}" dt="2026-03-11T18:50:13.028" v="85"/>
          <ac:spMkLst>
            <pc:docMk/>
            <pc:sldMk cId="2763204600" sldId="271"/>
            <ac:spMk id="135" creationId="{CBA85B1C-8413-4C7D-98D0-7956747EABE8}"/>
          </ac:spMkLst>
        </pc:spChg>
        <pc:spChg chg="del">
          <ac:chgData name="Zuzana Kříhová" userId="7d41808c-390e-40c2-bd93-53b0af250f83" providerId="ADAL" clId="{8A73C8EF-4FBD-427E-B7D6-34F71D60BEFD}" dt="2026-03-11T18:50:13.028" v="85"/>
          <ac:spMkLst>
            <pc:docMk/>
            <pc:sldMk cId="2763204600" sldId="271"/>
            <ac:spMk id="137" creationId="{A649C214-D583-4DF7-88CA-1EE5EA0DD7D0}"/>
          </ac:spMkLst>
        </pc:spChg>
      </pc:sldChg>
      <pc:sldChg chg="delSp modSp add mod setBg delDesignElem">
        <pc:chgData name="Zuzana Kříhová" userId="7d41808c-390e-40c2-bd93-53b0af250f83" providerId="ADAL" clId="{8A73C8EF-4FBD-427E-B7D6-34F71D60BEFD}" dt="2026-03-11T20:45:10.103" v="181" actId="20577"/>
        <pc:sldMkLst>
          <pc:docMk/>
          <pc:sldMk cId="2208539787" sldId="272"/>
        </pc:sldMkLst>
        <pc:spChg chg="mod">
          <ac:chgData name="Zuzana Kříhová" userId="7d41808c-390e-40c2-bd93-53b0af250f83" providerId="ADAL" clId="{8A73C8EF-4FBD-427E-B7D6-34F71D60BEFD}" dt="2026-03-11T19:01:42.346" v="91" actId="27636"/>
          <ac:spMkLst>
            <pc:docMk/>
            <pc:sldMk cId="2208539787" sldId="272"/>
            <ac:spMk id="2" creationId="{2D33A170-044F-441F-ACF6-C8B7CBECABA7}"/>
          </ac:spMkLst>
        </pc:spChg>
        <pc:spChg chg="mod">
          <ac:chgData name="Zuzana Kříhová" userId="7d41808c-390e-40c2-bd93-53b0af250f83" providerId="ADAL" clId="{8A73C8EF-4FBD-427E-B7D6-34F71D60BEFD}" dt="2026-03-11T20:45:10.103" v="181" actId="20577"/>
          <ac:spMkLst>
            <pc:docMk/>
            <pc:sldMk cId="2208539787" sldId="272"/>
            <ac:spMk id="3" creationId="{96F1914E-B0AD-4078-8303-09BF588267C9}"/>
          </ac:spMkLst>
        </pc:spChg>
        <pc:spChg chg="del">
          <ac:chgData name="Zuzana Kříhová" userId="7d41808c-390e-40c2-bd93-53b0af250f83" providerId="ADAL" clId="{8A73C8EF-4FBD-427E-B7D6-34F71D60BEFD}" dt="2026-03-11T18:54:58.463" v="87"/>
          <ac:spMkLst>
            <pc:docMk/>
            <pc:sldMk cId="2208539787" sldId="272"/>
            <ac:spMk id="13" creationId="{E1CE536E-134A-4A35-900B-30F927D5B525}"/>
          </ac:spMkLst>
        </pc:spChg>
        <pc:spChg chg="del">
          <ac:chgData name="Zuzana Kříhová" userId="7d41808c-390e-40c2-bd93-53b0af250f83" providerId="ADAL" clId="{8A73C8EF-4FBD-427E-B7D6-34F71D60BEFD}" dt="2026-03-11T18:54:58.463" v="87"/>
          <ac:spMkLst>
            <pc:docMk/>
            <pc:sldMk cId="2208539787" sldId="272"/>
            <ac:spMk id="14" creationId="{FA0382D1-1594-4E3D-842E-04E1E5E7578B}"/>
          </ac:spMkLst>
        </pc:spChg>
      </pc:sldChg>
      <pc:sldChg chg="delSp modSp add mod ord setBg delDesignElem">
        <pc:chgData name="Zuzana Kříhová" userId="7d41808c-390e-40c2-bd93-53b0af250f83" providerId="ADAL" clId="{8A73C8EF-4FBD-427E-B7D6-34F71D60BEFD}" dt="2026-03-12T06:09:37.943" v="633" actId="27636"/>
        <pc:sldMkLst>
          <pc:docMk/>
          <pc:sldMk cId="2369822097" sldId="273"/>
        </pc:sldMkLst>
        <pc:spChg chg="mod">
          <ac:chgData name="Zuzana Kříhová" userId="7d41808c-390e-40c2-bd93-53b0af250f83" providerId="ADAL" clId="{8A73C8EF-4FBD-427E-B7D6-34F71D60BEFD}" dt="2026-03-12T06:09:37.943" v="633" actId="27636"/>
          <ac:spMkLst>
            <pc:docMk/>
            <pc:sldMk cId="2369822097" sldId="273"/>
            <ac:spMk id="3" creationId="{87C911F0-1923-49CD-87FB-6814AA5868AB}"/>
          </ac:spMkLst>
        </pc:spChg>
        <pc:spChg chg="del">
          <ac:chgData name="Zuzana Kříhová" userId="7d41808c-390e-40c2-bd93-53b0af250f83" providerId="ADAL" clId="{8A73C8EF-4FBD-427E-B7D6-34F71D60BEFD}" dt="2026-03-11T20:50:25.729" v="185"/>
          <ac:spMkLst>
            <pc:docMk/>
            <pc:sldMk cId="2369822097" sldId="273"/>
            <ac:spMk id="135" creationId="{CBA85B1C-8413-4C7D-98D0-7956747EABE8}"/>
          </ac:spMkLst>
        </pc:spChg>
        <pc:spChg chg="del">
          <ac:chgData name="Zuzana Kříhová" userId="7d41808c-390e-40c2-bd93-53b0af250f83" providerId="ADAL" clId="{8A73C8EF-4FBD-427E-B7D6-34F71D60BEFD}" dt="2026-03-11T20:50:25.729" v="185"/>
          <ac:spMkLst>
            <pc:docMk/>
            <pc:sldMk cId="2369822097" sldId="273"/>
            <ac:spMk id="137" creationId="{A649C214-D583-4DF7-88CA-1EE5EA0DD7D0}"/>
          </ac:spMkLst>
        </pc:spChg>
      </pc:sldChg>
      <pc:sldChg chg="addSp delSp add mod setBg delDesignElem">
        <pc:chgData name="Zuzana Kříhová" userId="7d41808c-390e-40c2-bd93-53b0af250f83" providerId="ADAL" clId="{8A73C8EF-4FBD-427E-B7D6-34F71D60BEFD}" dt="2026-03-11T21:31:59.836" v="202" actId="22"/>
        <pc:sldMkLst>
          <pc:docMk/>
          <pc:sldMk cId="329647094" sldId="274"/>
        </pc:sldMkLst>
        <pc:spChg chg="add del">
          <ac:chgData name="Zuzana Kříhová" userId="7d41808c-390e-40c2-bd93-53b0af250f83" providerId="ADAL" clId="{8A73C8EF-4FBD-427E-B7D6-34F71D60BEFD}" dt="2026-03-11T21:31:32.952" v="196" actId="22"/>
          <ac:spMkLst>
            <pc:docMk/>
            <pc:sldMk cId="329647094" sldId="274"/>
            <ac:spMk id="6" creationId="{2938CE39-6052-66AD-37C4-E2A1F9E592AD}"/>
          </ac:spMkLst>
        </pc:spChg>
        <pc:spChg chg="add del">
          <ac:chgData name="Zuzana Kříhová" userId="7d41808c-390e-40c2-bd93-53b0af250f83" providerId="ADAL" clId="{8A73C8EF-4FBD-427E-B7D6-34F71D60BEFD}" dt="2026-03-11T21:31:38.330" v="198" actId="22"/>
          <ac:spMkLst>
            <pc:docMk/>
            <pc:sldMk cId="329647094" sldId="274"/>
            <ac:spMk id="8" creationId="{7BCC8D9C-F433-5F3D-9FC2-902BFCA6B3BF}"/>
          </ac:spMkLst>
        </pc:spChg>
        <pc:spChg chg="add del">
          <ac:chgData name="Zuzana Kříhová" userId="7d41808c-390e-40c2-bd93-53b0af250f83" providerId="ADAL" clId="{8A73C8EF-4FBD-427E-B7D6-34F71D60BEFD}" dt="2026-03-11T21:31:53.530" v="200" actId="22"/>
          <ac:spMkLst>
            <pc:docMk/>
            <pc:sldMk cId="329647094" sldId="274"/>
            <ac:spMk id="10" creationId="{3ED24580-38BE-3D7D-EA9F-2D6B5B7A1086}"/>
          </ac:spMkLst>
        </pc:spChg>
        <pc:spChg chg="add del">
          <ac:chgData name="Zuzana Kříhová" userId="7d41808c-390e-40c2-bd93-53b0af250f83" providerId="ADAL" clId="{8A73C8EF-4FBD-427E-B7D6-34F71D60BEFD}" dt="2026-03-11T21:31:59.836" v="202" actId="22"/>
          <ac:spMkLst>
            <pc:docMk/>
            <pc:sldMk cId="329647094" sldId="274"/>
            <ac:spMk id="12" creationId="{728675CC-DCDB-1F41-4802-A40D1B1D9C99}"/>
          </ac:spMkLst>
        </pc:spChg>
        <pc:spChg chg="del">
          <ac:chgData name="Zuzana Kříhová" userId="7d41808c-390e-40c2-bd93-53b0af250f83" providerId="ADAL" clId="{8A73C8EF-4FBD-427E-B7D6-34F71D60BEFD}" dt="2026-03-11T21:00:13.775" v="188"/>
          <ac:spMkLst>
            <pc:docMk/>
            <pc:sldMk cId="329647094" sldId="274"/>
            <ac:spMk id="71" creationId="{287D9197-4A85-4276-8FC4-67873E207509}"/>
          </ac:spMkLst>
        </pc:spChg>
        <pc:spChg chg="del">
          <ac:chgData name="Zuzana Kříhová" userId="7d41808c-390e-40c2-bd93-53b0af250f83" providerId="ADAL" clId="{8A73C8EF-4FBD-427E-B7D6-34F71D60BEFD}" dt="2026-03-11T21:00:13.775" v="188"/>
          <ac:spMkLst>
            <pc:docMk/>
            <pc:sldMk cId="329647094" sldId="274"/>
            <ac:spMk id="73" creationId="{01B5B487-A1DE-47E1-B06D-F13BBCCA7807}"/>
          </ac:spMkLst>
        </pc:spChg>
        <pc:spChg chg="del">
          <ac:chgData name="Zuzana Kříhová" userId="7d41808c-390e-40c2-bd93-53b0af250f83" providerId="ADAL" clId="{8A73C8EF-4FBD-427E-B7D6-34F71D60BEFD}" dt="2026-03-11T21:00:13.775" v="188"/>
          <ac:spMkLst>
            <pc:docMk/>
            <pc:sldMk cId="329647094" sldId="274"/>
            <ac:spMk id="75" creationId="{2E45AF6B-4F42-45F1-A22C-AF0FCA898FC9}"/>
          </ac:spMkLst>
        </pc:spChg>
      </pc:sldChg>
      <pc:sldChg chg="addSp modSp new mod setBg">
        <pc:chgData name="Zuzana Kříhová" userId="7d41808c-390e-40c2-bd93-53b0af250f83" providerId="ADAL" clId="{8A73C8EF-4FBD-427E-B7D6-34F71D60BEFD}" dt="2026-03-12T05:37:31.540" v="496" actId="113"/>
        <pc:sldMkLst>
          <pc:docMk/>
          <pc:sldMk cId="3285426046" sldId="275"/>
        </pc:sldMkLst>
        <pc:spChg chg="mod">
          <ac:chgData name="Zuzana Kříhová" userId="7d41808c-390e-40c2-bd93-53b0af250f83" providerId="ADAL" clId="{8A73C8EF-4FBD-427E-B7D6-34F71D60BEFD}" dt="2026-03-11T21:49:14.810" v="302" actId="26606"/>
          <ac:spMkLst>
            <pc:docMk/>
            <pc:sldMk cId="3285426046" sldId="275"/>
            <ac:spMk id="2" creationId="{AFC6C9F0-3450-3646-5E32-A3F24E7E4742}"/>
          </ac:spMkLst>
        </pc:spChg>
        <pc:spChg chg="mod">
          <ac:chgData name="Zuzana Kříhová" userId="7d41808c-390e-40c2-bd93-53b0af250f83" providerId="ADAL" clId="{8A73C8EF-4FBD-427E-B7D6-34F71D60BEFD}" dt="2026-03-12T05:37:31.540" v="496" actId="113"/>
          <ac:spMkLst>
            <pc:docMk/>
            <pc:sldMk cId="3285426046" sldId="275"/>
            <ac:spMk id="3" creationId="{FEB92890-888D-7623-4772-B631DA363C83}"/>
          </ac:spMkLst>
        </pc:spChg>
        <pc:spChg chg="add">
          <ac:chgData name="Zuzana Kříhová" userId="7d41808c-390e-40c2-bd93-53b0af250f83" providerId="ADAL" clId="{8A73C8EF-4FBD-427E-B7D6-34F71D60BEFD}" dt="2026-03-11T21:46:25.020" v="277"/>
          <ac:spMkLst>
            <pc:docMk/>
            <pc:sldMk cId="3285426046" sldId="275"/>
            <ac:spMk id="4" creationId="{6B0F9717-DC13-2CEB-FB82-352916C04A95}"/>
          </ac:spMkLst>
        </pc:spChg>
        <pc:spChg chg="add">
          <ac:chgData name="Zuzana Kříhová" userId="7d41808c-390e-40c2-bd93-53b0af250f83" providerId="ADAL" clId="{8A73C8EF-4FBD-427E-B7D6-34F71D60BEFD}" dt="2026-03-11T21:49:14.810" v="302" actId="26606"/>
          <ac:spMkLst>
            <pc:docMk/>
            <pc:sldMk cId="3285426046" sldId="275"/>
            <ac:spMk id="11" creationId="{374BD3A9-25D1-4691-BE05-149182EC4C13}"/>
          </ac:spMkLst>
        </pc:spChg>
        <pc:spChg chg="add">
          <ac:chgData name="Zuzana Kříhová" userId="7d41808c-390e-40c2-bd93-53b0af250f83" providerId="ADAL" clId="{8A73C8EF-4FBD-427E-B7D6-34F71D60BEFD}" dt="2026-03-11T21:49:14.810" v="302" actId="26606"/>
          <ac:spMkLst>
            <pc:docMk/>
            <pc:sldMk cId="3285426046" sldId="275"/>
            <ac:spMk id="13" creationId="{8D49CF1A-01DD-4115-A6BB-CFA8F704534E}"/>
          </ac:spMkLst>
        </pc:spChg>
        <pc:spChg chg="add">
          <ac:chgData name="Zuzana Kříhová" userId="7d41808c-390e-40c2-bd93-53b0af250f83" providerId="ADAL" clId="{8A73C8EF-4FBD-427E-B7D6-34F71D60BEFD}" dt="2026-03-11T21:49:14.810" v="302" actId="26606"/>
          <ac:spMkLst>
            <pc:docMk/>
            <pc:sldMk cId="3285426046" sldId="275"/>
            <ac:spMk id="15" creationId="{5FDAFA16-9D2D-4BEC-89D0-B4EABEE911B1}"/>
          </ac:spMkLst>
        </pc:spChg>
        <pc:picChg chg="add mod">
          <ac:chgData name="Zuzana Kříhová" userId="7d41808c-390e-40c2-bd93-53b0af250f83" providerId="ADAL" clId="{8A73C8EF-4FBD-427E-B7D6-34F71D60BEFD}" dt="2026-03-11T21:49:14.810" v="302" actId="26606"/>
          <ac:picMkLst>
            <pc:docMk/>
            <pc:sldMk cId="3285426046" sldId="275"/>
            <ac:picMk id="6" creationId="{A65DD7CB-16FF-CC30-342A-9CD491726BD0}"/>
          </ac:picMkLst>
        </pc:picChg>
      </pc:sldChg>
      <pc:sldChg chg="delSp modSp add mod setBg delDesignElem">
        <pc:chgData name="Zuzana Kříhová" userId="7d41808c-390e-40c2-bd93-53b0af250f83" providerId="ADAL" clId="{8A73C8EF-4FBD-427E-B7D6-34F71D60BEFD}" dt="2026-03-12T06:11:58.078" v="642" actId="207"/>
        <pc:sldMkLst>
          <pc:docMk/>
          <pc:sldMk cId="3208205724" sldId="276"/>
        </pc:sldMkLst>
        <pc:spChg chg="mod">
          <ac:chgData name="Zuzana Kříhová" userId="7d41808c-390e-40c2-bd93-53b0af250f83" providerId="ADAL" clId="{8A73C8EF-4FBD-427E-B7D6-34F71D60BEFD}" dt="2026-03-12T06:11:58.078" v="642" actId="207"/>
          <ac:spMkLst>
            <pc:docMk/>
            <pc:sldMk cId="3208205724" sldId="276"/>
            <ac:spMk id="3" creationId="{0EC6D937-0C8C-4563-B071-10D43AB92C11}"/>
          </ac:spMkLst>
        </pc:spChg>
        <pc:spChg chg="del">
          <ac:chgData name="Zuzana Kříhová" userId="7d41808c-390e-40c2-bd93-53b0af250f83" providerId="ADAL" clId="{8A73C8EF-4FBD-427E-B7D6-34F71D60BEFD}" dt="2026-03-12T04:56:49.056" v="306"/>
          <ac:spMkLst>
            <pc:docMk/>
            <pc:sldMk cId="3208205724" sldId="276"/>
            <ac:spMk id="42" creationId="{241355E4-BBC8-4D91-B98F-520161421DED}"/>
          </ac:spMkLst>
        </pc:spChg>
        <pc:spChg chg="del">
          <ac:chgData name="Zuzana Kříhová" userId="7d41808c-390e-40c2-bd93-53b0af250f83" providerId="ADAL" clId="{8A73C8EF-4FBD-427E-B7D6-34F71D60BEFD}" dt="2026-03-12T04:56:49.056" v="306"/>
          <ac:spMkLst>
            <pc:docMk/>
            <pc:sldMk cId="3208205724" sldId="276"/>
            <ac:spMk id="43" creationId="{8B5ACD8B-6472-4DA1-A73E-FDEE7479FB2E}"/>
          </ac:spMkLst>
        </pc:spChg>
        <pc:spChg chg="del">
          <ac:chgData name="Zuzana Kříhová" userId="7d41808c-390e-40c2-bd93-53b0af250f83" providerId="ADAL" clId="{8A73C8EF-4FBD-427E-B7D6-34F71D60BEFD}" dt="2026-03-12T04:56:49.056" v="306"/>
          <ac:spMkLst>
            <pc:docMk/>
            <pc:sldMk cId="3208205724" sldId="276"/>
            <ac:spMk id="44" creationId="{D5CD9A4E-BB63-4352-A792-45E1F1402A81}"/>
          </ac:spMkLst>
        </pc:spChg>
      </pc:sldChg>
      <pc:sldChg chg="addSp modSp new mod">
        <pc:chgData name="Zuzana Kříhová" userId="7d41808c-390e-40c2-bd93-53b0af250f83" providerId="ADAL" clId="{8A73C8EF-4FBD-427E-B7D6-34F71D60BEFD}" dt="2026-03-12T05:26:38.503" v="404" actId="14100"/>
        <pc:sldMkLst>
          <pc:docMk/>
          <pc:sldMk cId="4267209308" sldId="277"/>
        </pc:sldMkLst>
        <pc:spChg chg="mod">
          <ac:chgData name="Zuzana Kříhová" userId="7d41808c-390e-40c2-bd93-53b0af250f83" providerId="ADAL" clId="{8A73C8EF-4FBD-427E-B7D6-34F71D60BEFD}" dt="2026-03-12T05:26:02.989" v="391" actId="14100"/>
          <ac:spMkLst>
            <pc:docMk/>
            <pc:sldMk cId="4267209308" sldId="277"/>
            <ac:spMk id="2" creationId="{87C5370E-DD1A-2A84-FCE4-0D9F1EE42C31}"/>
          </ac:spMkLst>
        </pc:spChg>
        <pc:spChg chg="mod">
          <ac:chgData name="Zuzana Kříhová" userId="7d41808c-390e-40c2-bd93-53b0af250f83" providerId="ADAL" clId="{8A73C8EF-4FBD-427E-B7D6-34F71D60BEFD}" dt="2026-03-12T05:26:38.503" v="404" actId="14100"/>
          <ac:spMkLst>
            <pc:docMk/>
            <pc:sldMk cId="4267209308" sldId="277"/>
            <ac:spMk id="3" creationId="{90057793-1011-AA9F-6B3A-BA64A6609469}"/>
          </ac:spMkLst>
        </pc:spChg>
        <pc:picChg chg="add mod">
          <ac:chgData name="Zuzana Kříhová" userId="7d41808c-390e-40c2-bd93-53b0af250f83" providerId="ADAL" clId="{8A73C8EF-4FBD-427E-B7D6-34F71D60BEFD}" dt="2026-03-12T05:26:15.043" v="396" actId="1076"/>
          <ac:picMkLst>
            <pc:docMk/>
            <pc:sldMk cId="4267209308" sldId="277"/>
            <ac:picMk id="5" creationId="{B15D5132-FDB0-DE28-6725-979DF2D25FF5}"/>
          </ac:picMkLst>
        </pc:picChg>
      </pc:sldChg>
      <pc:sldChg chg="addSp delSp modSp new mod setBg">
        <pc:chgData name="Zuzana Kříhová" userId="7d41808c-390e-40c2-bd93-53b0af250f83" providerId="ADAL" clId="{8A73C8EF-4FBD-427E-B7D6-34F71D60BEFD}" dt="2026-03-12T05:56:42.022" v="619" actId="20577"/>
        <pc:sldMkLst>
          <pc:docMk/>
          <pc:sldMk cId="2554590801" sldId="278"/>
        </pc:sldMkLst>
        <pc:spChg chg="mod">
          <ac:chgData name="Zuzana Kříhová" userId="7d41808c-390e-40c2-bd93-53b0af250f83" providerId="ADAL" clId="{8A73C8EF-4FBD-427E-B7D6-34F71D60BEFD}" dt="2026-03-12T05:50:52.556" v="535" actId="26606"/>
          <ac:spMkLst>
            <pc:docMk/>
            <pc:sldMk cId="2554590801" sldId="278"/>
            <ac:spMk id="2" creationId="{46BB2604-6B27-0B72-EF7B-21EC006C5FAF}"/>
          </ac:spMkLst>
        </pc:spChg>
        <pc:spChg chg="mod">
          <ac:chgData name="Zuzana Kříhová" userId="7d41808c-390e-40c2-bd93-53b0af250f83" providerId="ADAL" clId="{8A73C8EF-4FBD-427E-B7D6-34F71D60BEFD}" dt="2026-03-12T05:56:42.022" v="619" actId="20577"/>
          <ac:spMkLst>
            <pc:docMk/>
            <pc:sldMk cId="2554590801" sldId="278"/>
            <ac:spMk id="3" creationId="{DB6B38F1-66FB-F230-FE1C-FB823B2A706C}"/>
          </ac:spMkLst>
        </pc:spChg>
        <pc:spChg chg="add del">
          <ac:chgData name="Zuzana Kříhová" userId="7d41808c-390e-40c2-bd93-53b0af250f83" providerId="ADAL" clId="{8A73C8EF-4FBD-427E-B7D6-34F71D60BEFD}" dt="2026-03-12T05:50:52.536" v="534" actId="26606"/>
          <ac:spMkLst>
            <pc:docMk/>
            <pc:sldMk cId="2554590801" sldId="278"/>
            <ac:spMk id="5127" creationId="{E1CE536E-134A-4A35-900B-30F927D5B525}"/>
          </ac:spMkLst>
        </pc:spChg>
        <pc:spChg chg="add del">
          <ac:chgData name="Zuzana Kříhová" userId="7d41808c-390e-40c2-bd93-53b0af250f83" providerId="ADAL" clId="{8A73C8EF-4FBD-427E-B7D6-34F71D60BEFD}" dt="2026-03-12T05:50:52.536" v="534" actId="26606"/>
          <ac:spMkLst>
            <pc:docMk/>
            <pc:sldMk cId="2554590801" sldId="278"/>
            <ac:spMk id="5129" creationId="{FA0382D1-1594-4E3D-842E-04E1E5E7578B}"/>
          </ac:spMkLst>
        </pc:spChg>
        <pc:spChg chg="add del">
          <ac:chgData name="Zuzana Kříhová" userId="7d41808c-390e-40c2-bd93-53b0af250f83" providerId="ADAL" clId="{8A73C8EF-4FBD-427E-B7D6-34F71D60BEFD}" dt="2026-03-12T05:53:07.272" v="546" actId="26606"/>
          <ac:spMkLst>
            <pc:docMk/>
            <pc:sldMk cId="2554590801" sldId="278"/>
            <ac:spMk id="5131" creationId="{5FDAFA16-9D2D-4BEC-89D0-B4EABEE911B1}"/>
          </ac:spMkLst>
        </pc:spChg>
        <pc:spChg chg="add del">
          <ac:chgData name="Zuzana Kříhová" userId="7d41808c-390e-40c2-bd93-53b0af250f83" providerId="ADAL" clId="{8A73C8EF-4FBD-427E-B7D6-34F71D60BEFD}" dt="2026-03-12T05:53:07.272" v="546" actId="26606"/>
          <ac:spMkLst>
            <pc:docMk/>
            <pc:sldMk cId="2554590801" sldId="278"/>
            <ac:spMk id="5132" creationId="{374BD3A9-25D1-4691-BE05-149182EC4C13}"/>
          </ac:spMkLst>
        </pc:spChg>
        <pc:spChg chg="add del">
          <ac:chgData name="Zuzana Kříhová" userId="7d41808c-390e-40c2-bd93-53b0af250f83" providerId="ADAL" clId="{8A73C8EF-4FBD-427E-B7D6-34F71D60BEFD}" dt="2026-03-12T05:53:07.272" v="546" actId="26606"/>
          <ac:spMkLst>
            <pc:docMk/>
            <pc:sldMk cId="2554590801" sldId="278"/>
            <ac:spMk id="5133" creationId="{8D49CF1A-01DD-4115-A6BB-CFA8F704534E}"/>
          </ac:spMkLst>
        </pc:spChg>
        <pc:spChg chg="add">
          <ac:chgData name="Zuzana Kříhová" userId="7d41808c-390e-40c2-bd93-53b0af250f83" providerId="ADAL" clId="{8A73C8EF-4FBD-427E-B7D6-34F71D60BEFD}" dt="2026-03-12T05:53:07.272" v="546" actId="26606"/>
          <ac:spMkLst>
            <pc:docMk/>
            <pc:sldMk cId="2554590801" sldId="278"/>
            <ac:spMk id="5138" creationId="{374BD3A9-25D1-4691-BE05-149182EC4C13}"/>
          </ac:spMkLst>
        </pc:spChg>
        <pc:spChg chg="add">
          <ac:chgData name="Zuzana Kříhová" userId="7d41808c-390e-40c2-bd93-53b0af250f83" providerId="ADAL" clId="{8A73C8EF-4FBD-427E-B7D6-34F71D60BEFD}" dt="2026-03-12T05:53:07.272" v="546" actId="26606"/>
          <ac:spMkLst>
            <pc:docMk/>
            <pc:sldMk cId="2554590801" sldId="278"/>
            <ac:spMk id="5140" creationId="{8D49CF1A-01DD-4115-A6BB-CFA8F704534E}"/>
          </ac:spMkLst>
        </pc:spChg>
        <pc:spChg chg="add">
          <ac:chgData name="Zuzana Kříhová" userId="7d41808c-390e-40c2-bd93-53b0af250f83" providerId="ADAL" clId="{8A73C8EF-4FBD-427E-B7D6-34F71D60BEFD}" dt="2026-03-12T05:53:07.272" v="546" actId="26606"/>
          <ac:spMkLst>
            <pc:docMk/>
            <pc:sldMk cId="2554590801" sldId="278"/>
            <ac:spMk id="5142" creationId="{5FDAFA16-9D2D-4BEC-89D0-B4EABEE911B1}"/>
          </ac:spMkLst>
        </pc:spChg>
        <pc:picChg chg="add del mod ord">
          <ac:chgData name="Zuzana Kříhová" userId="7d41808c-390e-40c2-bd93-53b0af250f83" providerId="ADAL" clId="{8A73C8EF-4FBD-427E-B7D6-34F71D60BEFD}" dt="2026-03-12T05:53:02.840" v="543" actId="478"/>
          <ac:picMkLst>
            <pc:docMk/>
            <pc:sldMk cId="2554590801" sldId="278"/>
            <ac:picMk id="5122" creationId="{C315A145-771B-0450-B4A5-11CA2108D9A5}"/>
          </ac:picMkLst>
        </pc:picChg>
        <pc:picChg chg="add mod">
          <ac:chgData name="Zuzana Kříhová" userId="7d41808c-390e-40c2-bd93-53b0af250f83" providerId="ADAL" clId="{8A73C8EF-4FBD-427E-B7D6-34F71D60BEFD}" dt="2026-03-12T05:53:07.272" v="546" actId="26606"/>
          <ac:picMkLst>
            <pc:docMk/>
            <pc:sldMk cId="2554590801" sldId="278"/>
            <ac:picMk id="5124" creationId="{AC8E3F8F-E466-99BB-CC7A-F8C3D3A1FBE7}"/>
          </ac:picMkLst>
        </pc:picChg>
      </pc:sldChg>
      <pc:sldChg chg="addSp delSp modSp new mod">
        <pc:chgData name="Zuzana Kříhová" userId="7d41808c-390e-40c2-bd93-53b0af250f83" providerId="ADAL" clId="{8A73C8EF-4FBD-427E-B7D6-34F71D60BEFD}" dt="2026-03-12T06:44:26.820" v="692" actId="14100"/>
        <pc:sldMkLst>
          <pc:docMk/>
          <pc:sldMk cId="4083070121" sldId="279"/>
        </pc:sldMkLst>
        <pc:spChg chg="mod">
          <ac:chgData name="Zuzana Kříhová" userId="7d41808c-390e-40c2-bd93-53b0af250f83" providerId="ADAL" clId="{8A73C8EF-4FBD-427E-B7D6-34F71D60BEFD}" dt="2026-03-12T06:43:20.972" v="685" actId="6549"/>
          <ac:spMkLst>
            <pc:docMk/>
            <pc:sldMk cId="4083070121" sldId="279"/>
            <ac:spMk id="2" creationId="{72B4A85C-4AAA-2B16-7B63-6694B5504CC9}"/>
          </ac:spMkLst>
        </pc:spChg>
        <pc:spChg chg="del">
          <ac:chgData name="Zuzana Kříhová" userId="7d41808c-390e-40c2-bd93-53b0af250f83" providerId="ADAL" clId="{8A73C8EF-4FBD-427E-B7D6-34F71D60BEFD}" dt="2026-03-12T06:42:03.668" v="679"/>
          <ac:spMkLst>
            <pc:docMk/>
            <pc:sldMk cId="4083070121" sldId="279"/>
            <ac:spMk id="3" creationId="{AEC0D797-B6D3-1F19-6013-6DF4EB38E64A}"/>
          </ac:spMkLst>
        </pc:spChg>
        <pc:spChg chg="add">
          <ac:chgData name="Zuzana Kříhová" userId="7d41808c-390e-40c2-bd93-53b0af250f83" providerId="ADAL" clId="{8A73C8EF-4FBD-427E-B7D6-34F71D60BEFD}" dt="2026-03-12T06:41:26.175" v="678"/>
          <ac:spMkLst>
            <pc:docMk/>
            <pc:sldMk cId="4083070121" sldId="279"/>
            <ac:spMk id="4" creationId="{90F74C6E-95F7-3B18-2232-E01A583A44ED}"/>
          </ac:spMkLst>
        </pc:spChg>
        <pc:spChg chg="add">
          <ac:chgData name="Zuzana Kříhová" userId="7d41808c-390e-40c2-bd93-53b0af250f83" providerId="ADAL" clId="{8A73C8EF-4FBD-427E-B7D6-34F71D60BEFD}" dt="2026-03-12T06:41:26.175" v="678"/>
          <ac:spMkLst>
            <pc:docMk/>
            <pc:sldMk cId="4083070121" sldId="279"/>
            <ac:spMk id="5" creationId="{901ECB66-4D20-5709-9F0D-F8B02B57E903}"/>
          </ac:spMkLst>
        </pc:spChg>
        <pc:spChg chg="add">
          <ac:chgData name="Zuzana Kříhová" userId="7d41808c-390e-40c2-bd93-53b0af250f83" providerId="ADAL" clId="{8A73C8EF-4FBD-427E-B7D6-34F71D60BEFD}" dt="2026-03-12T06:41:26.175" v="678"/>
          <ac:spMkLst>
            <pc:docMk/>
            <pc:sldMk cId="4083070121" sldId="279"/>
            <ac:spMk id="6" creationId="{A7CF8473-ACD3-BE1E-0FB4-74BD4CA1FD62}"/>
          </ac:spMkLst>
        </pc:spChg>
        <pc:spChg chg="add">
          <ac:chgData name="Zuzana Kříhová" userId="7d41808c-390e-40c2-bd93-53b0af250f83" providerId="ADAL" clId="{8A73C8EF-4FBD-427E-B7D6-34F71D60BEFD}" dt="2026-03-12T06:41:26.175" v="678"/>
          <ac:spMkLst>
            <pc:docMk/>
            <pc:sldMk cId="4083070121" sldId="279"/>
            <ac:spMk id="7" creationId="{9B727E59-2FAA-82F0-AC30-D6197BB1A23D}"/>
          </ac:spMkLst>
        </pc:spChg>
        <pc:picChg chg="add mod">
          <ac:chgData name="Zuzana Kříhová" userId="7d41808c-390e-40c2-bd93-53b0af250f83" providerId="ADAL" clId="{8A73C8EF-4FBD-427E-B7D6-34F71D60BEFD}" dt="2026-03-12T06:43:29.702" v="686" actId="14100"/>
          <ac:picMkLst>
            <pc:docMk/>
            <pc:sldMk cId="4083070121" sldId="279"/>
            <ac:picMk id="6150" creationId="{7880E468-D5DA-9EC7-EA40-B7EFC574B04F}"/>
          </ac:picMkLst>
        </pc:picChg>
        <pc:picChg chg="add mod">
          <ac:chgData name="Zuzana Kříhová" userId="7d41808c-390e-40c2-bd93-53b0af250f83" providerId="ADAL" clId="{8A73C8EF-4FBD-427E-B7D6-34F71D60BEFD}" dt="2026-03-12T06:43:59.448" v="688" actId="1076"/>
          <ac:picMkLst>
            <pc:docMk/>
            <pc:sldMk cId="4083070121" sldId="279"/>
            <ac:picMk id="6152" creationId="{12FB880B-F8D0-F7F4-0DF4-F7CFB376ACDB}"/>
          </ac:picMkLst>
        </pc:picChg>
        <pc:picChg chg="add mod">
          <ac:chgData name="Zuzana Kříhová" userId="7d41808c-390e-40c2-bd93-53b0af250f83" providerId="ADAL" clId="{8A73C8EF-4FBD-427E-B7D6-34F71D60BEFD}" dt="2026-03-12T06:44:26.820" v="692" actId="14100"/>
          <ac:picMkLst>
            <pc:docMk/>
            <pc:sldMk cId="4083070121" sldId="279"/>
            <ac:picMk id="6154" creationId="{391C2E09-C701-291A-8151-01874837F93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ersianSFF/107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youtube.com/watch?v=1xjepptYsE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icps.ut.ac.ir/fa/dictionary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ursaeidy.blogfa.com/post/31/%D8%AF%D8%B1%D8%B3-%D9%86%D9%88%D8%B2%D8%AF%D9%87%D9%85-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DB7F13-2825-4361-B1CD-0825B6686E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3200" dirty="0" err="1"/>
              <a:t>Proza</a:t>
            </a:r>
            <a:r>
              <a:rPr lang="cs-CZ" dirty="0"/>
              <a:t> </a:t>
            </a:r>
            <a:r>
              <a:rPr lang="cs-CZ" sz="3600" dirty="0"/>
              <a:t>konstitučního období, sociální a historický román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D6193A3-27CD-419B-9CEF-D1D52AE18D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5272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C5370E-DD1A-2A84-FCE4-0D9F1EE42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651758"/>
          </a:xfrm>
        </p:spPr>
        <p:txBody>
          <a:bodyPr>
            <a:normAutofit/>
          </a:bodyPr>
          <a:lstStyle/>
          <a:p>
            <a:r>
              <a:rPr lang="cs-CZ" sz="3200" dirty="0"/>
              <a:t>Próza v Íránu (20.–30. léta, éra Rezy Šáha)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057793-1011-AA9F-6B3A-BA64A6609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936172"/>
            <a:ext cx="6716486" cy="5682342"/>
          </a:xfrm>
        </p:spPr>
        <p:txBody>
          <a:bodyPr>
            <a:normAutofit/>
          </a:bodyPr>
          <a:lstStyle/>
          <a:p>
            <a:r>
              <a:rPr lang="cs-CZ" dirty="0"/>
              <a:t> velmi populární historický román, témata z předislámské minulosti</a:t>
            </a:r>
            <a:br>
              <a:rPr lang="cs-CZ" dirty="0"/>
            </a:br>
            <a:r>
              <a:rPr lang="cs-CZ" dirty="0"/>
              <a:t>– i přes cenzuru se prosazují sociální témata v románu (vliv evropského realismu a naturalismu – </a:t>
            </a:r>
            <a:r>
              <a:rPr lang="cs-CZ" dirty="0" err="1"/>
              <a:t>Émile</a:t>
            </a:r>
            <a:r>
              <a:rPr lang="cs-CZ" dirty="0"/>
              <a:t> </a:t>
            </a:r>
            <a:r>
              <a:rPr lang="cs-CZ" dirty="0" err="1"/>
              <a:t>Zola</a:t>
            </a:r>
            <a:r>
              <a:rPr lang="cs-CZ" dirty="0"/>
              <a:t>)</a:t>
            </a:r>
            <a:br>
              <a:rPr lang="cs-CZ" dirty="0"/>
            </a:br>
            <a:r>
              <a:rPr lang="cs-CZ" dirty="0"/>
              <a:t>– nové výrazné téma: žena jako oběť (utlačovaná, ponižovaná), přesto přetrvává stereotyp pasivní ženské postavy</a:t>
            </a:r>
            <a:br>
              <a:rPr lang="cs-CZ" dirty="0"/>
            </a:br>
            <a:r>
              <a:rPr lang="cs-CZ" dirty="0"/>
              <a:t>– sociální próza se soustředí hlavně na „nemorální“ jevy: alkoholismus, drogy, hazard, prostituce</a:t>
            </a:r>
            <a:br>
              <a:rPr lang="cs-CZ" dirty="0"/>
            </a:br>
            <a:r>
              <a:rPr lang="cs-CZ" dirty="0"/>
              <a:t>– přímá kritika režimu a modernizační politiky šáha téměř chybí</a:t>
            </a:r>
            <a:br>
              <a:rPr lang="cs-CZ" dirty="0"/>
            </a:br>
            <a:r>
              <a:rPr lang="cs-CZ" dirty="0"/>
              <a:t>– oficiálně podporována literatura oslavující šáha jako tvůrce moderního a silného Íránu</a:t>
            </a:r>
          </a:p>
          <a:p>
            <a:r>
              <a:rPr lang="cs-CZ" dirty="0"/>
              <a:t>Významní autoři této éry</a:t>
            </a:r>
            <a:br>
              <a:rPr lang="cs-CZ" dirty="0"/>
            </a:br>
            <a:r>
              <a:rPr lang="cs-CZ" b="1" dirty="0" err="1"/>
              <a:t>Morteza</a:t>
            </a:r>
            <a:r>
              <a:rPr lang="cs-CZ" b="1" dirty="0"/>
              <a:t> </a:t>
            </a:r>
            <a:r>
              <a:rPr lang="cs-CZ" b="1" dirty="0" err="1"/>
              <a:t>Mošfeq</a:t>
            </a:r>
            <a:r>
              <a:rPr lang="cs-CZ" b="1" dirty="0"/>
              <a:t> </a:t>
            </a:r>
            <a:r>
              <a:rPr lang="cs-CZ" b="1" dirty="0" err="1"/>
              <a:t>Kázemí</a:t>
            </a:r>
            <a:r>
              <a:rPr lang="cs-CZ" b="1" dirty="0"/>
              <a:t> </a:t>
            </a:r>
            <a:r>
              <a:rPr lang="cs-CZ" dirty="0"/>
              <a:t>(1887–1978) </a:t>
            </a:r>
            <a:r>
              <a:rPr lang="ar-OM" dirty="0"/>
              <a:t>مرتضی مشفق کاظمی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15D5132-FDB0-DE28-6725-979DF2D25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3349" y="1270173"/>
            <a:ext cx="3970405" cy="247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209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226036C1-6FA3-4C28-81F8-1338B03A63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64" r="-2" b="-2"/>
          <a:stretch/>
        </p:blipFill>
        <p:spPr>
          <a:xfrm>
            <a:off x="7338646" y="10"/>
            <a:ext cx="4853354" cy="6857990"/>
          </a:xfrm>
          <a:prstGeom prst="rect">
            <a:avLst/>
          </a:prstGeom>
        </p:spPr>
      </p:pic>
      <p:sp>
        <p:nvSpPr>
          <p:cNvPr id="14" name="Freeform 10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66FBF17-0E16-4139-BF9D-3C20AE305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704735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>Prozaici 1. </a:t>
            </a:r>
            <a:r>
              <a:rPr lang="cs-CZ" sz="3600" dirty="0" err="1"/>
              <a:t>Pahlaví</a:t>
            </a:r>
            <a:r>
              <a:rPr lang="cs-CZ" sz="3600" dirty="0"/>
              <a:t> </a:t>
            </a:r>
            <a:r>
              <a:rPr lang="cs-CZ" sz="3600" dirty="0" err="1"/>
              <a:t>ery</a:t>
            </a:r>
            <a:r>
              <a:rPr lang="cs-CZ" sz="3600" dirty="0"/>
              <a:t> – sociální tématika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984E7D-2304-4D7F-A437-C08694EAE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1" y="1469505"/>
            <a:ext cx="6110388" cy="4410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 err="1"/>
              <a:t>Morteza</a:t>
            </a:r>
            <a:r>
              <a:rPr lang="cs-CZ" sz="1800" b="1" dirty="0"/>
              <a:t> </a:t>
            </a:r>
            <a:r>
              <a:rPr lang="cs-CZ" sz="1800" b="1" dirty="0" err="1"/>
              <a:t>Mošfeq</a:t>
            </a:r>
            <a:r>
              <a:rPr lang="cs-CZ" sz="1800" b="1" dirty="0"/>
              <a:t> </a:t>
            </a:r>
            <a:r>
              <a:rPr lang="cs-CZ" sz="1800" b="1" dirty="0" err="1"/>
              <a:t>Kázemí</a:t>
            </a:r>
            <a:r>
              <a:rPr lang="cs-CZ" sz="1800" b="1" dirty="0"/>
              <a:t> (1887–1978) </a:t>
            </a:r>
            <a:r>
              <a:rPr lang="fa-IR" sz="1800" b="1" u="sng" dirty="0">
                <a:latin typeface="Times New Roman" panose="02020603050405020304" pitchFamily="18" charset="0"/>
              </a:rPr>
              <a:t>مرتضی مشفق کاظمی</a:t>
            </a:r>
            <a:r>
              <a:rPr lang="fa-IR" sz="1800" dirty="0">
                <a:latin typeface="Times New Roman" panose="02020603050405020304" pitchFamily="18" charset="0"/>
              </a:rPr>
              <a:t>  </a:t>
            </a:r>
            <a:endParaRPr lang="cs-CZ" sz="1800" dirty="0"/>
          </a:p>
          <a:p>
            <a:r>
              <a:rPr lang="cs-CZ" sz="1800" dirty="0"/>
              <a:t>íránský prozaik a diplomat</a:t>
            </a:r>
          </a:p>
          <a:p>
            <a:r>
              <a:rPr lang="cs-CZ" sz="1800" dirty="0"/>
              <a:t>později diplomatická kariéra na ministerstvu zahraničí</a:t>
            </a:r>
          </a:p>
          <a:p>
            <a:r>
              <a:rPr lang="cs-CZ" sz="1800" dirty="0"/>
              <a:t>autor románu </a:t>
            </a:r>
            <a:r>
              <a:rPr lang="cs-CZ" sz="1800" b="1" dirty="0" err="1"/>
              <a:t>Tehrān</a:t>
            </a:r>
            <a:r>
              <a:rPr lang="cs-CZ" sz="1800" b="1" dirty="0"/>
              <a:t>-e </a:t>
            </a:r>
            <a:r>
              <a:rPr lang="cs-CZ" sz="1800" b="1" dirty="0" err="1"/>
              <a:t>maḵūf</a:t>
            </a:r>
            <a:r>
              <a:rPr lang="cs-CZ" sz="1800" b="1" dirty="0"/>
              <a:t> - Příšerný Teherán</a:t>
            </a:r>
          </a:p>
          <a:p>
            <a:r>
              <a:rPr lang="fa-IR" dirty="0"/>
              <a:t>تهران مخوف </a:t>
            </a:r>
            <a:r>
              <a:rPr lang="cs-CZ" dirty="0"/>
              <a:t> </a:t>
            </a:r>
          </a:p>
          <a:p>
            <a:r>
              <a:rPr lang="cs-CZ" sz="1800" dirty="0"/>
              <a:t>román nejprve vycházel v novinách </a:t>
            </a:r>
            <a:r>
              <a:rPr lang="cs-CZ" sz="1800" i="1" dirty="0" err="1"/>
              <a:t>Setáre</a:t>
            </a:r>
            <a:r>
              <a:rPr lang="cs-CZ" sz="1800" i="1" dirty="0"/>
              <a:t>-je Írán </a:t>
            </a:r>
            <a:r>
              <a:rPr lang="cs-CZ" sz="1800" b="1" dirty="0"/>
              <a:t>(1921/22) </a:t>
            </a:r>
            <a:r>
              <a:rPr lang="cs-CZ" sz="1800" i="1" dirty="0"/>
              <a:t>, </a:t>
            </a:r>
            <a:r>
              <a:rPr lang="cs-CZ" sz="1800" dirty="0"/>
              <a:t>později vyšel v Berlíně</a:t>
            </a:r>
            <a:r>
              <a:rPr lang="cs-CZ" sz="1800" i="1" dirty="0"/>
              <a:t> - </a:t>
            </a:r>
            <a:r>
              <a:rPr lang="cs-CZ" sz="1800" b="1" i="1" dirty="0"/>
              <a:t>1924</a:t>
            </a:r>
            <a:endParaRPr lang="cs-CZ" sz="1800" b="1" dirty="0"/>
          </a:p>
          <a:p>
            <a:r>
              <a:rPr lang="cs-CZ" sz="1800" dirty="0"/>
              <a:t>považován za </a:t>
            </a:r>
            <a:r>
              <a:rPr lang="cs-CZ" sz="1800" b="1" dirty="0"/>
              <a:t>první perský sociální román</a:t>
            </a:r>
            <a:endParaRPr lang="cs-CZ" sz="1800" dirty="0"/>
          </a:p>
          <a:p>
            <a:r>
              <a:rPr lang="cs-CZ" sz="1800" dirty="0"/>
              <a:t>témata: prostituce, chudoba, morální krize moderního města</a:t>
            </a:r>
          </a:p>
          <a:p>
            <a:pPr>
              <a:lnSpc>
                <a:spcPct val="100000"/>
              </a:lnSpc>
            </a:pPr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3533734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74BD3A9-25D1-4691-BE05-149182EC4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8D49CF1A-01DD-4115-A6BB-CFA8F7045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FC6C9F0-3450-3646-5E32-A3F24E7E4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sz="3600" b="1" err="1"/>
              <a:t>Džahángír</a:t>
            </a:r>
            <a:r>
              <a:rPr lang="cs-CZ" sz="3600" b="1"/>
              <a:t> </a:t>
            </a:r>
            <a:r>
              <a:rPr lang="cs-CZ" sz="3600" b="1" err="1"/>
              <a:t>Džalílí</a:t>
            </a:r>
            <a:r>
              <a:rPr lang="cs-CZ" sz="3600" b="1"/>
              <a:t> (1909–1938) </a:t>
            </a:r>
            <a:r>
              <a:rPr lang="ar-OM" sz="3600" b="1"/>
              <a:t>جهانگیر جلیلی — </a:t>
            </a:r>
            <a:br>
              <a:rPr lang="cs-CZ" sz="3600" b="1"/>
            </a:br>
            <a:endParaRPr lang="cs-CZ" sz="36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FDAFA16-9D2D-4BEC-89D0-B4EABEE9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B92890-888D-7623-4772-B631DA363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686560"/>
            <a:ext cx="6529829" cy="49174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1600" dirty="0">
                <a:solidFill>
                  <a:schemeClr val="tx1"/>
                </a:solidFill>
              </a:rPr>
              <a:t>íránský prozaik generace </a:t>
            </a:r>
            <a:r>
              <a:rPr lang="cs-CZ" sz="1600" b="1" dirty="0">
                <a:solidFill>
                  <a:schemeClr val="tx1"/>
                </a:solidFill>
              </a:rPr>
              <a:t>30. let 20. století</a:t>
            </a:r>
            <a:endParaRPr lang="cs-CZ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cs-CZ" sz="1600" dirty="0">
                <a:solidFill>
                  <a:schemeClr val="tx1"/>
                </a:solidFill>
              </a:rPr>
              <a:t>žil </a:t>
            </a:r>
            <a:r>
              <a:rPr lang="cs-CZ" sz="1600" b="1" dirty="0">
                <a:solidFill>
                  <a:schemeClr val="tx1"/>
                </a:solidFill>
              </a:rPr>
              <a:t>1909–1938</a:t>
            </a:r>
            <a:r>
              <a:rPr lang="cs-CZ" sz="1600" dirty="0">
                <a:solidFill>
                  <a:schemeClr val="tx1"/>
                </a:solidFill>
              </a:rPr>
              <a:t>, zemřel velmi mladý (29 let)</a:t>
            </a:r>
          </a:p>
          <a:p>
            <a:pPr>
              <a:lnSpc>
                <a:spcPct val="100000"/>
              </a:lnSpc>
            </a:pPr>
            <a:r>
              <a:rPr lang="cs-CZ" sz="1600" dirty="0">
                <a:solidFill>
                  <a:schemeClr val="tx1"/>
                </a:solidFill>
              </a:rPr>
              <a:t>patří k autorům období </a:t>
            </a:r>
            <a:r>
              <a:rPr lang="cs-CZ" sz="1600" b="1" dirty="0">
                <a:solidFill>
                  <a:schemeClr val="tx1"/>
                </a:solidFill>
              </a:rPr>
              <a:t>Rezy Šáha</a:t>
            </a:r>
            <a:r>
              <a:rPr lang="cs-CZ" sz="1600" dirty="0">
                <a:solidFill>
                  <a:schemeClr val="tx1"/>
                </a:solidFill>
              </a:rPr>
              <a:t> a k přechodné generaci mezi prvními modernisty (</a:t>
            </a:r>
            <a:r>
              <a:rPr lang="cs-CZ" sz="1600" dirty="0" err="1">
                <a:solidFill>
                  <a:schemeClr val="tx1"/>
                </a:solidFill>
              </a:rPr>
              <a:t>Džamálzáde</a:t>
            </a:r>
            <a:r>
              <a:rPr lang="cs-CZ" sz="1600" dirty="0">
                <a:solidFill>
                  <a:schemeClr val="tx1"/>
                </a:solidFill>
              </a:rPr>
              <a:t>) a pozdějšími autory (</a:t>
            </a:r>
            <a:r>
              <a:rPr lang="cs-CZ" sz="1600" dirty="0" err="1">
                <a:solidFill>
                  <a:schemeClr val="tx1"/>
                </a:solidFill>
              </a:rPr>
              <a:t>Hedájat</a:t>
            </a:r>
            <a:r>
              <a:rPr lang="cs-CZ" sz="1600" dirty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00000"/>
              </a:lnSpc>
            </a:pPr>
            <a:r>
              <a:rPr lang="cs-CZ" sz="1600" b="1" dirty="0">
                <a:solidFill>
                  <a:schemeClr val="tx1"/>
                </a:solidFill>
              </a:rPr>
              <a:t>Román </a:t>
            </a:r>
            <a:r>
              <a:rPr lang="cs-CZ" sz="1600" b="1" dirty="0" err="1">
                <a:solidFill>
                  <a:schemeClr val="tx1"/>
                </a:solidFill>
              </a:rPr>
              <a:t>Manam</a:t>
            </a:r>
            <a:r>
              <a:rPr lang="cs-CZ" sz="1600" b="1" dirty="0">
                <a:solidFill>
                  <a:schemeClr val="tx1"/>
                </a:solidFill>
              </a:rPr>
              <a:t> </a:t>
            </a:r>
            <a:r>
              <a:rPr lang="cs-CZ" sz="1600" b="1" dirty="0" err="1">
                <a:solidFill>
                  <a:schemeClr val="tx1"/>
                </a:solidFill>
              </a:rPr>
              <a:t>gerije</a:t>
            </a:r>
            <a:r>
              <a:rPr lang="cs-CZ" sz="1600" b="1" dirty="0">
                <a:solidFill>
                  <a:schemeClr val="tx1"/>
                </a:solidFill>
              </a:rPr>
              <a:t> </a:t>
            </a:r>
            <a:r>
              <a:rPr lang="cs-CZ" sz="1600" b="1" dirty="0" err="1">
                <a:solidFill>
                  <a:schemeClr val="tx1"/>
                </a:solidFill>
              </a:rPr>
              <a:t>karde-am</a:t>
            </a:r>
            <a:r>
              <a:rPr lang="cs-CZ" sz="1600" b="1" dirty="0">
                <a:solidFill>
                  <a:schemeClr val="tx1"/>
                </a:solidFill>
              </a:rPr>
              <a:t> (1933)</a:t>
            </a:r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ar-OM" sz="1600" dirty="0">
                <a:solidFill>
                  <a:schemeClr val="tx1"/>
                </a:solidFill>
              </a:rPr>
              <a:t>منهم گریه کرده‌ام</a:t>
            </a:r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 – </a:t>
            </a:r>
            <a:r>
              <a:rPr lang="fa-IR" sz="1600" b="1" dirty="0">
                <a:solidFill>
                  <a:schemeClr val="tx1"/>
                </a:solidFill>
              </a:rPr>
              <a:t>منهم گریه کرده ام</a:t>
            </a:r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 (</a:t>
            </a:r>
            <a:r>
              <a:rPr lang="cs-CZ" sz="1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1933</a:t>
            </a:r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) – téma prostituce – vzdělaná dívka z dobře situované rodiny.  </a:t>
            </a:r>
            <a:endParaRPr lang="ar-OM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cs-CZ" sz="1600" dirty="0">
                <a:solidFill>
                  <a:schemeClr val="tx1"/>
                </a:solidFill>
              </a:rPr>
              <a:t>román vyšel na pokračování v novinách </a:t>
            </a:r>
            <a:r>
              <a:rPr lang="cs-CZ" sz="1600" b="1" dirty="0" err="1">
                <a:solidFill>
                  <a:schemeClr val="tx1"/>
                </a:solidFill>
              </a:rPr>
              <a:t>Šafaq</a:t>
            </a:r>
            <a:r>
              <a:rPr lang="cs-CZ" sz="1600" b="1" dirty="0">
                <a:solidFill>
                  <a:schemeClr val="tx1"/>
                </a:solidFill>
              </a:rPr>
              <a:t>-e </a:t>
            </a:r>
            <a:r>
              <a:rPr lang="cs-CZ" sz="1600" b="1" dirty="0" err="1">
                <a:solidFill>
                  <a:schemeClr val="tx1"/>
                </a:solidFill>
              </a:rPr>
              <a:t>sorkh</a:t>
            </a:r>
            <a:endParaRPr lang="cs-CZ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cs-CZ" sz="1600" dirty="0">
                <a:solidFill>
                  <a:schemeClr val="tx1"/>
                </a:solidFill>
              </a:rPr>
              <a:t>téma: </a:t>
            </a:r>
            <a:r>
              <a:rPr lang="cs-CZ" sz="1600" b="1" dirty="0">
                <a:solidFill>
                  <a:schemeClr val="tx1"/>
                </a:solidFill>
              </a:rPr>
              <a:t>pád vzdělané dívky z dobré rodiny do prostituce</a:t>
            </a:r>
            <a:endParaRPr lang="cs-CZ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cs-CZ" sz="1600" dirty="0">
                <a:solidFill>
                  <a:schemeClr val="tx1"/>
                </a:solidFill>
              </a:rPr>
              <a:t>autor vysvětluje </a:t>
            </a:r>
            <a:r>
              <a:rPr lang="cs-CZ" sz="1600" b="1" dirty="0">
                <a:solidFill>
                  <a:schemeClr val="tx1"/>
                </a:solidFill>
              </a:rPr>
              <a:t>sociální příčiny tohoto pádu</a:t>
            </a:r>
            <a:r>
              <a:rPr lang="cs-CZ" sz="1600" dirty="0">
                <a:solidFill>
                  <a:schemeClr val="tx1"/>
                </a:solidFill>
              </a:rPr>
              <a:t> a kritizuje morální problémy společnosti</a:t>
            </a:r>
          </a:p>
          <a:p>
            <a:pPr>
              <a:lnSpc>
                <a:spcPct val="100000"/>
              </a:lnSpc>
            </a:pPr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sociální neduhy té doby </a:t>
            </a:r>
            <a:endParaRPr lang="cs-CZ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cs-CZ" sz="1600" b="1" dirty="0">
                <a:solidFill>
                  <a:schemeClr val="tx1"/>
                </a:solidFill>
              </a:rPr>
              <a:t>1968 – stejnojmenný film na motivy</a:t>
            </a:r>
            <a:endParaRPr lang="cs-CZ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cs-CZ" sz="14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cs-CZ" sz="1400" dirty="0">
              <a:solidFill>
                <a:schemeClr val="tx1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65DD7CB-16FF-CC30-342A-9CD491726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787" y="832438"/>
            <a:ext cx="3656581" cy="519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26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8" name="Rectangle 5137">
            <a:extLst>
              <a:ext uri="{FF2B5EF4-FFF2-40B4-BE49-F238E27FC236}">
                <a16:creationId xmlns:a16="http://schemas.microsoft.com/office/drawing/2014/main" id="{374BD3A9-25D1-4691-BE05-149182EC4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140" name="Freeform 10">
            <a:extLst>
              <a:ext uri="{FF2B5EF4-FFF2-40B4-BE49-F238E27FC236}">
                <a16:creationId xmlns:a16="http://schemas.microsoft.com/office/drawing/2014/main" id="{8D49CF1A-01DD-4115-A6BB-CFA8F7045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6BB2604-6B27-0B72-EF7B-21EC006C5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sz="3600" b="1"/>
              <a:t>Mohammad </a:t>
            </a:r>
            <a:r>
              <a:rPr lang="cs-CZ" sz="3600" b="1" err="1"/>
              <a:t>Masʿúd</a:t>
            </a:r>
            <a:r>
              <a:rPr lang="cs-CZ" sz="3600" b="1"/>
              <a:t> (1901–1947) </a:t>
            </a:r>
            <a:r>
              <a:rPr lang="ar-OM" sz="3600" b="1"/>
              <a:t>محمد مسعود</a:t>
            </a:r>
            <a:br>
              <a:rPr lang="ar-OM" sz="3600"/>
            </a:br>
            <a:endParaRPr lang="cs-CZ" sz="3600"/>
          </a:p>
        </p:txBody>
      </p:sp>
      <p:sp>
        <p:nvSpPr>
          <p:cNvPr id="5142" name="Rectangle 5141">
            <a:extLst>
              <a:ext uri="{FF2B5EF4-FFF2-40B4-BE49-F238E27FC236}">
                <a16:creationId xmlns:a16="http://schemas.microsoft.com/office/drawing/2014/main" id="{5FDAFA16-9D2D-4BEC-89D0-B4EABEE9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6B38F1-66FB-F230-FE1C-FB823B2A7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632858"/>
            <a:ext cx="6811199" cy="522514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cs-CZ" dirty="0">
                <a:solidFill>
                  <a:schemeClr val="tx1"/>
                </a:solidFill>
              </a:rPr>
              <a:t>novinář, spisovatel, ostrý kritik režimu Rezy Šáha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pocházel z chudé klerické rodiny v </a:t>
            </a:r>
            <a:r>
              <a:rPr lang="cs-CZ" dirty="0" err="1">
                <a:solidFill>
                  <a:schemeClr val="tx1"/>
                </a:solidFill>
              </a:rPr>
              <a:t>Qomu</a:t>
            </a:r>
            <a:r>
              <a:rPr lang="cs-CZ" dirty="0">
                <a:solidFill>
                  <a:schemeClr val="tx1"/>
                </a:solidFill>
              </a:rPr>
              <a:t>; studoval seminář, později učitel, ilustrátor, tiskař</a:t>
            </a:r>
          </a:p>
          <a:p>
            <a:pPr>
              <a:lnSpc>
                <a:spcPct val="100000"/>
              </a:lnSpc>
            </a:pPr>
            <a:r>
              <a:rPr lang="cs-CZ" b="1" dirty="0">
                <a:solidFill>
                  <a:schemeClr val="tx1"/>
                </a:solidFill>
              </a:rPr>
              <a:t>Sociálně kritická trilogie (30. léta):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ar-OM" dirty="0">
                <a:solidFill>
                  <a:schemeClr val="tx1"/>
                </a:solidFill>
              </a:rPr>
              <a:t>تفریحات شب </a:t>
            </a:r>
            <a:r>
              <a:rPr lang="cs-CZ" dirty="0" err="1">
                <a:solidFill>
                  <a:schemeClr val="tx1"/>
                </a:solidFill>
              </a:rPr>
              <a:t>Tafriḥāt</a:t>
            </a:r>
            <a:r>
              <a:rPr lang="cs-CZ" dirty="0">
                <a:solidFill>
                  <a:schemeClr val="tx1"/>
                </a:solidFill>
              </a:rPr>
              <a:t>-e </a:t>
            </a:r>
            <a:r>
              <a:rPr lang="cs-CZ" dirty="0" err="1">
                <a:solidFill>
                  <a:schemeClr val="tx1"/>
                </a:solidFill>
              </a:rPr>
              <a:t>šab</a:t>
            </a:r>
            <a:r>
              <a:rPr lang="cs-CZ" dirty="0">
                <a:solidFill>
                  <a:schemeClr val="tx1"/>
                </a:solidFill>
              </a:rPr>
              <a:t> – </a:t>
            </a:r>
            <a:r>
              <a:rPr lang="cs-CZ" b="1" dirty="0">
                <a:solidFill>
                  <a:schemeClr val="tx1"/>
                </a:solidFill>
              </a:rPr>
              <a:t>Zábavy noci</a:t>
            </a:r>
            <a:r>
              <a:rPr lang="cs-CZ" dirty="0">
                <a:solidFill>
                  <a:schemeClr val="tx1"/>
                </a:solidFill>
              </a:rPr>
              <a:t> (1932)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ar-OM" dirty="0">
                <a:solidFill>
                  <a:schemeClr val="tx1"/>
                </a:solidFill>
              </a:rPr>
              <a:t>در تلاش معاش </a:t>
            </a:r>
            <a:r>
              <a:rPr lang="cs-CZ" dirty="0">
                <a:solidFill>
                  <a:schemeClr val="tx1"/>
                </a:solidFill>
              </a:rPr>
              <a:t>Dar </a:t>
            </a:r>
            <a:r>
              <a:rPr lang="cs-CZ" dirty="0" err="1">
                <a:solidFill>
                  <a:schemeClr val="tx1"/>
                </a:solidFill>
              </a:rPr>
              <a:t>talāš</a:t>
            </a:r>
            <a:r>
              <a:rPr lang="cs-CZ" dirty="0">
                <a:solidFill>
                  <a:schemeClr val="tx1"/>
                </a:solidFill>
              </a:rPr>
              <a:t>-e </a:t>
            </a:r>
            <a:r>
              <a:rPr lang="cs-CZ" dirty="0" err="1">
                <a:solidFill>
                  <a:schemeClr val="tx1"/>
                </a:solidFill>
              </a:rPr>
              <a:t>maʿāš</a:t>
            </a:r>
            <a:r>
              <a:rPr lang="cs-CZ" dirty="0">
                <a:solidFill>
                  <a:schemeClr val="tx1"/>
                </a:solidFill>
              </a:rPr>
              <a:t> – </a:t>
            </a:r>
            <a:r>
              <a:rPr lang="cs-CZ" b="1" dirty="0">
                <a:solidFill>
                  <a:schemeClr val="tx1"/>
                </a:solidFill>
              </a:rPr>
              <a:t>Úsilí o živobytí</a:t>
            </a:r>
            <a:r>
              <a:rPr lang="cs-CZ" dirty="0">
                <a:solidFill>
                  <a:schemeClr val="tx1"/>
                </a:solidFill>
              </a:rPr>
              <a:t> (1933)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ar-OM" dirty="0">
                <a:solidFill>
                  <a:schemeClr val="tx1"/>
                </a:solidFill>
              </a:rPr>
              <a:t>اشرف مخلوقات </a:t>
            </a:r>
            <a:r>
              <a:rPr lang="cs-CZ" dirty="0" err="1">
                <a:solidFill>
                  <a:schemeClr val="tx1"/>
                </a:solidFill>
              </a:rPr>
              <a:t>Ašraf</a:t>
            </a:r>
            <a:r>
              <a:rPr lang="cs-CZ" dirty="0">
                <a:solidFill>
                  <a:schemeClr val="tx1"/>
                </a:solidFill>
              </a:rPr>
              <a:t>-e </a:t>
            </a:r>
            <a:r>
              <a:rPr lang="cs-CZ" dirty="0" err="1">
                <a:solidFill>
                  <a:schemeClr val="tx1"/>
                </a:solidFill>
              </a:rPr>
              <a:t>machlūqāt</a:t>
            </a:r>
            <a:r>
              <a:rPr lang="cs-CZ" dirty="0">
                <a:solidFill>
                  <a:schemeClr val="tx1"/>
                </a:solidFill>
              </a:rPr>
              <a:t> – </a:t>
            </a:r>
            <a:r>
              <a:rPr lang="cs-CZ" b="1" dirty="0">
                <a:solidFill>
                  <a:schemeClr val="tx1"/>
                </a:solidFill>
              </a:rPr>
              <a:t>Nejurozenější stvoření</a:t>
            </a:r>
            <a:r>
              <a:rPr lang="cs-CZ" dirty="0">
                <a:solidFill>
                  <a:schemeClr val="tx1"/>
                </a:solidFill>
              </a:rPr>
              <a:t> (1934)</a:t>
            </a:r>
          </a:p>
          <a:p>
            <a:pPr>
              <a:lnSpc>
                <a:spcPct val="100000"/>
              </a:lnSpc>
            </a:pPr>
            <a:r>
              <a:rPr lang="cs-CZ" dirty="0">
                <a:solidFill>
                  <a:schemeClr val="tx1"/>
                </a:solidFill>
              </a:rPr>
              <a:t>temná sociální próza: morální krize společnosti, studenti bez perspektivy, bary, alkohol, nevěstince, prostituce; kritika školství a zkorumpovaných úředníků</a:t>
            </a:r>
          </a:p>
          <a:p>
            <a:pPr>
              <a:lnSpc>
                <a:spcPct val="100000"/>
              </a:lnSpc>
            </a:pPr>
            <a:r>
              <a:rPr lang="cs-CZ" b="1" dirty="0">
                <a:solidFill>
                  <a:schemeClr val="tx1"/>
                </a:solidFill>
              </a:rPr>
              <a:t>Autobiografický román: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ar-OM" dirty="0">
                <a:solidFill>
                  <a:schemeClr val="tx1"/>
                </a:solidFill>
              </a:rPr>
              <a:t>گل‌هایی که در جهنم می‌روید </a:t>
            </a:r>
            <a:r>
              <a:rPr lang="cs-CZ" dirty="0" err="1">
                <a:solidFill>
                  <a:schemeClr val="tx1"/>
                </a:solidFill>
              </a:rPr>
              <a:t>Golhā</a:t>
            </a:r>
            <a:r>
              <a:rPr lang="cs-CZ" dirty="0">
                <a:solidFill>
                  <a:schemeClr val="tx1"/>
                </a:solidFill>
              </a:rPr>
              <a:t>-jí ke dar </a:t>
            </a:r>
            <a:r>
              <a:rPr lang="cs-CZ" dirty="0" err="1">
                <a:solidFill>
                  <a:schemeClr val="tx1"/>
                </a:solidFill>
              </a:rPr>
              <a:t>džahannam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mīrūjand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b="1" dirty="0">
                <a:solidFill>
                  <a:schemeClr val="tx1"/>
                </a:solidFill>
              </a:rPr>
              <a:t>1942</a:t>
            </a:r>
          </a:p>
          <a:p>
            <a:pPr lvl="0"/>
            <a:r>
              <a:rPr lang="cs-CZ" dirty="0"/>
              <a:t>Popisuje zde vládu Rezy Šáha, popis historických událostí, včetně první světové války v Íránu, hladomoru, epidemie cholery. </a:t>
            </a:r>
          </a:p>
          <a:p>
            <a:pPr lvl="0"/>
            <a:r>
              <a:rPr lang="cs-CZ" dirty="0"/>
              <a:t>Jedinečným způsobem vykresluje atmosféru svého dětství v </a:t>
            </a:r>
            <a:r>
              <a:rPr lang="cs-CZ" dirty="0" err="1"/>
              <a:t>Qomu</a:t>
            </a:r>
            <a:r>
              <a:rPr lang="cs-CZ" dirty="0"/>
              <a:t>, svatyně, </a:t>
            </a:r>
            <a:r>
              <a:rPr lang="cs-CZ" dirty="0" err="1"/>
              <a:t>dervíšové</a:t>
            </a:r>
            <a:r>
              <a:rPr lang="cs-CZ" dirty="0"/>
              <a:t>, náboženské slavnosti, </a:t>
            </a:r>
            <a:r>
              <a:rPr lang="cs-CZ" dirty="0" err="1"/>
              <a:t>tazije</a:t>
            </a:r>
            <a:r>
              <a:rPr lang="cs-CZ" dirty="0"/>
              <a:t>….</a:t>
            </a:r>
          </a:p>
          <a:p>
            <a:pPr>
              <a:lnSpc>
                <a:spcPct val="100000"/>
              </a:lnSpc>
            </a:pPr>
            <a:r>
              <a:rPr lang="cs-CZ" dirty="0">
                <a:solidFill>
                  <a:schemeClr val="tx1"/>
                </a:solidFill>
              </a:rPr>
              <a:t>zavražděn 1947</a:t>
            </a:r>
          </a:p>
          <a:p>
            <a:pPr>
              <a:lnSpc>
                <a:spcPct val="100000"/>
              </a:lnSpc>
            </a:pPr>
            <a:endParaRPr lang="cs-CZ" sz="1400" dirty="0">
              <a:solidFill>
                <a:schemeClr val="tx1"/>
              </a:solidFill>
            </a:endParaRPr>
          </a:p>
        </p:txBody>
      </p:sp>
      <p:pic>
        <p:nvPicPr>
          <p:cNvPr id="5124" name="Picture 4" descr="‫Masoud, Mohammad: tafrihat shab | Ketab Corp مسعود، محمد : تفریحات شب |  شرکت کتاب‬‎">
            <a:extLst>
              <a:ext uri="{FF2B5EF4-FFF2-40B4-BE49-F238E27FC236}">
                <a16:creationId xmlns:a16="http://schemas.microsoft.com/office/drawing/2014/main" id="{AC8E3F8F-E466-99BB-CC7A-F8C3D3A1F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0787" y="610806"/>
            <a:ext cx="3656581" cy="563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590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5E787A-52FC-40A9-AF22-A8F2BAEA4B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Historický román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C6876F0-A351-48A0-B53C-D366E1144C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3478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72AE5A-0FA6-44C8-90FE-3AED65CAF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674255"/>
          </a:xfrm>
        </p:spPr>
        <p:txBody>
          <a:bodyPr>
            <a:normAutofit/>
          </a:bodyPr>
          <a:lstStyle/>
          <a:p>
            <a:r>
              <a:rPr lang="cs-CZ" sz="2000" dirty="0"/>
              <a:t>Historický román v perské literatuře – počátky</a:t>
            </a:r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3E8E446D-313D-4F1B-9009-43226B983B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1" r="2115" b="-1"/>
          <a:stretch/>
        </p:blipFill>
        <p:spPr>
          <a:xfrm>
            <a:off x="688434" y="-9525"/>
            <a:ext cx="4129822" cy="6867525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7E4243-2ABA-4503-8B43-E79914A5A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727" y="1056640"/>
            <a:ext cx="6335338" cy="5608319"/>
          </a:xfrm>
        </p:spPr>
        <p:txBody>
          <a:bodyPr>
            <a:normAutofit/>
          </a:bodyPr>
          <a:lstStyle/>
          <a:p>
            <a:r>
              <a:rPr lang="cs-CZ" sz="1800" dirty="0"/>
              <a:t>První překlady historických románů</a:t>
            </a:r>
          </a:p>
          <a:p>
            <a:r>
              <a:rPr lang="cs-CZ" sz="1800" b="1" dirty="0">
                <a:highlight>
                  <a:srgbClr val="FFFF00"/>
                </a:highlight>
              </a:rPr>
              <a:t>1888</a:t>
            </a:r>
            <a:br>
              <a:rPr lang="cs-CZ" sz="1800" dirty="0"/>
            </a:br>
            <a:r>
              <a:rPr lang="cs-CZ" sz="1800" b="1" dirty="0">
                <a:highlight>
                  <a:srgbClr val="FFFF00"/>
                </a:highlight>
              </a:rPr>
              <a:t>Dobrodružství </a:t>
            </a:r>
            <a:r>
              <a:rPr lang="cs-CZ" sz="1800" b="1" dirty="0" err="1">
                <a:highlight>
                  <a:srgbClr val="FFFF00"/>
                </a:highlight>
              </a:rPr>
              <a:t>Telemacha</a:t>
            </a:r>
            <a:r>
              <a:rPr lang="cs-CZ" sz="1800" b="1" dirty="0">
                <a:highlight>
                  <a:srgbClr val="FFFF00"/>
                </a:highlight>
              </a:rPr>
              <a:t> – </a:t>
            </a:r>
            <a:r>
              <a:rPr lang="cs-CZ" sz="1800" b="1" dirty="0" err="1">
                <a:highlight>
                  <a:srgbClr val="FFFF00"/>
                </a:highlight>
              </a:rPr>
              <a:t>Sargozašt</a:t>
            </a:r>
            <a:r>
              <a:rPr lang="cs-CZ" sz="1800" b="1" dirty="0">
                <a:highlight>
                  <a:srgbClr val="FFFF00"/>
                </a:highlight>
              </a:rPr>
              <a:t>-e </a:t>
            </a:r>
            <a:r>
              <a:rPr lang="cs-CZ" sz="1800" b="1" dirty="0" err="1">
                <a:highlight>
                  <a:srgbClr val="FFFF00"/>
                </a:highlight>
              </a:rPr>
              <a:t>Telemak</a:t>
            </a:r>
            <a:r>
              <a:rPr lang="cs-CZ" sz="1800" b="1" dirty="0">
                <a:highlight>
                  <a:srgbClr val="FFFF00"/>
                </a:highlight>
              </a:rPr>
              <a:t> </a:t>
            </a:r>
            <a:r>
              <a:rPr lang="ar-OM" sz="1800" dirty="0"/>
              <a:t>سرگذشت تلماک</a:t>
            </a:r>
            <a:br>
              <a:rPr lang="ar-OM" sz="1800" dirty="0"/>
            </a:br>
            <a:r>
              <a:rPr lang="cs-CZ" sz="1800" b="1" dirty="0"/>
              <a:t>François </a:t>
            </a:r>
            <a:r>
              <a:rPr lang="cs-CZ" sz="1800" b="1" dirty="0" err="1"/>
              <a:t>Fénelon</a:t>
            </a:r>
            <a:br>
              <a:rPr lang="cs-CZ" sz="1800" dirty="0"/>
            </a:br>
            <a:r>
              <a:rPr lang="cs-CZ" sz="1800" dirty="0" err="1"/>
              <a:t>Telémak</a:t>
            </a:r>
            <a:r>
              <a:rPr lang="cs-CZ" sz="1800" dirty="0"/>
              <a:t>, syn Odyssea z řecké mytologie. Román představuje ideální model vládce a patří do tradice „zrcadel králů“, tedy literatury poučující panovníky o správném vládnutí.</a:t>
            </a:r>
          </a:p>
          <a:p>
            <a:r>
              <a:rPr lang="cs-CZ" sz="1800" b="1" dirty="0">
                <a:highlight>
                  <a:srgbClr val="FFFF00"/>
                </a:highlight>
              </a:rPr>
              <a:t>1899</a:t>
            </a:r>
            <a:br>
              <a:rPr lang="cs-CZ" sz="1800" b="1" dirty="0">
                <a:highlight>
                  <a:srgbClr val="FFFF00"/>
                </a:highlight>
              </a:rPr>
            </a:br>
            <a:r>
              <a:rPr lang="cs-CZ" sz="1800" b="1" dirty="0">
                <a:highlight>
                  <a:srgbClr val="FFFF00"/>
                </a:highlight>
              </a:rPr>
              <a:t>Tři mušketýři – Se </a:t>
            </a:r>
            <a:r>
              <a:rPr lang="cs-CZ" sz="1800" b="1" dirty="0" err="1">
                <a:highlight>
                  <a:srgbClr val="FFFF00"/>
                </a:highlight>
              </a:rPr>
              <a:t>tofângdâr</a:t>
            </a:r>
            <a:r>
              <a:rPr lang="cs-CZ" sz="1800" b="1" dirty="0">
                <a:highlight>
                  <a:srgbClr val="FFFF00"/>
                </a:highlight>
              </a:rPr>
              <a:t> </a:t>
            </a:r>
            <a:r>
              <a:rPr lang="ar-OM" sz="1800" b="1" dirty="0">
                <a:highlight>
                  <a:srgbClr val="FFFF00"/>
                </a:highlight>
              </a:rPr>
              <a:t>سه تفنگدار</a:t>
            </a:r>
            <a:br>
              <a:rPr lang="ar-OM" sz="1800" dirty="0"/>
            </a:br>
            <a:r>
              <a:rPr lang="cs-CZ" sz="1800" dirty="0"/>
              <a:t>Alexandre Dumas</a:t>
            </a:r>
          </a:p>
          <a:p>
            <a:r>
              <a:rPr lang="cs-CZ" sz="1800" b="1" dirty="0">
                <a:highlight>
                  <a:srgbClr val="FFFF00"/>
                </a:highlight>
              </a:rPr>
              <a:t>1903</a:t>
            </a:r>
            <a:br>
              <a:rPr lang="cs-CZ" sz="1800" b="1" dirty="0">
                <a:highlight>
                  <a:srgbClr val="FFFF00"/>
                </a:highlight>
              </a:rPr>
            </a:br>
            <a:r>
              <a:rPr lang="cs-CZ" sz="1800" b="1" dirty="0">
                <a:highlight>
                  <a:srgbClr val="FFFF00"/>
                </a:highlight>
              </a:rPr>
              <a:t>Hrabě Monte </a:t>
            </a:r>
            <a:r>
              <a:rPr lang="cs-CZ" sz="1800" b="1" dirty="0" err="1">
                <a:highlight>
                  <a:srgbClr val="FFFF00"/>
                </a:highlight>
              </a:rPr>
              <a:t>Cristo</a:t>
            </a:r>
            <a:r>
              <a:rPr lang="cs-CZ" sz="1800" b="1" dirty="0">
                <a:highlight>
                  <a:srgbClr val="FFFF00"/>
                </a:highlight>
              </a:rPr>
              <a:t> – </a:t>
            </a:r>
            <a:r>
              <a:rPr lang="cs-CZ" sz="1800" b="1" dirty="0" err="1">
                <a:highlight>
                  <a:srgbClr val="FFFF00"/>
                </a:highlight>
              </a:rPr>
              <a:t>Komt</a:t>
            </a:r>
            <a:r>
              <a:rPr lang="cs-CZ" sz="1800" b="1" dirty="0">
                <a:highlight>
                  <a:srgbClr val="FFFF00"/>
                </a:highlight>
              </a:rPr>
              <a:t>-e </a:t>
            </a:r>
            <a:r>
              <a:rPr lang="cs-CZ" sz="1800" b="1" dirty="0" err="1">
                <a:highlight>
                  <a:srgbClr val="FFFF00"/>
                </a:highlight>
              </a:rPr>
              <a:t>Mont</a:t>
            </a:r>
            <a:r>
              <a:rPr lang="cs-CZ" sz="1800" b="1" dirty="0">
                <a:highlight>
                  <a:srgbClr val="FFFF00"/>
                </a:highlight>
              </a:rPr>
              <a:t> Kristo </a:t>
            </a:r>
            <a:r>
              <a:rPr lang="ar-OM" sz="1800" dirty="0"/>
              <a:t>کنت مونت کریستو</a:t>
            </a:r>
            <a:br>
              <a:rPr lang="ar-OM" sz="1800" dirty="0"/>
            </a:br>
            <a:r>
              <a:rPr lang="cs-CZ" sz="1800" dirty="0"/>
              <a:t>Alexandre Dumas</a:t>
            </a:r>
          </a:p>
          <a:p>
            <a:r>
              <a:rPr lang="cs-CZ" sz="1800" dirty="0"/>
              <a:t>Tyto překlady sehrály důležitou roli při formování moderní perské prózy. Přinesly nové narativní postupy, dramatickou strukturu vyprávění a dobrodružný románový děj.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4107516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56FDD0-5019-535E-8969-3DC30721D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596023"/>
          </a:xfrm>
        </p:spPr>
        <p:txBody>
          <a:bodyPr>
            <a:normAutofit/>
          </a:bodyPr>
          <a:lstStyle/>
          <a:p>
            <a:r>
              <a:rPr lang="cs-CZ" sz="2800" dirty="0"/>
              <a:t>Charakter a tematické tendence historického románu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345DEF-7812-8C8D-5DB1-7654943A2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107441"/>
            <a:ext cx="10178322" cy="477215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Historický román se na přelomu 19. a 20. století stává jedním z hlavních žánrů moderní perské prózy.</a:t>
            </a:r>
          </a:p>
          <a:p>
            <a:r>
              <a:rPr lang="cs-CZ" dirty="0"/>
              <a:t>Autoři prostřednictvím historických námětů reflektují současnou politickou situaci a nepřímo kritizují despotickou vládu.</a:t>
            </a:r>
          </a:p>
          <a:p>
            <a:r>
              <a:rPr lang="cs-CZ" dirty="0"/>
              <a:t>Současně dochází k reinterpretaci íránské minulosti, která posiluje formování moderní národní identity.</a:t>
            </a:r>
          </a:p>
          <a:p>
            <a:r>
              <a:rPr lang="cs-CZ" dirty="0"/>
              <a:t>Typická témata historického románu</a:t>
            </a:r>
          </a:p>
          <a:p>
            <a:r>
              <a:rPr lang="cs-CZ" dirty="0"/>
              <a:t>národní legendy a historické tradice</a:t>
            </a:r>
            <a:br>
              <a:rPr lang="cs-CZ" dirty="0"/>
            </a:br>
            <a:r>
              <a:rPr lang="cs-CZ" dirty="0"/>
              <a:t>oslava historických hrdinů</a:t>
            </a:r>
            <a:br>
              <a:rPr lang="cs-CZ" dirty="0"/>
            </a:br>
            <a:r>
              <a:rPr lang="cs-CZ" dirty="0"/>
              <a:t>důraz na předislámskou minulost Íránu</a:t>
            </a:r>
            <a:br>
              <a:rPr lang="cs-CZ" dirty="0"/>
            </a:br>
            <a:r>
              <a:rPr lang="cs-CZ" dirty="0"/>
              <a:t>patriotismus a národní identita</a:t>
            </a:r>
          </a:p>
          <a:p>
            <a:r>
              <a:rPr lang="cs-CZ" dirty="0"/>
              <a:t>Historická témata, dříve dominantní především v epické poezii (např. </a:t>
            </a:r>
            <a:r>
              <a:rPr lang="cs-CZ" dirty="0" err="1"/>
              <a:t>Šáhnáme</a:t>
            </a:r>
            <a:r>
              <a:rPr lang="cs-CZ" dirty="0"/>
              <a:t>), jsou nyní zpracovávána v próze.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2870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B78E574D-4A3B-446E-9A1E-4E55D816D0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1" r="-3" b="-3"/>
          <a:stretch/>
        </p:blipFill>
        <p:spPr>
          <a:xfrm>
            <a:off x="7338646" y="10"/>
            <a:ext cx="4853354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22CDCCC-1598-41BA-AE9F-707C06603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1492132"/>
          </a:xfrm>
        </p:spPr>
        <p:txBody>
          <a:bodyPr>
            <a:normAutofit/>
          </a:bodyPr>
          <a:lstStyle/>
          <a:p>
            <a:r>
              <a:rPr lang="cs-CZ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Mohammad </a:t>
            </a:r>
            <a:r>
              <a:rPr lang="cs-CZ" sz="28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Báqir</a:t>
            </a:r>
            <a:r>
              <a:rPr lang="cs-CZ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8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Chosraví</a:t>
            </a:r>
            <a:r>
              <a:rPr lang="cs-CZ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1850 – 1920 </a:t>
            </a:r>
            <a:r>
              <a:rPr lang="ar-SA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محمدباقر میرزا خسروی</a:t>
            </a:r>
            <a:b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F01C0A-CD6F-4D09-A7C3-534802F5C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763" y="1550505"/>
            <a:ext cx="6089185" cy="4329088"/>
          </a:xfrm>
        </p:spPr>
        <p:txBody>
          <a:bodyPr>
            <a:normAutofit/>
          </a:bodyPr>
          <a:lstStyle/>
          <a:p>
            <a:pPr marL="342900" lvl="0" indent="-342900" rtl="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První autor historického románu v Íránu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Románová trilogie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lchánská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doba, 13. století</a:t>
            </a:r>
          </a:p>
          <a:p>
            <a:pPr marL="342900" lvl="0" indent="-34290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Šams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Tughrá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Šams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-o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Tughrá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– 1909 - </a:t>
            </a:r>
            <a:r>
              <a:rPr lang="ar-S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شمس و طغرا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2)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Márí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Venísí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(Benátská Marie)- 1910 - </a:t>
            </a:r>
            <a:r>
              <a:rPr lang="fa-I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ماری </a:t>
            </a:r>
            <a:r>
              <a:rPr lang="fa-IR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ونیزی</a:t>
            </a:r>
            <a:r>
              <a:rPr lang="fa-I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Tughrul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-o-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Homá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1910 - </a:t>
            </a:r>
            <a:r>
              <a:rPr lang="ar-S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طغرل و هما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Afsaneh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Najmabadi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Women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Mustaches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without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Beards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Gender and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Sexual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Anxieties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Iranian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Modernity</a:t>
            </a:r>
            <a:endParaRPr lang="cs-CZ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115559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1EBD62-DF41-407D-98F8-4446952AA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9328" y="457200"/>
            <a:ext cx="3090672" cy="1197864"/>
          </a:xfrm>
        </p:spPr>
        <p:txBody>
          <a:bodyPr anchor="b">
            <a:normAutofit/>
          </a:bodyPr>
          <a:lstStyle/>
          <a:p>
            <a:r>
              <a:rPr lang="cs-CZ" sz="1900" b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Šajch Músá Nasrí (1881 – 1952) </a:t>
            </a:r>
            <a:r>
              <a:rPr lang="fa-IR" sz="1900" b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شیخ موسی نثری</a:t>
            </a:r>
            <a:br>
              <a:rPr lang="cs-CZ" sz="1900" b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1900">
              <a:solidFill>
                <a:schemeClr val="accent1"/>
              </a:solidFill>
            </a:endParaRPr>
          </a:p>
        </p:txBody>
      </p:sp>
      <p:pic>
        <p:nvPicPr>
          <p:cNvPr id="10" name="Obrázek 9" descr="Obsah obrázku text&#10;&#10;Popis byl vytvořen automaticky">
            <a:extLst>
              <a:ext uri="{FF2B5EF4-FFF2-40B4-BE49-F238E27FC236}">
                <a16:creationId xmlns:a16="http://schemas.microsoft.com/office/drawing/2014/main" id="{0A0A9875-61FB-4DE4-B5AA-C8C5C3ABDF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11" r="8118"/>
          <a:stretch/>
        </p:blipFill>
        <p:spPr>
          <a:xfrm>
            <a:off x="926927" y="720775"/>
            <a:ext cx="2908703" cy="5105769"/>
          </a:xfrm>
          <a:prstGeom prst="rect">
            <a:avLst/>
          </a:prstGeom>
        </p:spPr>
      </p:pic>
      <p:pic>
        <p:nvPicPr>
          <p:cNvPr id="6" name="Obrázek 5" descr="Obsah obrázku text, muž, zeď, osoba&#10;&#10;Popis byl vytvořen automaticky">
            <a:extLst>
              <a:ext uri="{FF2B5EF4-FFF2-40B4-BE49-F238E27FC236}">
                <a16:creationId xmlns:a16="http://schemas.microsoft.com/office/drawing/2014/main" id="{ECCBEFA8-8819-4808-B7E0-C4BABD4E8E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02" r="19035"/>
          <a:stretch/>
        </p:blipFill>
        <p:spPr>
          <a:xfrm>
            <a:off x="3996497" y="819596"/>
            <a:ext cx="2908703" cy="4908127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C6D937-0C8C-4563-B071-10D43AB92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6067" y="1492673"/>
            <a:ext cx="5125933" cy="4908127"/>
          </a:xfrm>
        </p:spPr>
        <p:txBody>
          <a:bodyPr>
            <a:noAutofit/>
          </a:bodyPr>
          <a:lstStyle/>
          <a:p>
            <a:pPr marL="342900" lvl="0" indent="-342900" rtl="0">
              <a:buFont typeface="Calibri" panose="020F0502020204030204" pitchFamily="34" charset="0"/>
              <a:buChar char="-"/>
            </a:pPr>
            <a:r>
              <a:rPr lang="cs-CZ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novinář, spisovatel, pedagog</a:t>
            </a:r>
            <a:endParaRPr lang="cs-CZ" sz="2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400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Hamadán</a:t>
            </a:r>
            <a:endParaRPr lang="cs-CZ" sz="2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noviny </a:t>
            </a:r>
            <a:r>
              <a:rPr lang="cs-CZ" sz="2400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Etehád</a:t>
            </a:r>
            <a:r>
              <a:rPr lang="cs-CZ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ar-SA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اتحاد</a:t>
            </a:r>
            <a:r>
              <a:rPr lang="cs-CZ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Láska a panování – </a:t>
            </a:r>
            <a:r>
              <a:rPr lang="cs-CZ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1919</a:t>
            </a:r>
            <a:r>
              <a:rPr lang="cs-CZ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ar-SA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عشق و سلطنت </a:t>
            </a:r>
            <a:r>
              <a:rPr lang="cs-CZ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endParaRPr lang="cs-CZ" sz="2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cs-CZ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) 1924</a:t>
            </a:r>
            <a:r>
              <a:rPr lang="cs-CZ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ar-SA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ستارهٔ لیدی</a:t>
            </a:r>
            <a:endParaRPr lang="cs-CZ" sz="2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3)  Příběh kněžny babylonské – </a:t>
            </a:r>
            <a:r>
              <a:rPr lang="cs-CZ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1931</a:t>
            </a:r>
            <a:r>
              <a:rPr lang="cs-CZ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ar-SA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سرگذشت شاهزاده خانم بابلی</a:t>
            </a:r>
            <a:r>
              <a:rPr lang="ar-SA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2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“první historie napsaná v Persii po evropském vzoru”</a:t>
            </a:r>
            <a:endParaRPr 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205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4AD70B-6FA9-49E6-8468-4BA836E44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1492132"/>
          </a:xfrm>
        </p:spPr>
        <p:txBody>
          <a:bodyPr>
            <a:normAutofit/>
          </a:bodyPr>
          <a:lstStyle/>
          <a:p>
            <a:r>
              <a:rPr lang="cs-CZ" sz="24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Abdolhosejn</a:t>
            </a:r>
            <a:r>
              <a:rPr lang="cs-CZ" sz="24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4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Sanatízáde</a:t>
            </a:r>
            <a:r>
              <a:rPr lang="cs-CZ" sz="24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4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Kermání</a:t>
            </a:r>
            <a:r>
              <a:rPr lang="cs-CZ" sz="24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(1896-1974 v Paříži)</a:t>
            </a:r>
            <a:r>
              <a:rPr lang="cs-CZ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cs-CZ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ar-SA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کرمانی</a:t>
            </a:r>
            <a:r>
              <a:rPr lang="ar-SA" sz="24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عبدالحسین صنعتی زاده</a:t>
            </a:r>
            <a:br>
              <a:rPr lang="cs-CZ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2400"/>
          </a:p>
        </p:txBody>
      </p:sp>
      <p:pic>
        <p:nvPicPr>
          <p:cNvPr id="1026" name="Picture 2" descr="عبدالحسین صنعتی زاده کرمانی - دانشنامه‌ی اسلامی">
            <a:extLst>
              <a:ext uri="{FF2B5EF4-FFF2-40B4-BE49-F238E27FC236}">
                <a16:creationId xmlns:a16="http://schemas.microsoft.com/office/drawing/2014/main" id="{9CD84C80-4904-4AF9-9A65-7ED7982F2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2" r="6488" b="1"/>
          <a:stretch/>
        </p:blipFill>
        <p:spPr bwMode="auto">
          <a:xfrm>
            <a:off x="688434" y="-9525"/>
            <a:ext cx="4129822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777FA4-A05A-47CB-B07C-BE6E737CD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727" y="2286001"/>
            <a:ext cx="6335338" cy="359359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Romány: </a:t>
            </a:r>
          </a:p>
          <a:p>
            <a:pPr>
              <a:lnSpc>
                <a:spcPct val="100000"/>
              </a:lnSpc>
            </a:pPr>
            <a:r>
              <a:rPr lang="cs-CZ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</a:t>
            </a:r>
            <a:r>
              <a:rPr lang="ar-SA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دام گستران، يا، انتقام خواهان مزدك</a:t>
            </a:r>
            <a:r>
              <a:rPr lang="cs-CZ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cs-CZ" sz="1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Snovatelé nástrah čili mstitelé </a:t>
            </a:r>
            <a:r>
              <a:rPr lang="cs-CZ" sz="14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MAzdakovi</a:t>
            </a:r>
            <a:r>
              <a:rPr lang="cs-CZ" sz="1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1920-1926 </a:t>
            </a:r>
            <a:endParaRPr lang="cs-CZ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cs-CZ" sz="1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2) </a:t>
            </a:r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Vyprávění o malíři Máním - </a:t>
            </a:r>
            <a:r>
              <a:rPr lang="ar-SA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مانی نقاش</a:t>
            </a:r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 1926</a:t>
            </a:r>
          </a:p>
          <a:p>
            <a:pPr>
              <a:lnSpc>
                <a:spcPct val="100000"/>
              </a:lnSpc>
            </a:pPr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 Černooděnci – </a:t>
            </a:r>
            <a:r>
              <a:rPr lang="ar-S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سیاه پوشان یا داستان ابومسلم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1944</a:t>
            </a:r>
            <a:endParaRPr lang="cs-CZ" sz="1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4) v perské literatuře 1. utopistický román: </a:t>
            </a:r>
            <a:r>
              <a:rPr lang="cs-CZ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Shromáždění bláznů</a:t>
            </a:r>
            <a:r>
              <a:rPr lang="cs-CZ" sz="1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مجمع دیوانگان</a:t>
            </a:r>
            <a:r>
              <a:rPr lang="cs-CZ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 1924</a:t>
            </a:r>
          </a:p>
          <a:p>
            <a:pPr marL="342900" lvl="0" indent="-34290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sz="14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1. sci-fi román -  </a:t>
            </a:r>
            <a:r>
              <a:rPr lang="ar-SA" sz="14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علمی‌تخیلی </a:t>
            </a:r>
            <a:endParaRPr lang="cs-CZ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1. utopistický -    </a:t>
            </a:r>
            <a:r>
              <a:rPr lang="ar-SA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آرمان‌شهری</a:t>
            </a:r>
            <a:r>
              <a:rPr lang="cs-CZ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400" dirty="0"/>
              <a:t>MD: </a:t>
            </a:r>
            <a:r>
              <a:rPr lang="cs-CZ" sz="1400" dirty="0">
                <a:hlinkClick r:id="rId3"/>
              </a:rPr>
              <a:t>https://t.me/PersianSFF/107</a:t>
            </a:r>
            <a:r>
              <a:rPr lang="cs-CZ" sz="1400" dirty="0"/>
              <a:t>  </a:t>
            </a:r>
          </a:p>
          <a:p>
            <a:pPr marL="342900" lvl="0" indent="-342900" rtl="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5) Anděl míru aneb </a:t>
            </a:r>
            <a:r>
              <a:rPr lang="cs-CZ" sz="1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Fatáne</a:t>
            </a:r>
            <a:r>
              <a:rPr lang="cs-CZ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Esfahánská</a:t>
            </a:r>
            <a:r>
              <a:rPr lang="cs-CZ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– 1952</a:t>
            </a:r>
            <a:r>
              <a:rPr lang="cs-CZ" sz="1400" b="1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ar-SA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فرشته صلح یا فتانه اصفهانی</a:t>
            </a:r>
            <a:endParaRPr lang="cs-CZ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400" dirty="0"/>
          </a:p>
          <a:p>
            <a:pPr marL="0" lvl="0" indent="0">
              <a:lnSpc>
                <a:spcPct val="100000"/>
              </a:lnSpc>
              <a:buNone/>
            </a:pPr>
            <a:endParaRPr lang="cs-CZ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Calibri" panose="020F0502020204030204" pitchFamily="34" charset="0"/>
              <a:buChar char="-"/>
            </a:pPr>
            <a:endParaRPr lang="cs-CZ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cs-CZ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4248167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374BD3A9-25D1-4691-BE05-149182EC4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8D49CF1A-01DD-4115-A6BB-CFA8F7045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848170D-9BAF-4933-9E89-6CAB4EB97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0" y="484631"/>
            <a:ext cx="6515543" cy="754889"/>
          </a:xfrm>
        </p:spPr>
        <p:txBody>
          <a:bodyPr>
            <a:normAutofit fontScale="90000"/>
          </a:bodyPr>
          <a:lstStyle/>
          <a:p>
            <a:r>
              <a:rPr lang="cs-CZ" dirty="0"/>
              <a:t>Konstituční události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5FDAFA16-9D2D-4BEC-89D0-B4EABEE9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0FEF81-87B0-4DB3-B3E3-37FDC3119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632" y="1239520"/>
            <a:ext cx="6586729" cy="5133847"/>
          </a:xfrm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</a:pP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Zač.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1905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جنبش مشروطه</a:t>
            </a:r>
            <a:r>
              <a:rPr lang="ar-SA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 </a:t>
            </a:r>
            <a:r>
              <a:rPr lang="ar-SA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جنبش مشروطیت </a:t>
            </a:r>
            <a:endParaRPr lang="cs-CZ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85775" lvl="0" indent="-342900" fontAlgn="base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1906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1. </a:t>
            </a:r>
            <a:r>
              <a:rPr lang="cs-CZ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madžles</a:t>
            </a:r>
            <a:endParaRPr lang="cs-CZ" i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85775" lvl="0" indent="-342900" fontAlgn="base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190(6)7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ústava </a:t>
            </a:r>
            <a:r>
              <a:rPr lang="ar-SA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مشروطیت 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později </a:t>
            </a:r>
            <a:r>
              <a:rPr lang="ar-OM" dirty="0"/>
              <a:t>قانون اساسی</a:t>
            </a:r>
            <a:endParaRPr lang="cs-CZ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85775" lvl="0" indent="-342900" fontAlgn="base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Mohammad Alí (1907–09)</a:t>
            </a:r>
          </a:p>
          <a:p>
            <a:pPr marL="342900" lvl="0" indent="-342900" fontAlgn="base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1907 – rozdělení rusko-britské sféry vlivu</a:t>
            </a:r>
          </a:p>
          <a:p>
            <a:pPr marL="342900" lvl="0" indent="-342900" fontAlgn="base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1908 - 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převrat, ruské bombardování parlamentu, konec prvního </a:t>
            </a:r>
            <a:r>
              <a:rPr lang="cs-CZ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madžlesu</a:t>
            </a:r>
            <a:r>
              <a:rPr lang="cs-CZ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znovuobnoven </a:t>
            </a: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1909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Šáh </a:t>
            </a:r>
            <a:r>
              <a:rPr lang="cs-CZ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Ahmad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(1909-25)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R. 1910 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Mor</a:t>
            </a: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gan </a:t>
            </a:r>
            <a:r>
              <a:rPr lang="cs-CZ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Shuster</a:t>
            </a: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cs-CZ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Strangling</a:t>
            </a: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Persia</a:t>
            </a: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(1912)</a:t>
            </a:r>
            <a:endParaRPr lang="cs-CZ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1911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Rusové – převrat, druhý </a:t>
            </a:r>
            <a:r>
              <a:rPr lang="cs-CZ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madžles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rozpuštěn. </a:t>
            </a:r>
          </a:p>
          <a:p>
            <a:pPr>
              <a:lnSpc>
                <a:spcPct val="100000"/>
              </a:lnSpc>
            </a:pPr>
            <a:r>
              <a:rPr lang="cs-CZ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Madžlis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začal zasedat až </a:t>
            </a: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1914</a:t>
            </a:r>
            <a:r>
              <a:rPr lang="cs-CZ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cs-CZ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 sz="1400" dirty="0">
              <a:solidFill>
                <a:schemeClr val="tx1"/>
              </a:solidFill>
            </a:endParaRPr>
          </a:p>
        </p:txBody>
      </p:sp>
      <p:pic>
        <p:nvPicPr>
          <p:cNvPr id="5" name="Obrázek 4" descr="Obsah obrázku budova, exteriér, staré, fotka&#10;&#10;Popis byl vytvořen automaticky">
            <a:extLst>
              <a:ext uri="{FF2B5EF4-FFF2-40B4-BE49-F238E27FC236}">
                <a16:creationId xmlns:a16="http://schemas.microsoft.com/office/drawing/2014/main" id="{078BDC00-7E3B-47FC-9D61-7F91C3B32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688" y="484631"/>
            <a:ext cx="4465715" cy="3259972"/>
          </a:xfrm>
          <a:prstGeom prst="rect">
            <a:avLst/>
          </a:prstGeom>
        </p:spPr>
      </p:pic>
      <p:pic>
        <p:nvPicPr>
          <p:cNvPr id="7" name="Obrázek 6" descr="Obsah obrázku muž, fotka, vázanka, osoba&#10;&#10;Popis byl vytvořen automaticky">
            <a:extLst>
              <a:ext uri="{FF2B5EF4-FFF2-40B4-BE49-F238E27FC236}">
                <a16:creationId xmlns:a16="http://schemas.microsoft.com/office/drawing/2014/main" id="{60A84217-4FC2-408A-897B-B968EF2F8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0" y="4004412"/>
            <a:ext cx="2865120" cy="249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178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B4A85C-4AAA-2B16-7B63-6694B5504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111135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Vasilij </a:t>
            </a:r>
            <a:r>
              <a:rPr lang="cs-CZ" b="1" dirty="0" err="1"/>
              <a:t>Věreščagin</a:t>
            </a:r>
            <a:br>
              <a:rPr lang="cs-CZ" b="1" dirty="0"/>
            </a:br>
            <a:r>
              <a:rPr lang="cs-CZ" dirty="0"/>
              <a:t>(</a:t>
            </a:r>
            <a:r>
              <a:rPr lang="az-Cyrl-AZ" dirty="0"/>
              <a:t>Василий Верещагин) (1842–1904)</a:t>
            </a:r>
            <a:endParaRPr lang="cs-CZ" dirty="0"/>
          </a:p>
        </p:txBody>
      </p:sp>
      <p:pic>
        <p:nvPicPr>
          <p:cNvPr id="6150" name="Picture 6" descr="Apotheosis Of War Artwork by Vasily Vasilevich Vereshchagin Oil Painting &amp;  Art Prints on Canvas for Sale - PaintingStar">
            <a:extLst>
              <a:ext uri="{FF2B5EF4-FFF2-40B4-BE49-F238E27FC236}">
                <a16:creationId xmlns:a16="http://schemas.microsoft.com/office/drawing/2014/main" id="{7880E468-D5DA-9EC7-EA40-B7EFC574B0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677" y="2005964"/>
            <a:ext cx="5433467" cy="3429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Vasilij V. Vereshchagin's Canvases of Central Asian Conquest">
            <a:extLst>
              <a:ext uri="{FF2B5EF4-FFF2-40B4-BE49-F238E27FC236}">
                <a16:creationId xmlns:a16="http://schemas.microsoft.com/office/drawing/2014/main" id="{12FB880B-F8D0-F7F4-0DF4-F7CFB376A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366" y="1741714"/>
            <a:ext cx="1762125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>
            <a:extLst>
              <a:ext uri="{FF2B5EF4-FFF2-40B4-BE49-F238E27FC236}">
                <a16:creationId xmlns:a16="http://schemas.microsoft.com/office/drawing/2014/main" id="{391C2E09-C701-291A-8151-01874837F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058" y="4225359"/>
            <a:ext cx="3309256" cy="2469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070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3B1269-3337-4C58-BD2B-5705363C9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228601"/>
            <a:ext cx="6335338" cy="309879"/>
          </a:xfrm>
        </p:spPr>
        <p:txBody>
          <a:bodyPr>
            <a:noAutofit/>
          </a:bodyPr>
          <a:lstStyle/>
          <a:p>
            <a:r>
              <a:rPr lang="cs-CZ" sz="2800" b="1" dirty="0"/>
              <a:t>SÚR-E ESRÁFÍL </a:t>
            </a:r>
            <a:r>
              <a:rPr lang="ar-OM" sz="2800" dirty="0"/>
              <a:t>صور اسرافیل</a:t>
            </a:r>
            <a:br>
              <a:rPr lang="cs-CZ" sz="2800" b="1" dirty="0"/>
            </a:br>
            <a:endParaRPr lang="ar-OM" sz="2800" dirty="0"/>
          </a:p>
        </p:txBody>
      </p:sp>
      <p:pic>
        <p:nvPicPr>
          <p:cNvPr id="6" name="Obrázek 5" descr="Obsah obrázku text, kresba, skica, Umělecký tisk&#10;&#10;Popis byl vytvořen automaticky">
            <a:extLst>
              <a:ext uri="{FF2B5EF4-FFF2-40B4-BE49-F238E27FC236}">
                <a16:creationId xmlns:a16="http://schemas.microsoft.com/office/drawing/2014/main" id="{020C4AEB-FD36-D1BF-3230-2E48524854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11860"/>
          <a:stretch/>
        </p:blipFill>
        <p:spPr>
          <a:xfrm>
            <a:off x="661737" y="0"/>
            <a:ext cx="3646103" cy="3014838"/>
          </a:xfrm>
          <a:prstGeom prst="rect">
            <a:avLst/>
          </a:prstGeom>
        </p:spPr>
      </p:pic>
      <p:pic>
        <p:nvPicPr>
          <p:cNvPr id="5" name="Obrázek 4" descr="Obsah obrázku fotka, pózování, osoba, skupina&#10;&#10;Popis byl vytvořen automaticky">
            <a:extLst>
              <a:ext uri="{FF2B5EF4-FFF2-40B4-BE49-F238E27FC236}">
                <a16:creationId xmlns:a16="http://schemas.microsoft.com/office/drawing/2014/main" id="{4B393A24-D596-448B-B9E0-88D900F744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27" r="2" b="2"/>
          <a:stretch/>
        </p:blipFill>
        <p:spPr>
          <a:xfrm>
            <a:off x="518574" y="3103880"/>
            <a:ext cx="4156518" cy="3429000"/>
          </a:xfrm>
          <a:prstGeom prst="rect">
            <a:avLst/>
          </a:prstGeom>
        </p:spPr>
      </p:pic>
      <p:sp>
        <p:nvSpPr>
          <p:cNvPr id="19" name="Freeform 6">
            <a:extLst>
              <a:ext uri="{FF2B5EF4-FFF2-40B4-BE49-F238E27FC236}">
                <a16:creationId xmlns:a16="http://schemas.microsoft.com/office/drawing/2014/main" id="{51EBC40F-6C27-4F1D-B4D6-323683330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758576-9623-4502-AF64-F07012B36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8254" y="680720"/>
            <a:ext cx="7090281" cy="617727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6400" b="1" dirty="0"/>
              <a:t>Situace po přijetí ústavy (1906)</a:t>
            </a:r>
            <a:endParaRPr lang="cs-CZ" sz="6400" dirty="0"/>
          </a:p>
          <a:p>
            <a:r>
              <a:rPr lang="cs-CZ" sz="6400" dirty="0"/>
              <a:t>krátké období relativní svobody tisku</a:t>
            </a:r>
          </a:p>
          <a:p>
            <a:r>
              <a:rPr lang="cs-CZ" sz="6400" b="1" dirty="0"/>
              <a:t>1907 vzniká cca 80–90 nových novin a časopisů</a:t>
            </a:r>
            <a:endParaRPr lang="cs-CZ" sz="6400" dirty="0"/>
          </a:p>
          <a:p>
            <a:r>
              <a:rPr lang="cs-CZ" sz="6400" dirty="0"/>
              <a:t>tisk se stává hlavním prostorem politické debaty</a:t>
            </a:r>
          </a:p>
          <a:p>
            <a:pPr marL="0" indent="0">
              <a:buNone/>
            </a:pPr>
            <a:r>
              <a:rPr lang="cs-CZ" sz="6400" b="1" dirty="0">
                <a:highlight>
                  <a:srgbClr val="FFFF00"/>
                </a:highlight>
              </a:rPr>
              <a:t>Súr-e </a:t>
            </a:r>
            <a:r>
              <a:rPr lang="cs-CZ" sz="6400" b="1" dirty="0" err="1">
                <a:highlight>
                  <a:srgbClr val="FFFF00"/>
                </a:highlight>
              </a:rPr>
              <a:t>Esráfíl</a:t>
            </a:r>
            <a:r>
              <a:rPr lang="cs-CZ" sz="6400" b="1" dirty="0">
                <a:highlight>
                  <a:srgbClr val="FFFF00"/>
                </a:highlight>
              </a:rPr>
              <a:t> (</a:t>
            </a:r>
            <a:r>
              <a:rPr lang="cs-CZ" sz="6400" b="1" dirty="0"/>
              <a:t>Teherán, 1907)</a:t>
            </a:r>
            <a:endParaRPr lang="cs-CZ" sz="6400" dirty="0"/>
          </a:p>
          <a:p>
            <a:r>
              <a:rPr lang="cs-CZ" sz="6400" dirty="0"/>
              <a:t>jeden z nejvlivnějších časopisů konstituční éry</a:t>
            </a:r>
          </a:p>
          <a:p>
            <a:r>
              <a:rPr lang="cs-CZ" sz="6400" dirty="0"/>
              <a:t>název odkazuje na anděla </a:t>
            </a:r>
            <a:r>
              <a:rPr lang="cs-CZ" sz="6400" b="1" dirty="0" err="1"/>
              <a:t>Esráfíla</a:t>
            </a:r>
            <a:r>
              <a:rPr lang="cs-CZ" sz="6400" dirty="0"/>
              <a:t>, jehož troubení ohlašuje poslední soud</a:t>
            </a:r>
          </a:p>
          <a:p>
            <a:pPr marL="0" indent="0">
              <a:buNone/>
            </a:pPr>
            <a:r>
              <a:rPr lang="cs-CZ" sz="6400" b="1" dirty="0" err="1">
                <a:highlight>
                  <a:srgbClr val="FFFF00"/>
                </a:highlight>
              </a:rPr>
              <a:t>Mírzá</a:t>
            </a:r>
            <a:r>
              <a:rPr lang="cs-CZ" sz="6400" b="1" dirty="0">
                <a:highlight>
                  <a:srgbClr val="FFFF00"/>
                </a:highlight>
              </a:rPr>
              <a:t> </a:t>
            </a:r>
            <a:r>
              <a:rPr lang="cs-CZ" sz="6400" b="1" dirty="0" err="1">
                <a:highlight>
                  <a:srgbClr val="FFFF00"/>
                </a:highlight>
              </a:rPr>
              <a:t>Džahángír</a:t>
            </a:r>
            <a:r>
              <a:rPr lang="cs-CZ" sz="6400" b="1" dirty="0">
                <a:highlight>
                  <a:srgbClr val="FFFF00"/>
                </a:highlight>
              </a:rPr>
              <a:t> Chán </a:t>
            </a:r>
            <a:r>
              <a:rPr lang="cs-CZ" sz="6400" b="1" dirty="0" err="1">
                <a:highlight>
                  <a:srgbClr val="FFFF00"/>
                </a:highlight>
              </a:rPr>
              <a:t>Šírází</a:t>
            </a:r>
            <a:r>
              <a:rPr lang="cs-CZ" sz="6400" b="1" dirty="0">
                <a:highlight>
                  <a:srgbClr val="FFFF00"/>
                </a:highlight>
              </a:rPr>
              <a:t>    </a:t>
            </a:r>
            <a:r>
              <a:rPr lang="ar-OM" sz="6400" dirty="0"/>
              <a:t>میرزا جهانگیرخان شیرازی</a:t>
            </a:r>
          </a:p>
          <a:p>
            <a:r>
              <a:rPr lang="cs-CZ" sz="6400" dirty="0"/>
              <a:t>zakladatel a editor časopisu</a:t>
            </a:r>
          </a:p>
          <a:p>
            <a:r>
              <a:rPr lang="cs-CZ" sz="6400" dirty="0"/>
              <a:t>aktivní účastník konstitučního hnutí</a:t>
            </a:r>
          </a:p>
          <a:p>
            <a:r>
              <a:rPr lang="cs-CZ" sz="6400" b="1" dirty="0"/>
              <a:t>1908 popraven v </a:t>
            </a:r>
            <a:r>
              <a:rPr lang="cs-CZ" sz="6400" b="1" dirty="0" err="1"/>
              <a:t>Bāgh</a:t>
            </a:r>
            <a:r>
              <a:rPr lang="cs-CZ" sz="6400" b="1" dirty="0"/>
              <a:t>-e </a:t>
            </a:r>
            <a:r>
              <a:rPr lang="cs-CZ" sz="6400" b="1" dirty="0" err="1"/>
              <a:t>Šāh</a:t>
            </a:r>
            <a:r>
              <a:rPr lang="cs-CZ" sz="6400" b="1" dirty="0"/>
              <a:t> po bombardování </a:t>
            </a:r>
            <a:r>
              <a:rPr lang="cs-CZ" sz="6400" b="1" dirty="0" err="1"/>
              <a:t>madžlesu</a:t>
            </a:r>
            <a:endParaRPr lang="cs-CZ" sz="6400" dirty="0"/>
          </a:p>
          <a:p>
            <a:pPr marL="0" indent="0">
              <a:buNone/>
            </a:pPr>
            <a:r>
              <a:rPr lang="cs-CZ" sz="6400" b="1" dirty="0"/>
              <a:t>Role časopisu</a:t>
            </a:r>
            <a:endParaRPr lang="cs-CZ" sz="6400" dirty="0"/>
          </a:p>
          <a:p>
            <a:r>
              <a:rPr lang="cs-CZ" sz="6400" dirty="0"/>
              <a:t>kritika despotismu a korupce </a:t>
            </a:r>
            <a:r>
              <a:rPr lang="cs-CZ" sz="6400" dirty="0" err="1"/>
              <a:t>qádžárského</a:t>
            </a:r>
            <a:r>
              <a:rPr lang="cs-CZ" sz="6400" dirty="0"/>
              <a:t> režimu</a:t>
            </a:r>
          </a:p>
          <a:p>
            <a:r>
              <a:rPr lang="cs-CZ" sz="6400" dirty="0"/>
              <a:t>kritika zásahů cizích mocností</a:t>
            </a:r>
          </a:p>
          <a:p>
            <a:r>
              <a:rPr lang="cs-CZ" sz="6400" dirty="0"/>
              <a:t>satirická příloha </a:t>
            </a:r>
            <a:r>
              <a:rPr lang="cs-CZ" sz="6400" b="1" dirty="0" err="1">
                <a:highlight>
                  <a:srgbClr val="FFFF00"/>
                </a:highlight>
              </a:rPr>
              <a:t>Čarand</a:t>
            </a:r>
            <a:r>
              <a:rPr lang="cs-CZ" sz="6400" b="1" dirty="0">
                <a:highlight>
                  <a:srgbClr val="FFFF00"/>
                </a:highlight>
              </a:rPr>
              <a:t>-o </a:t>
            </a:r>
            <a:r>
              <a:rPr lang="cs-CZ" sz="6400" b="1" dirty="0" err="1">
                <a:highlight>
                  <a:srgbClr val="FFFF00"/>
                </a:highlight>
              </a:rPr>
              <a:t>parand</a:t>
            </a:r>
            <a:r>
              <a:rPr lang="cs-CZ" sz="6400" dirty="0">
                <a:highlight>
                  <a:srgbClr val="FFFF00"/>
                </a:highlight>
              </a:rPr>
              <a:t> </a:t>
            </a:r>
            <a:r>
              <a:rPr lang="cs-CZ" sz="6400" dirty="0"/>
              <a:t>(autor: Alí </a:t>
            </a:r>
            <a:r>
              <a:rPr lang="cs-CZ" sz="6400" dirty="0" err="1"/>
              <a:t>Akbar</a:t>
            </a:r>
            <a:r>
              <a:rPr lang="cs-CZ" sz="6400" dirty="0"/>
              <a:t> </a:t>
            </a:r>
            <a:r>
              <a:rPr lang="cs-CZ" sz="6400" dirty="0" err="1"/>
              <a:t>Dehchodá</a:t>
            </a:r>
            <a:r>
              <a:rPr lang="cs-CZ" sz="6400" dirty="0"/>
              <a:t>)</a:t>
            </a:r>
          </a:p>
          <a:p>
            <a:pPr marL="0" indent="0">
              <a:buNone/>
            </a:pPr>
            <a:r>
              <a:rPr lang="cs-CZ" sz="6400" b="1" dirty="0"/>
              <a:t>Jazykové inovace konstituční éry</a:t>
            </a:r>
            <a:endParaRPr lang="cs-CZ" sz="6400" dirty="0"/>
          </a:p>
          <a:p>
            <a:r>
              <a:rPr lang="cs-CZ" sz="6400" dirty="0"/>
              <a:t>vznik moderní politické terminologie</a:t>
            </a:r>
          </a:p>
          <a:p>
            <a:r>
              <a:rPr lang="cs-CZ" sz="6400" dirty="0"/>
              <a:t>novotvary např.:</a:t>
            </a:r>
            <a:br>
              <a:rPr lang="cs-CZ" sz="6400" dirty="0"/>
            </a:br>
            <a:r>
              <a:rPr lang="ar-OM" sz="6400" dirty="0"/>
              <a:t>پارلمان (</a:t>
            </a:r>
            <a:r>
              <a:rPr lang="cs-CZ" sz="6400" dirty="0" err="1"/>
              <a:t>parlemān</a:t>
            </a:r>
            <a:r>
              <a:rPr lang="cs-CZ" sz="6400" dirty="0"/>
              <a:t>) – parlament</a:t>
            </a:r>
            <a:br>
              <a:rPr lang="cs-CZ" sz="6400" dirty="0"/>
            </a:br>
            <a:r>
              <a:rPr lang="ar-OM" sz="6400" dirty="0"/>
              <a:t>بورس (</a:t>
            </a:r>
            <a:r>
              <a:rPr lang="cs-CZ" sz="6400" dirty="0" err="1"/>
              <a:t>burs</a:t>
            </a:r>
            <a:r>
              <a:rPr lang="cs-CZ" sz="6400" dirty="0"/>
              <a:t>) – burza</a:t>
            </a:r>
            <a:br>
              <a:rPr lang="cs-CZ" sz="6400" dirty="0"/>
            </a:br>
            <a:r>
              <a:rPr lang="ar-OM" sz="6400" dirty="0"/>
              <a:t>روشنفکر (</a:t>
            </a:r>
            <a:r>
              <a:rPr lang="cs-CZ" sz="6400" dirty="0" err="1"/>
              <a:t>roušan-fekr</a:t>
            </a:r>
            <a:r>
              <a:rPr lang="cs-CZ" sz="6400" dirty="0"/>
              <a:t>) – intelektuál</a:t>
            </a:r>
          </a:p>
          <a:p>
            <a:pPr marL="0" indent="0">
              <a:buNone/>
            </a:pPr>
            <a:br>
              <a:rPr lang="cs-CZ" sz="1800" dirty="0"/>
            </a:br>
            <a:endParaRPr lang="cs-CZ" sz="1800" dirty="0"/>
          </a:p>
          <a:p>
            <a:pPr marL="0" indent="0">
              <a:lnSpc>
                <a:spcPct val="100000"/>
              </a:lnSpc>
              <a:buNone/>
            </a:pPr>
            <a:endParaRPr lang="cs-CZ" sz="19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CE7192-9926-4B6A-A377-FB1A2628C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11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A77D789-9DE0-43A3-B196-F13CFECFA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4C2BC39-592A-4B0E-A16D-46E23B7EA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349135"/>
          </a:xfrm>
        </p:spPr>
        <p:txBody>
          <a:bodyPr>
            <a:noAutofit/>
          </a:bodyPr>
          <a:lstStyle/>
          <a:p>
            <a:r>
              <a:rPr lang="cs-CZ" sz="20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Álí</a:t>
            </a:r>
            <a:r>
              <a:rPr lang="cs-CZ" sz="20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0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Akbar</a:t>
            </a:r>
            <a:r>
              <a:rPr lang="cs-CZ" sz="20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0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Dehchodá</a:t>
            </a:r>
            <a:r>
              <a:rPr lang="cs-C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(1879–1956) </a:t>
            </a:r>
            <a:r>
              <a:rPr lang="fa-IR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علی‌اکبر</a:t>
            </a:r>
            <a:r>
              <a:rPr lang="fa-I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دهخدا</a:t>
            </a:r>
            <a:br>
              <a:rPr lang="cs-C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BC648B-BC3C-4674-B1FD-2F9F1C6D7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7FEB60-6B82-455C-8CDC-284961674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310640"/>
            <a:ext cx="6539989" cy="5364479"/>
          </a:xfrm>
        </p:spPr>
        <p:txBody>
          <a:bodyPr>
            <a:normAutofit/>
          </a:bodyPr>
          <a:lstStyle/>
          <a:p>
            <a:pPr marL="342900" lvl="0" indent="-342900" algn="just" rtl="0" fontAlgn="base">
              <a:buFont typeface="Wingdings" panose="05000000000000000000" pitchFamily="2" charset="2"/>
              <a:buChar char="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zakladatel satirické prózy v perské literatuře  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 vyhlášení ústavy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1906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 začal podílet na editování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Súr-e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Esráfíl</a:t>
            </a: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satiric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příloha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Čarand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-o-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parand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pseudonymy </a:t>
            </a:r>
            <a:r>
              <a:rPr lang="cs-CZ" sz="1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Dachou</a:t>
            </a:r>
            <a:r>
              <a:rPr lang="cs-CZ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ar-SA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دخو </a:t>
            </a:r>
            <a:r>
              <a:rPr lang="cs-CZ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cs-CZ" sz="1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dehchodá</a:t>
            </a:r>
            <a:r>
              <a:rPr lang="cs-CZ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(jako </a:t>
            </a:r>
            <a:r>
              <a:rPr lang="cs-CZ" sz="1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kadchodá</a:t>
            </a:r>
            <a:r>
              <a:rPr lang="cs-CZ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starosta) – </a:t>
            </a:r>
            <a:r>
              <a:rPr lang="cs-CZ" sz="1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dachou</a:t>
            </a:r>
            <a:r>
              <a:rPr lang="cs-CZ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rovněž</a:t>
            </a:r>
            <a:r>
              <a:rPr lang="cs-CZ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naivní člověk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sz="1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Sag</a:t>
            </a:r>
            <a:r>
              <a:rPr lang="cs-CZ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-e Hasan </a:t>
            </a:r>
            <a:r>
              <a:rPr lang="cs-CZ" sz="1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Dalá</a:t>
            </a:r>
            <a:r>
              <a:rPr lang="cs-CZ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Alí-Elláhí</a:t>
            </a:r>
            <a:r>
              <a:rPr lang="cs-CZ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Dachou</a:t>
            </a:r>
            <a:r>
              <a:rPr lang="cs-CZ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Alíšáh</a:t>
            </a:r>
            <a:r>
              <a:rPr lang="cs-CZ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Berehne-chošhál</a:t>
            </a:r>
            <a:r>
              <a:rPr lang="cs-CZ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Damdamí</a:t>
            </a: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….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buFont typeface="Wingdings" panose="05000000000000000000" pitchFamily="2" charset="2"/>
              <a:buChar char="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krátce i poslancem parlamentu. 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ar-OM" sz="2800" dirty="0">
                <a:hlinkClick r:id="rId2"/>
              </a:rPr>
              <a:t>میراث ماندگار - علی‌اکبر دهخدا، بنیان‌گذار لغت‌نامه بزرگ دهخدا</a:t>
            </a:r>
            <a:r>
              <a:rPr lang="cs-CZ" sz="2800" dirty="0"/>
              <a:t> video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 descr="Obsah obrázku text, kobereček&#10;&#10;Popis byl vytvořen automaticky">
            <a:extLst>
              <a:ext uri="{FF2B5EF4-FFF2-40B4-BE49-F238E27FC236}">
                <a16:creationId xmlns:a16="http://schemas.microsoft.com/office/drawing/2014/main" id="{374180E5-76CE-470E-ACBE-B4482EDEE4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7887"/>
          <a:stretch/>
        </p:blipFill>
        <p:spPr>
          <a:xfrm>
            <a:off x="7389812" y="10"/>
            <a:ext cx="4802188" cy="6857990"/>
          </a:xfrm>
          <a:custGeom>
            <a:avLst/>
            <a:gdLst/>
            <a:ahLst/>
            <a:cxnLst/>
            <a:rect l="l" t="t" r="r" b="b"/>
            <a:pathLst>
              <a:path w="4802188" h="6858000">
                <a:moveTo>
                  <a:pt x="0" y="0"/>
                </a:moveTo>
                <a:lnTo>
                  <a:pt x="4802188" y="0"/>
                </a:lnTo>
                <a:lnTo>
                  <a:pt x="4802188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99981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281BB8-870B-4A9F-B87D-BA6DB441D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>
            <a:normAutofit/>
          </a:bodyPr>
          <a:lstStyle/>
          <a:p>
            <a:r>
              <a:rPr lang="cs-CZ" dirty="0" err="1"/>
              <a:t>Dehchodá</a:t>
            </a:r>
            <a:r>
              <a:rPr lang="cs-CZ" dirty="0"/>
              <a:t> – lingvista, slovník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C911F0-1923-49CD-87FB-6814AA586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51280"/>
            <a:ext cx="6015897" cy="5384799"/>
          </a:xfrm>
        </p:spPr>
        <p:txBody>
          <a:bodyPr>
            <a:normAutofit fontScale="85000" lnSpcReduction="10000"/>
          </a:bodyPr>
          <a:lstStyle/>
          <a:p>
            <a:pPr marL="342900" lvl="0" indent="-342900" rtl="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emigrace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-)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Paříž -) Švýcarsko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 Švýcarsku pokračování Súr-e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Esráfíl</a:t>
            </a: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-)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Persie. 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r. 1910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madžlesu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Kermán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Teherán. 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 ruské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okupaci 1914 </a:t>
            </a:r>
            <a:r>
              <a:rPr lang="cs-CZ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 kmeni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Bachtijárů</a:t>
            </a:r>
            <a:r>
              <a:rPr lang="cs-CZ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lingvistická inspirace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krátce na ministerstvu školství (vzdělávání) a min. spravedlnosti.</a:t>
            </a:r>
          </a:p>
          <a:p>
            <a:pPr marL="34290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filolog a lexikograf.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 Rezy Šáha – čistě již jen lexikologická práce: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 dílná sbírka perských aforismů </a:t>
            </a:r>
            <a:r>
              <a:rPr lang="cs-CZ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Amsál</a:t>
            </a:r>
            <a:r>
              <a:rPr lang="cs-CZ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-o-</a:t>
            </a:r>
            <a:r>
              <a:rPr lang="cs-CZ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hekam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امثال و حکم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(1925-32) 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1. díl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Loghatnáme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(1939) </a:t>
            </a:r>
            <a:r>
              <a:rPr lang="fa-I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a-I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لغت‌نامه</a:t>
            </a:r>
            <a:r>
              <a:rPr lang="fa-I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دهخدا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největší slovník perštiny, </a:t>
            </a:r>
            <a:r>
              <a:rPr lang="cs-CZ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16 svazků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původních, slova se stále doplňují – zabralo mu to 45 let.</a:t>
            </a:r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cs-CZ" dirty="0"/>
              <a:t>Slovník je dnes dostupný také v digitální podobě:</a:t>
            </a:r>
            <a:br>
              <a:rPr lang="cs-CZ" dirty="0"/>
            </a:br>
            <a:r>
              <a:rPr lang="cs-CZ" u="sng" dirty="0">
                <a:hlinkClick r:id="rId2"/>
              </a:rPr>
              <a:t>https://icps.ut.ac.ir/fa/dictionary</a:t>
            </a:r>
            <a:endParaRPr lang="cs-CZ" u="sng" dirty="0"/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slovník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Dehchodá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který je nejrozsáhlejším slovníkem perštiny vydaným doposud.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fa-IR" sz="3200" i="1" dirty="0" err="1"/>
              <a:t>لغت‌نامهٔ</a:t>
            </a:r>
            <a:r>
              <a:rPr lang="fa-IR" sz="3200" i="1" dirty="0"/>
              <a:t> دهخدا</a:t>
            </a:r>
            <a:r>
              <a:rPr lang="fa-IR" sz="3200" dirty="0"/>
              <a:t> </a:t>
            </a:r>
            <a:endParaRPr lang="cs-CZ" sz="3200" dirty="0"/>
          </a:p>
          <a:p>
            <a:pPr>
              <a:lnSpc>
                <a:spcPct val="100000"/>
              </a:lnSpc>
              <a:spcAft>
                <a:spcPts val="400"/>
              </a:spcAft>
            </a:pPr>
            <a:endParaRPr lang="cs-CZ" dirty="0"/>
          </a:p>
          <a:p>
            <a:pPr>
              <a:lnSpc>
                <a:spcPct val="100000"/>
              </a:lnSpc>
              <a:spcAft>
                <a:spcPts val="400"/>
              </a:spcAf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 sz="1800" dirty="0"/>
          </a:p>
        </p:txBody>
      </p:sp>
      <p:pic>
        <p:nvPicPr>
          <p:cNvPr id="2050" name="Picture 2" descr="جویا بوک:لغت‌نامه دهخدا دوره کامل (16جلدی) انتشارات:دانشگاه تهران،">
            <a:extLst>
              <a:ext uri="{FF2B5EF4-FFF2-40B4-BE49-F238E27FC236}">
                <a16:creationId xmlns:a16="http://schemas.microsoft.com/office/drawing/2014/main" id="{3149E3BA-F557-4CCF-898F-DD40450C02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19"/>
          <a:stretch/>
        </p:blipFill>
        <p:spPr bwMode="auto">
          <a:xfrm>
            <a:off x="7598400" y="2197353"/>
            <a:ext cx="3860171" cy="3855489"/>
          </a:xfrm>
          <a:custGeom>
            <a:avLst/>
            <a:gdLst/>
            <a:ahLst/>
            <a:cxnLst/>
            <a:rect l="l" t="t" r="r" b="b"/>
            <a:pathLst>
              <a:path w="3860171" h="3855489">
                <a:moveTo>
                  <a:pt x="1930086" y="0"/>
                </a:moveTo>
                <a:lnTo>
                  <a:pt x="1967540" y="3511"/>
                </a:lnTo>
                <a:lnTo>
                  <a:pt x="2003824" y="12875"/>
                </a:lnTo>
                <a:lnTo>
                  <a:pt x="2038938" y="26920"/>
                </a:lnTo>
                <a:lnTo>
                  <a:pt x="2075222" y="44477"/>
                </a:lnTo>
                <a:lnTo>
                  <a:pt x="2109166" y="64375"/>
                </a:lnTo>
                <a:lnTo>
                  <a:pt x="2144279" y="85443"/>
                </a:lnTo>
                <a:lnTo>
                  <a:pt x="2179393" y="104171"/>
                </a:lnTo>
                <a:lnTo>
                  <a:pt x="2214507" y="122898"/>
                </a:lnTo>
                <a:lnTo>
                  <a:pt x="2248450" y="136943"/>
                </a:lnTo>
                <a:lnTo>
                  <a:pt x="2285905" y="146307"/>
                </a:lnTo>
                <a:lnTo>
                  <a:pt x="2322189" y="150989"/>
                </a:lnTo>
                <a:lnTo>
                  <a:pt x="2360814" y="150989"/>
                </a:lnTo>
                <a:lnTo>
                  <a:pt x="2400610" y="148648"/>
                </a:lnTo>
                <a:lnTo>
                  <a:pt x="2440405" y="143966"/>
                </a:lnTo>
                <a:lnTo>
                  <a:pt x="2480201" y="138114"/>
                </a:lnTo>
                <a:lnTo>
                  <a:pt x="2519996" y="133432"/>
                </a:lnTo>
                <a:lnTo>
                  <a:pt x="2559792" y="129921"/>
                </a:lnTo>
                <a:lnTo>
                  <a:pt x="2597247" y="131091"/>
                </a:lnTo>
                <a:lnTo>
                  <a:pt x="2633531" y="135773"/>
                </a:lnTo>
                <a:lnTo>
                  <a:pt x="2668644" y="146307"/>
                </a:lnTo>
                <a:lnTo>
                  <a:pt x="2697906" y="161523"/>
                </a:lnTo>
                <a:lnTo>
                  <a:pt x="2725997" y="181421"/>
                </a:lnTo>
                <a:lnTo>
                  <a:pt x="2750577" y="204830"/>
                </a:lnTo>
                <a:lnTo>
                  <a:pt x="2775156" y="231750"/>
                </a:lnTo>
                <a:lnTo>
                  <a:pt x="2797395" y="259841"/>
                </a:lnTo>
                <a:lnTo>
                  <a:pt x="2819634" y="289103"/>
                </a:lnTo>
                <a:lnTo>
                  <a:pt x="2841872" y="318364"/>
                </a:lnTo>
                <a:lnTo>
                  <a:pt x="2864111" y="346455"/>
                </a:lnTo>
                <a:lnTo>
                  <a:pt x="2887520" y="373376"/>
                </a:lnTo>
                <a:lnTo>
                  <a:pt x="2914441" y="396785"/>
                </a:lnTo>
                <a:lnTo>
                  <a:pt x="2940191" y="417853"/>
                </a:lnTo>
                <a:lnTo>
                  <a:pt x="2969452" y="434240"/>
                </a:lnTo>
                <a:lnTo>
                  <a:pt x="3001055" y="448285"/>
                </a:lnTo>
                <a:lnTo>
                  <a:pt x="3034998" y="459990"/>
                </a:lnTo>
                <a:lnTo>
                  <a:pt x="3070112" y="470524"/>
                </a:lnTo>
                <a:lnTo>
                  <a:pt x="3105226" y="479888"/>
                </a:lnTo>
                <a:lnTo>
                  <a:pt x="3141510" y="489251"/>
                </a:lnTo>
                <a:lnTo>
                  <a:pt x="3175453" y="499785"/>
                </a:lnTo>
                <a:lnTo>
                  <a:pt x="3209396" y="511490"/>
                </a:lnTo>
                <a:lnTo>
                  <a:pt x="3240999" y="525535"/>
                </a:lnTo>
                <a:lnTo>
                  <a:pt x="3269090" y="543092"/>
                </a:lnTo>
                <a:lnTo>
                  <a:pt x="3294840" y="564161"/>
                </a:lnTo>
                <a:lnTo>
                  <a:pt x="3315908" y="589911"/>
                </a:lnTo>
                <a:lnTo>
                  <a:pt x="3333465" y="618002"/>
                </a:lnTo>
                <a:lnTo>
                  <a:pt x="3347510" y="649604"/>
                </a:lnTo>
                <a:lnTo>
                  <a:pt x="3359215" y="683547"/>
                </a:lnTo>
                <a:lnTo>
                  <a:pt x="3369749" y="717491"/>
                </a:lnTo>
                <a:lnTo>
                  <a:pt x="3379113" y="753775"/>
                </a:lnTo>
                <a:lnTo>
                  <a:pt x="3388476" y="788889"/>
                </a:lnTo>
                <a:lnTo>
                  <a:pt x="3399010" y="824002"/>
                </a:lnTo>
                <a:lnTo>
                  <a:pt x="3410715" y="857946"/>
                </a:lnTo>
                <a:lnTo>
                  <a:pt x="3424760" y="889548"/>
                </a:lnTo>
                <a:lnTo>
                  <a:pt x="3441147" y="918809"/>
                </a:lnTo>
                <a:lnTo>
                  <a:pt x="3462215" y="944560"/>
                </a:lnTo>
                <a:lnTo>
                  <a:pt x="3485624" y="971480"/>
                </a:lnTo>
                <a:lnTo>
                  <a:pt x="3512545" y="994889"/>
                </a:lnTo>
                <a:lnTo>
                  <a:pt x="3540636" y="1017128"/>
                </a:lnTo>
                <a:lnTo>
                  <a:pt x="3571068" y="1039367"/>
                </a:lnTo>
                <a:lnTo>
                  <a:pt x="3600329" y="1061605"/>
                </a:lnTo>
                <a:lnTo>
                  <a:pt x="3628420" y="1083844"/>
                </a:lnTo>
                <a:lnTo>
                  <a:pt x="3655341" y="1108424"/>
                </a:lnTo>
                <a:lnTo>
                  <a:pt x="3678750" y="1133003"/>
                </a:lnTo>
                <a:lnTo>
                  <a:pt x="3698648" y="1161094"/>
                </a:lnTo>
                <a:lnTo>
                  <a:pt x="3713864" y="1190356"/>
                </a:lnTo>
                <a:lnTo>
                  <a:pt x="3724398" y="1225469"/>
                </a:lnTo>
                <a:lnTo>
                  <a:pt x="3729080" y="1261754"/>
                </a:lnTo>
                <a:lnTo>
                  <a:pt x="3730250" y="1299208"/>
                </a:lnTo>
                <a:lnTo>
                  <a:pt x="3726739" y="1339004"/>
                </a:lnTo>
                <a:lnTo>
                  <a:pt x="3722057" y="1378799"/>
                </a:lnTo>
                <a:lnTo>
                  <a:pt x="3716205" y="1418595"/>
                </a:lnTo>
                <a:lnTo>
                  <a:pt x="3711523" y="1458391"/>
                </a:lnTo>
                <a:lnTo>
                  <a:pt x="3709182" y="1498186"/>
                </a:lnTo>
                <a:lnTo>
                  <a:pt x="3709182" y="1536811"/>
                </a:lnTo>
                <a:lnTo>
                  <a:pt x="3713864" y="1573096"/>
                </a:lnTo>
                <a:lnTo>
                  <a:pt x="3723228" y="1609380"/>
                </a:lnTo>
                <a:lnTo>
                  <a:pt x="3737273" y="1643323"/>
                </a:lnTo>
                <a:lnTo>
                  <a:pt x="3756000" y="1678437"/>
                </a:lnTo>
                <a:lnTo>
                  <a:pt x="3774728" y="1713550"/>
                </a:lnTo>
                <a:lnTo>
                  <a:pt x="3795796" y="1748664"/>
                </a:lnTo>
                <a:lnTo>
                  <a:pt x="3815694" y="1782608"/>
                </a:lnTo>
                <a:lnTo>
                  <a:pt x="3833250" y="1818892"/>
                </a:lnTo>
                <a:lnTo>
                  <a:pt x="3847296" y="1854005"/>
                </a:lnTo>
                <a:lnTo>
                  <a:pt x="3856660" y="1890290"/>
                </a:lnTo>
                <a:lnTo>
                  <a:pt x="3860171" y="1927744"/>
                </a:lnTo>
                <a:lnTo>
                  <a:pt x="3856660" y="1965199"/>
                </a:lnTo>
                <a:lnTo>
                  <a:pt x="3847296" y="2001483"/>
                </a:lnTo>
                <a:lnTo>
                  <a:pt x="3833250" y="2036597"/>
                </a:lnTo>
                <a:lnTo>
                  <a:pt x="3815694" y="2072881"/>
                </a:lnTo>
                <a:lnTo>
                  <a:pt x="3795796" y="2106824"/>
                </a:lnTo>
                <a:lnTo>
                  <a:pt x="3774728" y="2141938"/>
                </a:lnTo>
                <a:lnTo>
                  <a:pt x="3756000" y="2177052"/>
                </a:lnTo>
                <a:lnTo>
                  <a:pt x="3737273" y="2212166"/>
                </a:lnTo>
                <a:lnTo>
                  <a:pt x="3723228" y="2246109"/>
                </a:lnTo>
                <a:lnTo>
                  <a:pt x="3713864" y="2282393"/>
                </a:lnTo>
                <a:lnTo>
                  <a:pt x="3709182" y="2318677"/>
                </a:lnTo>
                <a:lnTo>
                  <a:pt x="3709182" y="2357302"/>
                </a:lnTo>
                <a:lnTo>
                  <a:pt x="3711523" y="2397098"/>
                </a:lnTo>
                <a:lnTo>
                  <a:pt x="3716205" y="2436894"/>
                </a:lnTo>
                <a:lnTo>
                  <a:pt x="3722057" y="2476689"/>
                </a:lnTo>
                <a:lnTo>
                  <a:pt x="3726739" y="2516485"/>
                </a:lnTo>
                <a:lnTo>
                  <a:pt x="3730250" y="2556280"/>
                </a:lnTo>
                <a:lnTo>
                  <a:pt x="3729080" y="2593735"/>
                </a:lnTo>
                <a:lnTo>
                  <a:pt x="3724398" y="2630019"/>
                </a:lnTo>
                <a:lnTo>
                  <a:pt x="3713864" y="2665133"/>
                </a:lnTo>
                <a:lnTo>
                  <a:pt x="3698648" y="2694394"/>
                </a:lnTo>
                <a:lnTo>
                  <a:pt x="3678750" y="2722485"/>
                </a:lnTo>
                <a:lnTo>
                  <a:pt x="3655341" y="2747065"/>
                </a:lnTo>
                <a:lnTo>
                  <a:pt x="3628420" y="2771645"/>
                </a:lnTo>
                <a:lnTo>
                  <a:pt x="3600329" y="2793883"/>
                </a:lnTo>
                <a:lnTo>
                  <a:pt x="3571068" y="2816122"/>
                </a:lnTo>
                <a:lnTo>
                  <a:pt x="3540636" y="2838361"/>
                </a:lnTo>
                <a:lnTo>
                  <a:pt x="3512545" y="2860599"/>
                </a:lnTo>
                <a:lnTo>
                  <a:pt x="3485624" y="2884009"/>
                </a:lnTo>
                <a:lnTo>
                  <a:pt x="3462215" y="2910929"/>
                </a:lnTo>
                <a:lnTo>
                  <a:pt x="3441147" y="2936679"/>
                </a:lnTo>
                <a:lnTo>
                  <a:pt x="3424760" y="2965941"/>
                </a:lnTo>
                <a:lnTo>
                  <a:pt x="3410715" y="2997543"/>
                </a:lnTo>
                <a:lnTo>
                  <a:pt x="3399010" y="3031486"/>
                </a:lnTo>
                <a:lnTo>
                  <a:pt x="3388476" y="3066600"/>
                </a:lnTo>
                <a:lnTo>
                  <a:pt x="3379113" y="3101714"/>
                </a:lnTo>
                <a:lnTo>
                  <a:pt x="3369749" y="3137998"/>
                </a:lnTo>
                <a:lnTo>
                  <a:pt x="3359215" y="3171941"/>
                </a:lnTo>
                <a:lnTo>
                  <a:pt x="3347510" y="3205885"/>
                </a:lnTo>
                <a:lnTo>
                  <a:pt x="3333465" y="3237487"/>
                </a:lnTo>
                <a:lnTo>
                  <a:pt x="3315908" y="3265578"/>
                </a:lnTo>
                <a:lnTo>
                  <a:pt x="3294840" y="3291328"/>
                </a:lnTo>
                <a:lnTo>
                  <a:pt x="3269090" y="3312396"/>
                </a:lnTo>
                <a:lnTo>
                  <a:pt x="3240999" y="3329953"/>
                </a:lnTo>
                <a:lnTo>
                  <a:pt x="3209396" y="3343999"/>
                </a:lnTo>
                <a:lnTo>
                  <a:pt x="3175453" y="3355703"/>
                </a:lnTo>
                <a:lnTo>
                  <a:pt x="3141510" y="3366237"/>
                </a:lnTo>
                <a:lnTo>
                  <a:pt x="3105226" y="3375601"/>
                </a:lnTo>
                <a:lnTo>
                  <a:pt x="3070112" y="3384965"/>
                </a:lnTo>
                <a:lnTo>
                  <a:pt x="3034998" y="3395499"/>
                </a:lnTo>
                <a:lnTo>
                  <a:pt x="3001055" y="3407203"/>
                </a:lnTo>
                <a:lnTo>
                  <a:pt x="2969452" y="3421249"/>
                </a:lnTo>
                <a:lnTo>
                  <a:pt x="2940191" y="3437635"/>
                </a:lnTo>
                <a:lnTo>
                  <a:pt x="2914441" y="3458704"/>
                </a:lnTo>
                <a:lnTo>
                  <a:pt x="2887520" y="3482113"/>
                </a:lnTo>
                <a:lnTo>
                  <a:pt x="2864111" y="3509033"/>
                </a:lnTo>
                <a:lnTo>
                  <a:pt x="2841872" y="3537124"/>
                </a:lnTo>
                <a:lnTo>
                  <a:pt x="2819634" y="3566386"/>
                </a:lnTo>
                <a:lnTo>
                  <a:pt x="2797395" y="3595647"/>
                </a:lnTo>
                <a:lnTo>
                  <a:pt x="2775156" y="3623738"/>
                </a:lnTo>
                <a:lnTo>
                  <a:pt x="2750577" y="3650659"/>
                </a:lnTo>
                <a:lnTo>
                  <a:pt x="2725997" y="3674068"/>
                </a:lnTo>
                <a:lnTo>
                  <a:pt x="2697906" y="3693966"/>
                </a:lnTo>
                <a:lnTo>
                  <a:pt x="2668644" y="3709182"/>
                </a:lnTo>
                <a:lnTo>
                  <a:pt x="2633531" y="3719716"/>
                </a:lnTo>
                <a:lnTo>
                  <a:pt x="2597247" y="3724398"/>
                </a:lnTo>
                <a:lnTo>
                  <a:pt x="2559792" y="3725568"/>
                </a:lnTo>
                <a:lnTo>
                  <a:pt x="2519996" y="3722057"/>
                </a:lnTo>
                <a:lnTo>
                  <a:pt x="2480201" y="3717375"/>
                </a:lnTo>
                <a:lnTo>
                  <a:pt x="2440405" y="3711523"/>
                </a:lnTo>
                <a:lnTo>
                  <a:pt x="2400610" y="3706841"/>
                </a:lnTo>
                <a:lnTo>
                  <a:pt x="2360814" y="3704500"/>
                </a:lnTo>
                <a:lnTo>
                  <a:pt x="2322189" y="3704500"/>
                </a:lnTo>
                <a:lnTo>
                  <a:pt x="2285905" y="3709182"/>
                </a:lnTo>
                <a:lnTo>
                  <a:pt x="2248450" y="3718545"/>
                </a:lnTo>
                <a:lnTo>
                  <a:pt x="2214507" y="3732591"/>
                </a:lnTo>
                <a:lnTo>
                  <a:pt x="2179393" y="3751318"/>
                </a:lnTo>
                <a:lnTo>
                  <a:pt x="2144279" y="3770045"/>
                </a:lnTo>
                <a:lnTo>
                  <a:pt x="2109166" y="3791114"/>
                </a:lnTo>
                <a:lnTo>
                  <a:pt x="2075222" y="3811011"/>
                </a:lnTo>
                <a:lnTo>
                  <a:pt x="2038938" y="3828568"/>
                </a:lnTo>
                <a:lnTo>
                  <a:pt x="2003824" y="3842614"/>
                </a:lnTo>
                <a:lnTo>
                  <a:pt x="1967540" y="3851978"/>
                </a:lnTo>
                <a:lnTo>
                  <a:pt x="1930086" y="3855489"/>
                </a:lnTo>
                <a:lnTo>
                  <a:pt x="1892631" y="3851978"/>
                </a:lnTo>
                <a:lnTo>
                  <a:pt x="1856347" y="3842614"/>
                </a:lnTo>
                <a:lnTo>
                  <a:pt x="1821233" y="3828568"/>
                </a:lnTo>
                <a:lnTo>
                  <a:pt x="1784949" y="3811011"/>
                </a:lnTo>
                <a:lnTo>
                  <a:pt x="1751005" y="3791114"/>
                </a:lnTo>
                <a:lnTo>
                  <a:pt x="1715892" y="3770045"/>
                </a:lnTo>
                <a:lnTo>
                  <a:pt x="1680778" y="3751318"/>
                </a:lnTo>
                <a:lnTo>
                  <a:pt x="1645664" y="3732591"/>
                </a:lnTo>
                <a:lnTo>
                  <a:pt x="1610550" y="3718545"/>
                </a:lnTo>
                <a:lnTo>
                  <a:pt x="1574266" y="3709182"/>
                </a:lnTo>
                <a:lnTo>
                  <a:pt x="1537982" y="3704500"/>
                </a:lnTo>
                <a:lnTo>
                  <a:pt x="1499357" y="3704500"/>
                </a:lnTo>
                <a:lnTo>
                  <a:pt x="1459561" y="3706841"/>
                </a:lnTo>
                <a:lnTo>
                  <a:pt x="1419766" y="3711523"/>
                </a:lnTo>
                <a:lnTo>
                  <a:pt x="1379970" y="3717375"/>
                </a:lnTo>
                <a:lnTo>
                  <a:pt x="1340175" y="3722057"/>
                </a:lnTo>
                <a:lnTo>
                  <a:pt x="1300379" y="3725568"/>
                </a:lnTo>
                <a:lnTo>
                  <a:pt x="1262924" y="3724398"/>
                </a:lnTo>
                <a:lnTo>
                  <a:pt x="1226640" y="3719716"/>
                </a:lnTo>
                <a:lnTo>
                  <a:pt x="1191526" y="3709182"/>
                </a:lnTo>
                <a:lnTo>
                  <a:pt x="1162265" y="3693966"/>
                </a:lnTo>
                <a:lnTo>
                  <a:pt x="1134174" y="3674068"/>
                </a:lnTo>
                <a:lnTo>
                  <a:pt x="1109594" y="3650659"/>
                </a:lnTo>
                <a:lnTo>
                  <a:pt x="1085015" y="3623738"/>
                </a:lnTo>
                <a:lnTo>
                  <a:pt x="1062776" y="3595647"/>
                </a:lnTo>
                <a:lnTo>
                  <a:pt x="1040537" y="3566386"/>
                </a:lnTo>
                <a:lnTo>
                  <a:pt x="1018299" y="3537124"/>
                </a:lnTo>
                <a:lnTo>
                  <a:pt x="996060" y="3509033"/>
                </a:lnTo>
                <a:lnTo>
                  <a:pt x="972651" y="3482113"/>
                </a:lnTo>
                <a:lnTo>
                  <a:pt x="945730" y="3458704"/>
                </a:lnTo>
                <a:lnTo>
                  <a:pt x="919980" y="3437635"/>
                </a:lnTo>
                <a:lnTo>
                  <a:pt x="890719" y="3421249"/>
                </a:lnTo>
                <a:lnTo>
                  <a:pt x="859116" y="3407203"/>
                </a:lnTo>
                <a:lnTo>
                  <a:pt x="825173" y="3395499"/>
                </a:lnTo>
                <a:lnTo>
                  <a:pt x="790059" y="3384965"/>
                </a:lnTo>
                <a:lnTo>
                  <a:pt x="754946" y="3375601"/>
                </a:lnTo>
                <a:lnTo>
                  <a:pt x="718662" y="3366237"/>
                </a:lnTo>
                <a:lnTo>
                  <a:pt x="684718" y="3355703"/>
                </a:lnTo>
                <a:lnTo>
                  <a:pt x="650775" y="3343999"/>
                </a:lnTo>
                <a:lnTo>
                  <a:pt x="619173" y="3329953"/>
                </a:lnTo>
                <a:lnTo>
                  <a:pt x="591082" y="3312396"/>
                </a:lnTo>
                <a:lnTo>
                  <a:pt x="565332" y="3291328"/>
                </a:lnTo>
                <a:lnTo>
                  <a:pt x="544263" y="3265578"/>
                </a:lnTo>
                <a:lnTo>
                  <a:pt x="526706" y="3237487"/>
                </a:lnTo>
                <a:lnTo>
                  <a:pt x="512661" y="3205885"/>
                </a:lnTo>
                <a:lnTo>
                  <a:pt x="500956" y="3171941"/>
                </a:lnTo>
                <a:lnTo>
                  <a:pt x="490422" y="3137998"/>
                </a:lnTo>
                <a:lnTo>
                  <a:pt x="481059" y="3101714"/>
                </a:lnTo>
                <a:lnTo>
                  <a:pt x="471695" y="3066600"/>
                </a:lnTo>
                <a:lnTo>
                  <a:pt x="461161" y="3031486"/>
                </a:lnTo>
                <a:lnTo>
                  <a:pt x="449456" y="2997543"/>
                </a:lnTo>
                <a:lnTo>
                  <a:pt x="435411" y="2965941"/>
                </a:lnTo>
                <a:lnTo>
                  <a:pt x="419024" y="2936679"/>
                </a:lnTo>
                <a:lnTo>
                  <a:pt x="397956" y="2910929"/>
                </a:lnTo>
                <a:lnTo>
                  <a:pt x="374547" y="2884009"/>
                </a:lnTo>
                <a:lnTo>
                  <a:pt x="347626" y="2860599"/>
                </a:lnTo>
                <a:lnTo>
                  <a:pt x="318365" y="2838361"/>
                </a:lnTo>
                <a:lnTo>
                  <a:pt x="289103" y="2816122"/>
                </a:lnTo>
                <a:lnTo>
                  <a:pt x="259842" y="2793883"/>
                </a:lnTo>
                <a:lnTo>
                  <a:pt x="231751" y="2771645"/>
                </a:lnTo>
                <a:lnTo>
                  <a:pt x="204830" y="2747065"/>
                </a:lnTo>
                <a:lnTo>
                  <a:pt x="181421" y="2722485"/>
                </a:lnTo>
                <a:lnTo>
                  <a:pt x="161523" y="2694394"/>
                </a:lnTo>
                <a:lnTo>
                  <a:pt x="146308" y="2665133"/>
                </a:lnTo>
                <a:lnTo>
                  <a:pt x="135773" y="2630019"/>
                </a:lnTo>
                <a:lnTo>
                  <a:pt x="131092" y="2593735"/>
                </a:lnTo>
                <a:lnTo>
                  <a:pt x="129921" y="2556280"/>
                </a:lnTo>
                <a:lnTo>
                  <a:pt x="133432" y="2516485"/>
                </a:lnTo>
                <a:lnTo>
                  <a:pt x="138114" y="2476689"/>
                </a:lnTo>
                <a:lnTo>
                  <a:pt x="143967" y="2436894"/>
                </a:lnTo>
                <a:lnTo>
                  <a:pt x="148648" y="2397098"/>
                </a:lnTo>
                <a:lnTo>
                  <a:pt x="150989" y="2357302"/>
                </a:lnTo>
                <a:lnTo>
                  <a:pt x="150989" y="2318677"/>
                </a:lnTo>
                <a:lnTo>
                  <a:pt x="146308" y="2282393"/>
                </a:lnTo>
                <a:lnTo>
                  <a:pt x="136944" y="2246109"/>
                </a:lnTo>
                <a:lnTo>
                  <a:pt x="122898" y="2212166"/>
                </a:lnTo>
                <a:lnTo>
                  <a:pt x="105341" y="2177052"/>
                </a:lnTo>
                <a:lnTo>
                  <a:pt x="85444" y="2141938"/>
                </a:lnTo>
                <a:lnTo>
                  <a:pt x="64375" y="2106824"/>
                </a:lnTo>
                <a:lnTo>
                  <a:pt x="44478" y="2072881"/>
                </a:lnTo>
                <a:lnTo>
                  <a:pt x="26921" y="2036597"/>
                </a:lnTo>
                <a:lnTo>
                  <a:pt x="12875" y="2001483"/>
                </a:lnTo>
                <a:lnTo>
                  <a:pt x="3512" y="1965199"/>
                </a:lnTo>
                <a:lnTo>
                  <a:pt x="0" y="1927744"/>
                </a:lnTo>
                <a:lnTo>
                  <a:pt x="3512" y="1890290"/>
                </a:lnTo>
                <a:lnTo>
                  <a:pt x="12875" y="1854005"/>
                </a:lnTo>
                <a:lnTo>
                  <a:pt x="26921" y="1818892"/>
                </a:lnTo>
                <a:lnTo>
                  <a:pt x="44478" y="1782608"/>
                </a:lnTo>
                <a:lnTo>
                  <a:pt x="64375" y="1748664"/>
                </a:lnTo>
                <a:lnTo>
                  <a:pt x="85444" y="1713550"/>
                </a:lnTo>
                <a:lnTo>
                  <a:pt x="105341" y="1678437"/>
                </a:lnTo>
                <a:lnTo>
                  <a:pt x="122898" y="1643323"/>
                </a:lnTo>
                <a:lnTo>
                  <a:pt x="136944" y="1609380"/>
                </a:lnTo>
                <a:lnTo>
                  <a:pt x="146308" y="1573096"/>
                </a:lnTo>
                <a:lnTo>
                  <a:pt x="150989" y="1536811"/>
                </a:lnTo>
                <a:lnTo>
                  <a:pt x="150989" y="1498186"/>
                </a:lnTo>
                <a:lnTo>
                  <a:pt x="148648" y="1458391"/>
                </a:lnTo>
                <a:lnTo>
                  <a:pt x="143967" y="1418595"/>
                </a:lnTo>
                <a:lnTo>
                  <a:pt x="138114" y="1378799"/>
                </a:lnTo>
                <a:lnTo>
                  <a:pt x="133432" y="1339004"/>
                </a:lnTo>
                <a:lnTo>
                  <a:pt x="129921" y="1299208"/>
                </a:lnTo>
                <a:lnTo>
                  <a:pt x="131092" y="1261754"/>
                </a:lnTo>
                <a:lnTo>
                  <a:pt x="135773" y="1225469"/>
                </a:lnTo>
                <a:lnTo>
                  <a:pt x="146308" y="1190356"/>
                </a:lnTo>
                <a:lnTo>
                  <a:pt x="161523" y="1161094"/>
                </a:lnTo>
                <a:lnTo>
                  <a:pt x="181421" y="1133003"/>
                </a:lnTo>
                <a:lnTo>
                  <a:pt x="204830" y="1108424"/>
                </a:lnTo>
                <a:lnTo>
                  <a:pt x="231751" y="1083844"/>
                </a:lnTo>
                <a:lnTo>
                  <a:pt x="259842" y="1061605"/>
                </a:lnTo>
                <a:lnTo>
                  <a:pt x="289103" y="1039367"/>
                </a:lnTo>
                <a:lnTo>
                  <a:pt x="318365" y="1017128"/>
                </a:lnTo>
                <a:lnTo>
                  <a:pt x="347626" y="994889"/>
                </a:lnTo>
                <a:lnTo>
                  <a:pt x="374547" y="971480"/>
                </a:lnTo>
                <a:lnTo>
                  <a:pt x="397956" y="944560"/>
                </a:lnTo>
                <a:lnTo>
                  <a:pt x="419024" y="918809"/>
                </a:lnTo>
                <a:lnTo>
                  <a:pt x="435411" y="889548"/>
                </a:lnTo>
                <a:lnTo>
                  <a:pt x="449456" y="857946"/>
                </a:lnTo>
                <a:lnTo>
                  <a:pt x="461161" y="824002"/>
                </a:lnTo>
                <a:lnTo>
                  <a:pt x="471695" y="788889"/>
                </a:lnTo>
                <a:lnTo>
                  <a:pt x="481059" y="753775"/>
                </a:lnTo>
                <a:lnTo>
                  <a:pt x="490422" y="717491"/>
                </a:lnTo>
                <a:lnTo>
                  <a:pt x="500956" y="683547"/>
                </a:lnTo>
                <a:lnTo>
                  <a:pt x="512661" y="649604"/>
                </a:lnTo>
                <a:lnTo>
                  <a:pt x="526706" y="618002"/>
                </a:lnTo>
                <a:lnTo>
                  <a:pt x="544263" y="589911"/>
                </a:lnTo>
                <a:lnTo>
                  <a:pt x="565332" y="564161"/>
                </a:lnTo>
                <a:lnTo>
                  <a:pt x="591082" y="543092"/>
                </a:lnTo>
                <a:lnTo>
                  <a:pt x="619173" y="525535"/>
                </a:lnTo>
                <a:lnTo>
                  <a:pt x="650775" y="511490"/>
                </a:lnTo>
                <a:lnTo>
                  <a:pt x="684718" y="499785"/>
                </a:lnTo>
                <a:lnTo>
                  <a:pt x="718662" y="489251"/>
                </a:lnTo>
                <a:lnTo>
                  <a:pt x="754946" y="479888"/>
                </a:lnTo>
                <a:lnTo>
                  <a:pt x="790059" y="470524"/>
                </a:lnTo>
                <a:lnTo>
                  <a:pt x="825173" y="459990"/>
                </a:lnTo>
                <a:lnTo>
                  <a:pt x="859116" y="448285"/>
                </a:lnTo>
                <a:lnTo>
                  <a:pt x="890719" y="434240"/>
                </a:lnTo>
                <a:lnTo>
                  <a:pt x="919980" y="417853"/>
                </a:lnTo>
                <a:lnTo>
                  <a:pt x="945730" y="396785"/>
                </a:lnTo>
                <a:lnTo>
                  <a:pt x="972651" y="373376"/>
                </a:lnTo>
                <a:lnTo>
                  <a:pt x="996060" y="346455"/>
                </a:lnTo>
                <a:lnTo>
                  <a:pt x="1018299" y="318364"/>
                </a:lnTo>
                <a:lnTo>
                  <a:pt x="1040537" y="289103"/>
                </a:lnTo>
                <a:lnTo>
                  <a:pt x="1062776" y="259841"/>
                </a:lnTo>
                <a:lnTo>
                  <a:pt x="1085015" y="231750"/>
                </a:lnTo>
                <a:lnTo>
                  <a:pt x="1109594" y="204830"/>
                </a:lnTo>
                <a:lnTo>
                  <a:pt x="1134174" y="181421"/>
                </a:lnTo>
                <a:lnTo>
                  <a:pt x="1162265" y="161523"/>
                </a:lnTo>
                <a:lnTo>
                  <a:pt x="1191526" y="146307"/>
                </a:lnTo>
                <a:lnTo>
                  <a:pt x="1226640" y="135773"/>
                </a:lnTo>
                <a:lnTo>
                  <a:pt x="1262924" y="131091"/>
                </a:lnTo>
                <a:lnTo>
                  <a:pt x="1300379" y="129921"/>
                </a:lnTo>
                <a:lnTo>
                  <a:pt x="1340175" y="133432"/>
                </a:lnTo>
                <a:lnTo>
                  <a:pt x="1379970" y="138114"/>
                </a:lnTo>
                <a:lnTo>
                  <a:pt x="1419766" y="143966"/>
                </a:lnTo>
                <a:lnTo>
                  <a:pt x="1459561" y="148648"/>
                </a:lnTo>
                <a:lnTo>
                  <a:pt x="1499357" y="150989"/>
                </a:lnTo>
                <a:lnTo>
                  <a:pt x="1537982" y="150989"/>
                </a:lnTo>
                <a:lnTo>
                  <a:pt x="1574266" y="146307"/>
                </a:lnTo>
                <a:lnTo>
                  <a:pt x="1610550" y="136943"/>
                </a:lnTo>
                <a:lnTo>
                  <a:pt x="1645664" y="122898"/>
                </a:lnTo>
                <a:lnTo>
                  <a:pt x="1680778" y="104171"/>
                </a:lnTo>
                <a:lnTo>
                  <a:pt x="1715892" y="85443"/>
                </a:lnTo>
                <a:lnTo>
                  <a:pt x="1751005" y="64375"/>
                </a:lnTo>
                <a:lnTo>
                  <a:pt x="1784949" y="44477"/>
                </a:lnTo>
                <a:lnTo>
                  <a:pt x="1821233" y="26920"/>
                </a:lnTo>
                <a:lnTo>
                  <a:pt x="1856347" y="12875"/>
                </a:lnTo>
                <a:lnTo>
                  <a:pt x="1892631" y="351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822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چرند و پرند by علی‌اکبر دهخدا">
            <a:extLst>
              <a:ext uri="{FF2B5EF4-FFF2-40B4-BE49-F238E27FC236}">
                <a16:creationId xmlns:a16="http://schemas.microsoft.com/office/drawing/2014/main" id="{D0D31B57-4CD7-40C8-93A6-7D214346EA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2" r="-1" b="-1"/>
          <a:stretch/>
        </p:blipFill>
        <p:spPr bwMode="auto">
          <a:xfrm>
            <a:off x="7338646" y="10"/>
            <a:ext cx="485335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D33A170-044F-441F-ACF6-C8B7CBECA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958735"/>
          </a:xfrm>
        </p:spPr>
        <p:txBody>
          <a:bodyPr>
            <a:normAutofit fontScale="90000"/>
          </a:bodyPr>
          <a:lstStyle/>
          <a:p>
            <a:r>
              <a:rPr lang="cs-CZ" sz="3200" dirty="0"/>
              <a:t>ČARAND-O PARAND</a:t>
            </a:r>
            <a:br>
              <a:rPr lang="cs-CZ" sz="3200" dirty="0"/>
            </a:br>
            <a:r>
              <a:rPr lang="ar-OM" sz="3200" dirty="0"/>
              <a:t>چرند و پرند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F1914E-B0AD-4078-8303-09BF58826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880" y="1341120"/>
            <a:ext cx="6797039" cy="5516879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/>
              <a:t>satirická příloha časopisu </a:t>
            </a:r>
            <a:r>
              <a:rPr lang="cs-CZ" sz="2400" b="1" dirty="0"/>
              <a:t>Súr-e </a:t>
            </a:r>
            <a:r>
              <a:rPr lang="cs-CZ" sz="2400" b="1" dirty="0" err="1"/>
              <a:t>Esráfíl</a:t>
            </a:r>
            <a:endParaRPr lang="cs-CZ" sz="2400" dirty="0"/>
          </a:p>
          <a:p>
            <a:r>
              <a:rPr lang="cs-CZ" sz="2400" dirty="0"/>
              <a:t>1907–1908 vychází v Teheránu</a:t>
            </a:r>
            <a:br>
              <a:rPr lang="cs-CZ" sz="2400" dirty="0"/>
            </a:br>
            <a:r>
              <a:rPr lang="cs-CZ" sz="2400" dirty="0"/>
              <a:t>po zákazu časopisu pokračuje 1909 v exilu ve Švýcarsku (tištěno v Paříži)</a:t>
            </a:r>
            <a:br>
              <a:rPr lang="cs-CZ" sz="2400" dirty="0"/>
            </a:br>
            <a:r>
              <a:rPr lang="cs-CZ" sz="2400" dirty="0"/>
              <a:t>později publikováno také v časopise </a:t>
            </a:r>
            <a:r>
              <a:rPr lang="cs-CZ" sz="2400" b="1" dirty="0"/>
              <a:t>Írán-e </a:t>
            </a:r>
            <a:r>
              <a:rPr lang="cs-CZ" sz="2400" b="1" dirty="0" err="1"/>
              <a:t>konúní</a:t>
            </a:r>
            <a:endParaRPr lang="cs-CZ" sz="2400" dirty="0"/>
          </a:p>
          <a:p>
            <a:r>
              <a:rPr lang="cs-CZ" sz="2400" b="1" dirty="0">
                <a:highlight>
                  <a:srgbClr val="FFFF00"/>
                </a:highlight>
              </a:rPr>
              <a:t>forma textů</a:t>
            </a:r>
            <a:br>
              <a:rPr lang="cs-CZ" sz="2400" dirty="0"/>
            </a:br>
            <a:r>
              <a:rPr lang="cs-CZ" sz="2400" dirty="0"/>
              <a:t>krátké satirické prózy, stylizované dopisy, telegramy a novinové zprávy</a:t>
            </a:r>
          </a:p>
          <a:p>
            <a:r>
              <a:rPr lang="cs-CZ" sz="2400" dirty="0"/>
              <a:t>satirická kritika vlády, duchovenstva a společenských poměrů; reakce na události konstituční revoluce; jednoduchý, čtenářsky přístupný jazyk; častá stylizace vypravěče do naivní postavy </a:t>
            </a:r>
            <a:r>
              <a:rPr lang="cs-CZ" sz="2400" dirty="0" err="1"/>
              <a:t>Dachou</a:t>
            </a:r>
            <a:endParaRPr lang="cs-CZ" sz="2400" dirty="0"/>
          </a:p>
          <a:p>
            <a:r>
              <a:rPr lang="cs-CZ" sz="2400" dirty="0"/>
              <a:t>jedna z prvních moderních politických satir v perské próze; výrazný vliv na jazyk moderní íránské publicistiky; důležitý pramen k politické a společenské atmosféře konstituční revoluce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buFont typeface="Wingdings" panose="05000000000000000000" pitchFamily="2" charset="2"/>
              <a:buChar char=""/>
            </a:pPr>
            <a:endParaRPr lang="cs-CZ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208539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E86F53-E4C9-4726-ADE6-D24314811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sz="2800" b="1" i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Molla </a:t>
            </a:r>
            <a:r>
              <a:rPr lang="cs-CZ" sz="2800" b="1" i="1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Nasreddin</a:t>
            </a:r>
            <a:r>
              <a:rPr lang="cs-CZ" sz="280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80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ázerb</a:t>
            </a:r>
            <a:r>
              <a:rPr lang="cs-CZ" sz="280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800" i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Molla </a:t>
            </a:r>
            <a:r>
              <a:rPr lang="cs-CZ" sz="2800" i="1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sz="2800" i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ə</a:t>
            </a:r>
            <a:r>
              <a:rPr lang="cs-CZ" sz="2800" i="1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sr</a:t>
            </a:r>
            <a:r>
              <a:rPr lang="cs-CZ" sz="2800" i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ə</a:t>
            </a:r>
            <a:r>
              <a:rPr lang="cs-CZ" sz="2800" i="1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ddin</a:t>
            </a:r>
            <a:r>
              <a:rPr lang="cs-CZ" sz="2800" i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i="1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rus</a:t>
            </a:r>
            <a:r>
              <a:rPr lang="cs-CZ" sz="2800" i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Молла Насреддин</a:t>
            </a:r>
            <a:r>
              <a:rPr lang="cs-CZ" sz="280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cs-CZ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28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C07887-F25B-49B0-9EC8-381A2E121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145" y="2032000"/>
            <a:ext cx="6317216" cy="4341367"/>
          </a:xfrm>
        </p:spPr>
        <p:txBody>
          <a:bodyPr>
            <a:normAutofit lnSpcReduction="10000"/>
          </a:bodyPr>
          <a:lstStyle/>
          <a:p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Tbilisi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(1906 - 1917),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Tabríz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(jeden rok 1921) a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Baku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(1922 - 1933)</a:t>
            </a:r>
          </a:p>
          <a:p>
            <a:pPr marL="0" indent="0">
              <a:buNone/>
            </a:pPr>
            <a:r>
              <a:rPr lang="cs-CZ" sz="18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Autoři:</a:t>
            </a:r>
            <a:endParaRPr lang="cs-CZ" sz="18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b="1" dirty="0" err="1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Džalil</a:t>
            </a:r>
            <a:r>
              <a:rPr lang="cs-CZ" sz="1800" b="1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Mamedguluzade</a:t>
            </a:r>
            <a:r>
              <a:rPr lang="cs-CZ" sz="18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(1869–1932)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Mírzá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Džalíl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Mohammad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Qulízáde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میرزا جلیل محمدقلی‌زاده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spcAft>
                <a:spcPts val="400"/>
              </a:spcAft>
              <a:buNone/>
            </a:pPr>
            <a:r>
              <a:rPr lang="cs-CZ" sz="1800" b="1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Abdurrahimbek</a:t>
            </a:r>
            <a:r>
              <a:rPr lang="cs-CZ" sz="1800" b="1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Hagverdijev</a:t>
            </a:r>
            <a:r>
              <a:rPr lang="cs-CZ" sz="18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(1870–1933)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>
              <a:spcAft>
                <a:spcPts val="400"/>
              </a:spcAft>
            </a:pPr>
            <a:r>
              <a:rPr lang="cs-CZ" sz="18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Mírzá</a:t>
            </a:r>
            <a:r>
              <a:rPr lang="cs-CZ" sz="18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Alí </a:t>
            </a:r>
            <a:r>
              <a:rPr lang="cs-CZ" sz="18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Akbar</a:t>
            </a:r>
            <a:r>
              <a:rPr lang="cs-CZ" sz="18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Táherzáde</a:t>
            </a:r>
            <a:r>
              <a:rPr lang="cs-CZ" sz="18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Mirz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ə</a:t>
            </a:r>
            <a:r>
              <a:rPr lang="cs-CZ" sz="18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Ə</a:t>
            </a:r>
            <a:r>
              <a:rPr lang="cs-CZ" sz="18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ə</a:t>
            </a:r>
            <a:r>
              <a:rPr lang="cs-CZ" sz="18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kb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ə</a:t>
            </a:r>
            <a:r>
              <a:rPr lang="cs-CZ" sz="18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cs-CZ" sz="18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Tahirzad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ə</a:t>
            </a:r>
            <a:r>
              <a:rPr lang="cs-CZ" sz="18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1862–1911) </a:t>
            </a:r>
          </a:p>
          <a:p>
            <a:pPr algn="just">
              <a:spcAft>
                <a:spcPts val="400"/>
              </a:spcAft>
            </a:pPr>
            <a:r>
              <a:rPr lang="cs-CZ" sz="18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 ázerbájdžánštině, některé články, komentáře,  vtipy a básně ale i rusky, istanbulskou turečtinou, persky či arabsky. </a:t>
            </a:r>
          </a:p>
          <a:p>
            <a:pPr algn="just">
              <a:spcAft>
                <a:spcPts val="400"/>
              </a:spcAft>
            </a:pPr>
            <a:r>
              <a:rPr lang="cs-CZ" sz="18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vynikající karikatury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endParaRPr lang="cs-CZ" sz="18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>
              <a:solidFill>
                <a:srgbClr val="000000"/>
              </a:solidFill>
            </a:endParaRPr>
          </a:p>
        </p:txBody>
      </p:sp>
      <p:pic>
        <p:nvPicPr>
          <p:cNvPr id="1026" name="Picture 2" descr="Molla Nasraddin (magazine) - Wikipedia">
            <a:extLst>
              <a:ext uri="{FF2B5EF4-FFF2-40B4-BE49-F238E27FC236}">
                <a16:creationId xmlns:a16="http://schemas.microsoft.com/office/drawing/2014/main" id="{4AFF4353-F5F8-40CD-8347-B090108DD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23798" y="3929"/>
            <a:ext cx="2357622" cy="325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1288704D-88BC-49F0-8BE3-475568AEF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7266" y="3262632"/>
            <a:ext cx="2434356" cy="343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47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E66C67-24B8-45A6-A70A-3B2F096CA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Ukázka čtení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EAF6A2-DB31-4A60-A04B-A8EC835C5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4744" y="1558457"/>
            <a:ext cx="10245256" cy="43211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Ukázka: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 č. 5, z 27. června 1907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cs-CZ" sz="2000" dirty="0" err="1"/>
              <a:t>Čarand</a:t>
            </a:r>
            <a:r>
              <a:rPr lang="cs-CZ" sz="2000" dirty="0"/>
              <a:t>-o-</a:t>
            </a:r>
            <a:r>
              <a:rPr lang="cs-CZ" sz="2000" dirty="0" err="1"/>
              <a:t>parand</a:t>
            </a:r>
            <a:r>
              <a:rPr lang="cs-CZ" sz="2000" dirty="0"/>
              <a:t> – ukázka – vysvětlení výrazů v perštině: </a:t>
            </a:r>
            <a:r>
              <a:rPr lang="cs-CZ" sz="2000" dirty="0">
                <a:hlinkClick r:id="rId2"/>
              </a:rPr>
              <a:t>http://www.pursaeidy.blogfa.com/post/31/%D8%AF%D8%B1%D8%B3-%D9%86%D9%88%D8%B2%D8%AF%D9%87%D9%85-</a:t>
            </a:r>
            <a:endParaRPr lang="cs-CZ" sz="2000" dirty="0"/>
          </a:p>
          <a:p>
            <a:pPr>
              <a:lnSpc>
                <a:spcPct val="100000"/>
              </a:lnSpc>
            </a:pPr>
            <a:r>
              <a:rPr lang="cs-CZ" sz="2000" dirty="0"/>
              <a:t>Např.: </a:t>
            </a:r>
            <a:r>
              <a:rPr lang="fa-IR" sz="2000" b="1" dirty="0"/>
              <a:t>موی دماغ کسی </a:t>
            </a:r>
            <a:r>
              <a:rPr lang="fa-IR" sz="2000" b="1" dirty="0" err="1"/>
              <a:t>کشیدن:</a:t>
            </a:r>
            <a:r>
              <a:rPr lang="fa-IR" sz="2000" b="1" dirty="0" err="1">
                <a:solidFill>
                  <a:srgbClr val="FF0000"/>
                </a:solidFill>
              </a:rPr>
              <a:t>کنایه</a:t>
            </a:r>
            <a:r>
              <a:rPr lang="fa-IR" sz="2000" b="1" dirty="0"/>
              <a:t> از مزاحم شدن است.</a:t>
            </a:r>
            <a:endParaRPr lang="fa-IR" sz="2000" dirty="0"/>
          </a:p>
          <a:p>
            <a:pPr marL="0" indent="0">
              <a:lnSpc>
                <a:spcPct val="100000"/>
              </a:lnSpc>
              <a:buNone/>
            </a:pPr>
            <a:r>
              <a:rPr lang="cs-CZ" sz="2000" dirty="0"/>
              <a:t>tahat něčí chlupy v nose - jinotajně, narážkou, </a:t>
            </a:r>
            <a:r>
              <a:rPr lang="cs-CZ" sz="2000" dirty="0">
                <a:solidFill>
                  <a:srgbClr val="FF0000"/>
                </a:solidFill>
              </a:rPr>
              <a:t>opisem</a:t>
            </a:r>
            <a:r>
              <a:rPr lang="cs-CZ" sz="2000" dirty="0"/>
              <a:t> obtěžovat, otravovat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1247568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3831B2A9FEA6C45A25FDF617AD44EF7" ma:contentTypeVersion="13" ma:contentTypeDescription="Vytvoří nový dokument" ma:contentTypeScope="" ma:versionID="1b407708fc560017e206f2a766cbd54b">
  <xsd:schema xmlns:xsd="http://www.w3.org/2001/XMLSchema" xmlns:xs="http://www.w3.org/2001/XMLSchema" xmlns:p="http://schemas.microsoft.com/office/2006/metadata/properties" xmlns:ns3="b3c7bbb6-eb26-4c1b-9bb6-cba5dd494eea" xmlns:ns4="715b35c6-e146-45a0-beb3-84c6bbc18745" targetNamespace="http://schemas.microsoft.com/office/2006/metadata/properties" ma:root="true" ma:fieldsID="0ab41adae06a0786f9d386e76aae84fb" ns3:_="" ns4:_="">
    <xsd:import namespace="b3c7bbb6-eb26-4c1b-9bb6-cba5dd494eea"/>
    <xsd:import namespace="715b35c6-e146-45a0-beb3-84c6bbc187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c7bbb6-eb26-4c1b-9bb6-cba5dd494e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5b35c6-e146-45a0-beb3-84c6bbc1874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5E17B1E-A2FC-4BD2-8784-D2388BEEF2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55D13D3-4F52-4667-80BB-944572331D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c7bbb6-eb26-4c1b-9bb6-cba5dd494eea"/>
    <ds:schemaRef ds:uri="715b35c6-e146-45a0-beb3-84c6bbc187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5B6BD6-46CB-4E80-8E57-527BF0ABFE4D}">
  <ds:schemaRefs>
    <ds:schemaRef ds:uri="http://schemas.microsoft.com/office/infopath/2007/PartnerControls"/>
    <ds:schemaRef ds:uri="http://www.w3.org/XML/1998/namespace"/>
    <ds:schemaRef ds:uri="b3c7bbb6-eb26-4c1b-9bb6-cba5dd494eea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715b35c6-e146-45a0-beb3-84c6bbc1874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1450</TotalTime>
  <Words>1665</Words>
  <Application>Microsoft Office PowerPoint</Application>
  <PresentationFormat>Širokoúhlá obrazovka</PresentationFormat>
  <Paragraphs>150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8" baseType="lpstr">
      <vt:lpstr>Arial</vt:lpstr>
      <vt:lpstr>Book Antiqua</vt:lpstr>
      <vt:lpstr>Calibri</vt:lpstr>
      <vt:lpstr>Cambria</vt:lpstr>
      <vt:lpstr>Gill Sans MT</vt:lpstr>
      <vt:lpstr>Impact</vt:lpstr>
      <vt:lpstr>Times New Roman</vt:lpstr>
      <vt:lpstr>Wingdings</vt:lpstr>
      <vt:lpstr>Odznáček</vt:lpstr>
      <vt:lpstr>Proza konstitučního období, sociální a historický román </vt:lpstr>
      <vt:lpstr>Konstituční události</vt:lpstr>
      <vt:lpstr>Vasilij Věreščagin (Василий Верещагин) (1842–1904)</vt:lpstr>
      <vt:lpstr>SÚR-E ESRÁFÍL صور اسرافیل </vt:lpstr>
      <vt:lpstr>Álí Akbar Dehchodá (1879–1956) علی‌اکبر دهخدا </vt:lpstr>
      <vt:lpstr>Dehchodá – lingvista, slovník</vt:lpstr>
      <vt:lpstr>ČARAND-O PARAND چرند و پرند</vt:lpstr>
      <vt:lpstr>Molla Nasreddin (ázerb. Molla Nəsrəddin, rus. Молла Насреддин) </vt:lpstr>
      <vt:lpstr>Ukázka čtení</vt:lpstr>
      <vt:lpstr>Próza v Íránu (20.–30. léta, éra Rezy Šáha)</vt:lpstr>
      <vt:lpstr>Prozaici 1. Pahlaví ery – sociální tématika</vt:lpstr>
      <vt:lpstr>Džahángír Džalílí (1909–1938) جهانگیر جلیلی —  </vt:lpstr>
      <vt:lpstr>Mohammad Masʿúd (1901–1947) محمد مسعود </vt:lpstr>
      <vt:lpstr>Historický román</vt:lpstr>
      <vt:lpstr>Historický román v perské literatuře – počátky</vt:lpstr>
      <vt:lpstr>Charakter a tematické tendence historického románu</vt:lpstr>
      <vt:lpstr>Mohammad Báqir Chosraví  1850 – 1920 محمدباقر میرزا خسروی </vt:lpstr>
      <vt:lpstr>Šajch Músá Nasrí (1881 – 1952) شیخ موسی نثری </vt:lpstr>
      <vt:lpstr>Abdolhosejn Sanatízáde Kermání  (1896-1974 v Paříži)  کرمانی عبدالحسین صنعتی زاده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Proza: od konstituční revoluce do konce 1. Pahlaví </dc:title>
  <dc:creator>Zuzana Kříhová</dc:creator>
  <cp:lastModifiedBy>Zuzana Kříhová</cp:lastModifiedBy>
  <cp:revision>1</cp:revision>
  <dcterms:created xsi:type="dcterms:W3CDTF">2020-12-02T09:30:04Z</dcterms:created>
  <dcterms:modified xsi:type="dcterms:W3CDTF">2026-03-12T06:44:27Z</dcterms:modified>
</cp:coreProperties>
</file>