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8" r:id="rId6"/>
    <p:sldId id="262" r:id="rId7"/>
    <p:sldId id="257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5B717-47FC-44FB-9564-40F02AA69ADA}" v="4" dt="2024-05-16T06:28:35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8F0EACD4-D9C9-4F62-B343-D2F819887C59}"/>
    <pc:docChg chg="custSel addSld modSld">
      <pc:chgData name="Jarolímková, Adéla" userId="999f5e52-b3b5-4322-ac6a-365c09c88039" providerId="ADAL" clId="{8F0EACD4-D9C9-4F62-B343-D2F819887C59}" dt="2022-05-18T10:51:36.815" v="980" actId="20577"/>
      <pc:docMkLst>
        <pc:docMk/>
      </pc:docMkLst>
      <pc:sldChg chg="modSp mod">
        <pc:chgData name="Jarolímková, Adéla" userId="999f5e52-b3b5-4322-ac6a-365c09c88039" providerId="ADAL" clId="{8F0EACD4-D9C9-4F62-B343-D2F819887C59}" dt="2022-05-18T10:24:54.254" v="253" actId="20577"/>
        <pc:sldMkLst>
          <pc:docMk/>
          <pc:sldMk cId="459220298" sldId="257"/>
        </pc:sldMkLst>
        <pc:spChg chg="mod">
          <ac:chgData name="Jarolímková, Adéla" userId="999f5e52-b3b5-4322-ac6a-365c09c88039" providerId="ADAL" clId="{8F0EACD4-D9C9-4F62-B343-D2F819887C59}" dt="2022-05-18T10:24:54.254" v="253" actId="20577"/>
          <ac:spMkLst>
            <pc:docMk/>
            <pc:sldMk cId="459220298" sldId="257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8F0EACD4-D9C9-4F62-B343-D2F819887C59}" dt="2022-05-18T10:51:36.815" v="980" actId="20577"/>
        <pc:sldMkLst>
          <pc:docMk/>
          <pc:sldMk cId="1748210874" sldId="259"/>
        </pc:sldMkLst>
        <pc:spChg chg="mod">
          <ac:chgData name="Jarolímková, Adéla" userId="999f5e52-b3b5-4322-ac6a-365c09c88039" providerId="ADAL" clId="{8F0EACD4-D9C9-4F62-B343-D2F819887C59}" dt="2022-05-18T10:51:36.815" v="980" actId="20577"/>
          <ac:spMkLst>
            <pc:docMk/>
            <pc:sldMk cId="1748210874" sldId="259"/>
            <ac:spMk id="3" creationId="{00000000-0000-0000-0000-000000000000}"/>
          </ac:spMkLst>
        </pc:spChg>
      </pc:sldChg>
      <pc:sldChg chg="modSp new mod">
        <pc:chgData name="Jarolímková, Adéla" userId="999f5e52-b3b5-4322-ac6a-365c09c88039" providerId="ADAL" clId="{8F0EACD4-D9C9-4F62-B343-D2F819887C59}" dt="2022-05-18T10:48:35.696" v="938" actId="20577"/>
        <pc:sldMkLst>
          <pc:docMk/>
          <pc:sldMk cId="3579757995" sldId="260"/>
        </pc:sldMkLst>
        <pc:spChg chg="mod">
          <ac:chgData name="Jarolímková, Adéla" userId="999f5e52-b3b5-4322-ac6a-365c09c88039" providerId="ADAL" clId="{8F0EACD4-D9C9-4F62-B343-D2F819887C59}" dt="2022-05-18T10:45:17.634" v="355" actId="20577"/>
          <ac:spMkLst>
            <pc:docMk/>
            <pc:sldMk cId="3579757995" sldId="260"/>
            <ac:spMk id="2" creationId="{5EDA6DA9-62CF-49DB-BD9B-2D385A35EF97}"/>
          </ac:spMkLst>
        </pc:spChg>
        <pc:spChg chg="mod">
          <ac:chgData name="Jarolímková, Adéla" userId="999f5e52-b3b5-4322-ac6a-365c09c88039" providerId="ADAL" clId="{8F0EACD4-D9C9-4F62-B343-D2F819887C59}" dt="2022-05-18T10:48:35.696" v="938" actId="20577"/>
          <ac:spMkLst>
            <pc:docMk/>
            <pc:sldMk cId="3579757995" sldId="260"/>
            <ac:spMk id="3" creationId="{7DA74D4E-2EC5-4194-BCDA-E56BFCB463B0}"/>
          </ac:spMkLst>
        </pc:spChg>
      </pc:sldChg>
    </pc:docChg>
  </pc:docChgLst>
  <pc:docChgLst>
    <pc:chgData name="Jarolímková, Adéla" userId="999f5e52-b3b5-4322-ac6a-365c09c88039" providerId="ADAL" clId="{9875B717-47FC-44FB-9564-40F02AA69ADA}"/>
    <pc:docChg chg="undo custSel addSld delSld modSld">
      <pc:chgData name="Jarolímková, Adéla" userId="999f5e52-b3b5-4322-ac6a-365c09c88039" providerId="ADAL" clId="{9875B717-47FC-44FB-9564-40F02AA69ADA}" dt="2024-05-16T06:28:40.434" v="464" actId="1076"/>
      <pc:docMkLst>
        <pc:docMk/>
      </pc:docMkLst>
      <pc:sldChg chg="modSp mod">
        <pc:chgData name="Jarolímková, Adéla" userId="999f5e52-b3b5-4322-ac6a-365c09c88039" providerId="ADAL" clId="{9875B717-47FC-44FB-9564-40F02AA69ADA}" dt="2024-05-15T12:25:42.016" v="433" actId="114"/>
        <pc:sldMkLst>
          <pc:docMk/>
          <pc:sldMk cId="2858812923" sldId="258"/>
        </pc:sldMkLst>
        <pc:graphicFrameChg chg="modGraphic">
          <ac:chgData name="Jarolímková, Adéla" userId="999f5e52-b3b5-4322-ac6a-365c09c88039" providerId="ADAL" clId="{9875B717-47FC-44FB-9564-40F02AA69ADA}" dt="2024-05-15T12:25:42.016" v="433" actId="114"/>
          <ac:graphicFrameMkLst>
            <pc:docMk/>
            <pc:sldMk cId="2858812923" sldId="258"/>
            <ac:graphicFrameMk id="5" creationId="{00000000-0000-0000-0000-000000000000}"/>
          </ac:graphicFrameMkLst>
        </pc:graphicFrameChg>
      </pc:sldChg>
      <pc:sldChg chg="addSp delSp modSp new mod">
        <pc:chgData name="Jarolímková, Adéla" userId="999f5e52-b3b5-4322-ac6a-365c09c88039" providerId="ADAL" clId="{9875B717-47FC-44FB-9564-40F02AA69ADA}" dt="2024-05-16T06:28:40.434" v="464" actId="1076"/>
        <pc:sldMkLst>
          <pc:docMk/>
          <pc:sldMk cId="1279155808" sldId="262"/>
        </pc:sldMkLst>
        <pc:spChg chg="mod">
          <ac:chgData name="Jarolímková, Adéla" userId="999f5e52-b3b5-4322-ac6a-365c09c88039" providerId="ADAL" clId="{9875B717-47FC-44FB-9564-40F02AA69ADA}" dt="2024-05-15T12:25:56.263" v="457" actId="20577"/>
          <ac:spMkLst>
            <pc:docMk/>
            <pc:sldMk cId="1279155808" sldId="262"/>
            <ac:spMk id="2" creationId="{F17CB809-EB6C-55F8-E587-A7F9B6DC4C5C}"/>
          </ac:spMkLst>
        </pc:spChg>
        <pc:spChg chg="del mod">
          <ac:chgData name="Jarolímková, Adéla" userId="999f5e52-b3b5-4322-ac6a-365c09c88039" providerId="ADAL" clId="{9875B717-47FC-44FB-9564-40F02AA69ADA}" dt="2024-05-15T12:23:31.361" v="186" actId="3680"/>
          <ac:spMkLst>
            <pc:docMk/>
            <pc:sldMk cId="1279155808" sldId="262"/>
            <ac:spMk id="3" creationId="{C75E2591-CBD5-F6A0-04A9-01FC4B367AC1}"/>
          </ac:spMkLst>
        </pc:spChg>
        <pc:spChg chg="add del mod">
          <ac:chgData name="Jarolímková, Adéla" userId="999f5e52-b3b5-4322-ac6a-365c09c88039" providerId="ADAL" clId="{9875B717-47FC-44FB-9564-40F02AA69ADA}" dt="2024-05-16T06:28:19.858" v="462" actId="478"/>
          <ac:spMkLst>
            <pc:docMk/>
            <pc:sldMk cId="1279155808" sldId="262"/>
            <ac:spMk id="5" creationId="{4FE644E9-4563-17B5-1065-8121C5CF0313}"/>
          </ac:spMkLst>
        </pc:spChg>
        <pc:graphicFrameChg chg="add del mod">
          <ac:chgData name="Jarolímková, Adéla" userId="999f5e52-b3b5-4322-ac6a-365c09c88039" providerId="ADAL" clId="{9875B717-47FC-44FB-9564-40F02AA69ADA}" dt="2024-05-16T06:28:19.858" v="462" actId="478"/>
          <ac:graphicFrameMkLst>
            <pc:docMk/>
            <pc:sldMk cId="1279155808" sldId="262"/>
            <ac:graphicFrameMk id="3" creationId="{4F321C24-43CF-9576-094E-A4D8AFAF8B75}"/>
          </ac:graphicFrameMkLst>
        </pc:graphicFrameChg>
        <pc:graphicFrameChg chg="add mod ord modGraphic">
          <ac:chgData name="Jarolímková, Adéla" userId="999f5e52-b3b5-4322-ac6a-365c09c88039" providerId="ADAL" clId="{9875B717-47FC-44FB-9564-40F02AA69ADA}" dt="2024-05-15T12:23:48.979" v="201" actId="20577"/>
          <ac:graphicFrameMkLst>
            <pc:docMk/>
            <pc:sldMk cId="1279155808" sldId="262"/>
            <ac:graphicFrameMk id="4" creationId="{B9AD82AA-40CA-1F19-DAB0-391F14476577}"/>
          </ac:graphicFrameMkLst>
        </pc:graphicFrameChg>
        <pc:graphicFrameChg chg="add mod">
          <ac:chgData name="Jarolímková, Adéla" userId="999f5e52-b3b5-4322-ac6a-365c09c88039" providerId="ADAL" clId="{9875B717-47FC-44FB-9564-40F02AA69ADA}" dt="2024-05-16T06:28:40.434" v="464" actId="1076"/>
          <ac:graphicFrameMkLst>
            <pc:docMk/>
            <pc:sldMk cId="1279155808" sldId="262"/>
            <ac:graphicFrameMk id="6" creationId="{1AB73A49-F727-23D7-F91F-625E0F77FFB5}"/>
          </ac:graphicFrameMkLst>
        </pc:graphicFrameChg>
      </pc:sldChg>
      <pc:sldChg chg="addSp delSp modSp new del mod">
        <pc:chgData name="Jarolímková, Adéla" userId="999f5e52-b3b5-4322-ac6a-365c09c88039" providerId="ADAL" clId="{9875B717-47FC-44FB-9564-40F02AA69ADA}" dt="2024-05-15T12:54:21.150" v="460" actId="47"/>
        <pc:sldMkLst>
          <pc:docMk/>
          <pc:sldMk cId="3308060522" sldId="263"/>
        </pc:sldMkLst>
        <pc:spChg chg="del">
          <ac:chgData name="Jarolímková, Adéla" userId="999f5e52-b3b5-4322-ac6a-365c09c88039" providerId="ADAL" clId="{9875B717-47FC-44FB-9564-40F02AA69ADA}" dt="2024-05-15T12:31:27.698" v="459" actId="1032"/>
          <ac:spMkLst>
            <pc:docMk/>
            <pc:sldMk cId="3308060522" sldId="263"/>
            <ac:spMk id="3" creationId="{7E1F0528-B31F-3241-B167-75A7DEE415C1}"/>
          </ac:spMkLst>
        </pc:spChg>
        <pc:graphicFrameChg chg="add modGraphic">
          <ac:chgData name="Jarolímková, Adéla" userId="999f5e52-b3b5-4322-ac6a-365c09c88039" providerId="ADAL" clId="{9875B717-47FC-44FB-9564-40F02AA69ADA}" dt="2024-05-15T12:31:27.698" v="459" actId="1032"/>
          <ac:graphicFrameMkLst>
            <pc:docMk/>
            <pc:sldMk cId="3308060522" sldId="263"/>
            <ac:graphicFrameMk id="4" creationId="{7E602402-822D-BB8A-667D-F9434DDB606D}"/>
          </ac:graphicFrameMkLst>
        </pc:graphicFrameChg>
      </pc:sldChg>
    </pc:docChg>
  </pc:docChgLst>
  <pc:docChgLst>
    <pc:chgData name="Jarolímková, Adéla" userId="999f5e52-b3b5-4322-ac6a-365c09c88039" providerId="ADAL" clId="{87900D5F-A017-40DD-A73D-76A0E1076ECD}"/>
    <pc:docChg chg="custSel addSld modSld">
      <pc:chgData name="Jarolímková, Adéla" userId="999f5e52-b3b5-4322-ac6a-365c09c88039" providerId="ADAL" clId="{87900D5F-A017-40DD-A73D-76A0E1076ECD}" dt="2021-04-06T14:36:15.754" v="958" actId="20577"/>
      <pc:docMkLst>
        <pc:docMk/>
      </pc:docMkLst>
      <pc:sldChg chg="modSp mod">
        <pc:chgData name="Jarolímková, Adéla" userId="999f5e52-b3b5-4322-ac6a-365c09c88039" providerId="ADAL" clId="{87900D5F-A017-40DD-A73D-76A0E1076ECD}" dt="2021-04-06T12:34:10.038" v="266" actId="21"/>
        <pc:sldMkLst>
          <pc:docMk/>
          <pc:sldMk cId="90180621" sldId="258"/>
        </pc:sldMkLst>
        <pc:spChg chg="mod">
          <ac:chgData name="Jarolímková, Adéla" userId="999f5e52-b3b5-4322-ac6a-365c09c88039" providerId="ADAL" clId="{87900D5F-A017-40DD-A73D-76A0E1076ECD}" dt="2021-04-06T12:34:10.038" v="266" actId="21"/>
          <ac:spMkLst>
            <pc:docMk/>
            <pc:sldMk cId="90180621" sldId="258"/>
            <ac:spMk id="3" creationId="{00000000-0000-0000-0000-00000000000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50:36.550" v="630" actId="20577"/>
        <pc:sldMkLst>
          <pc:docMk/>
          <pc:sldMk cId="289971408" sldId="259"/>
        </pc:sldMkLst>
        <pc:spChg chg="mod">
          <ac:chgData name="Jarolímková, Adéla" userId="999f5e52-b3b5-4322-ac6a-365c09c88039" providerId="ADAL" clId="{87900D5F-A017-40DD-A73D-76A0E1076ECD}" dt="2021-04-06T12:34:18.426" v="285" actId="20577"/>
          <ac:spMkLst>
            <pc:docMk/>
            <pc:sldMk cId="289971408" sldId="259"/>
            <ac:spMk id="2" creationId="{597A56F1-40B8-4291-8144-AEEA337BE880}"/>
          </ac:spMkLst>
        </pc:spChg>
        <pc:spChg chg="mod">
          <ac:chgData name="Jarolímková, Adéla" userId="999f5e52-b3b5-4322-ac6a-365c09c88039" providerId="ADAL" clId="{87900D5F-A017-40DD-A73D-76A0E1076ECD}" dt="2021-04-06T12:50:36.550" v="630" actId="20577"/>
          <ac:spMkLst>
            <pc:docMk/>
            <pc:sldMk cId="289971408" sldId="259"/>
            <ac:spMk id="3" creationId="{7E592DC3-0F65-4D04-B43A-AE5E556CF6CC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8:58.584" v="546" actId="313"/>
        <pc:sldMkLst>
          <pc:docMk/>
          <pc:sldMk cId="885664138" sldId="260"/>
        </pc:sldMkLst>
        <pc:spChg chg="mod">
          <ac:chgData name="Jarolímková, Adéla" userId="999f5e52-b3b5-4322-ac6a-365c09c88039" providerId="ADAL" clId="{87900D5F-A017-40DD-A73D-76A0E1076ECD}" dt="2021-04-06T12:47:53.848" v="386" actId="20577"/>
          <ac:spMkLst>
            <pc:docMk/>
            <pc:sldMk cId="885664138" sldId="260"/>
            <ac:spMk id="2" creationId="{64CDA24E-843A-4EBF-A89E-2A14C097374B}"/>
          </ac:spMkLst>
        </pc:spChg>
        <pc:spChg chg="mod">
          <ac:chgData name="Jarolímková, Adéla" userId="999f5e52-b3b5-4322-ac6a-365c09c88039" providerId="ADAL" clId="{87900D5F-A017-40DD-A73D-76A0E1076ECD}" dt="2021-04-06T12:48:58.584" v="546" actId="313"/>
          <ac:spMkLst>
            <pc:docMk/>
            <pc:sldMk cId="885664138" sldId="260"/>
            <ac:spMk id="3" creationId="{38AD6749-614A-4B98-96A1-B5B4C975F72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9:55.771" v="619" actId="20577"/>
        <pc:sldMkLst>
          <pc:docMk/>
          <pc:sldMk cId="900752947" sldId="261"/>
        </pc:sldMkLst>
        <pc:spChg chg="mod">
          <ac:chgData name="Jarolímková, Adéla" userId="999f5e52-b3b5-4322-ac6a-365c09c88039" providerId="ADAL" clId="{87900D5F-A017-40DD-A73D-76A0E1076ECD}" dt="2021-04-06T12:49:30.318" v="582" actId="20577"/>
          <ac:spMkLst>
            <pc:docMk/>
            <pc:sldMk cId="900752947" sldId="261"/>
            <ac:spMk id="2" creationId="{6C58044A-B118-449F-B3D0-70AE44705FE5}"/>
          </ac:spMkLst>
        </pc:spChg>
        <pc:spChg chg="mod">
          <ac:chgData name="Jarolímková, Adéla" userId="999f5e52-b3b5-4322-ac6a-365c09c88039" providerId="ADAL" clId="{87900D5F-A017-40DD-A73D-76A0E1076ECD}" dt="2021-04-06T12:49:55.771" v="619" actId="20577"/>
          <ac:spMkLst>
            <pc:docMk/>
            <pc:sldMk cId="900752947" sldId="261"/>
            <ac:spMk id="3" creationId="{3AC724BB-A65B-4A9C-A438-3CC15694071F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4:36:15.754" v="958" actId="20577"/>
        <pc:sldMkLst>
          <pc:docMk/>
          <pc:sldMk cId="2059669674" sldId="262"/>
        </pc:sldMkLst>
        <pc:spChg chg="mod">
          <ac:chgData name="Jarolímková, Adéla" userId="999f5e52-b3b5-4322-ac6a-365c09c88039" providerId="ADAL" clId="{87900D5F-A017-40DD-A73D-76A0E1076ECD}" dt="2021-04-06T12:51:01.779" v="653" actId="313"/>
          <ac:spMkLst>
            <pc:docMk/>
            <pc:sldMk cId="2059669674" sldId="262"/>
            <ac:spMk id="2" creationId="{F7231F23-EC26-4AA7-BA4C-F211D0263DD7}"/>
          </ac:spMkLst>
        </pc:spChg>
        <pc:spChg chg="mod">
          <ac:chgData name="Jarolímková, Adéla" userId="999f5e52-b3b5-4322-ac6a-365c09c88039" providerId="ADAL" clId="{87900D5F-A017-40DD-A73D-76A0E1076ECD}" dt="2021-04-06T14:36:15.754" v="958" actId="20577"/>
          <ac:spMkLst>
            <pc:docMk/>
            <pc:sldMk cId="2059669674" sldId="262"/>
            <ac:spMk id="3" creationId="{3D6D216D-8E9D-4ACC-8FC7-82514CB2D9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16.05.2024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Obhajoba a BZK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práce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037128"/>
              </p:ext>
            </p:extLst>
          </p:nvPr>
        </p:nvGraphicFramePr>
        <p:xfrm>
          <a:off x="677688" y="1514042"/>
          <a:ext cx="890042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19">
                  <a:extLst>
                    <a:ext uri="{9D8B030D-6E8A-4147-A177-3AD203B41FA5}">
                      <a16:colId xmlns:a16="http://schemas.microsoft.com/office/drawing/2014/main" val="3746842103"/>
                    </a:ext>
                  </a:extLst>
                </a:gridCol>
                <a:gridCol w="7571829">
                  <a:extLst>
                    <a:ext uri="{9D8B030D-6E8A-4147-A177-3AD203B41FA5}">
                      <a16:colId xmlns:a16="http://schemas.microsoft.com/office/drawing/2014/main" val="4047211444"/>
                    </a:ext>
                  </a:extLst>
                </a:gridCol>
                <a:gridCol w="729672">
                  <a:extLst>
                    <a:ext uri="{9D8B030D-6E8A-4147-A177-3AD203B41FA5}">
                      <a16:colId xmlns:a16="http://schemas.microsoft.com/office/drawing/2014/main" val="3751339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Kritérium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84130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Obsah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Kvalita shrnutí současného stavu poznání, používání odborné terminologie, zohlednění různých pohledů na téma práce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Vysvětlení pojmů, zpracování dosavadních výzkumů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147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Definice cílů, výzkumná otázka a její zasazení do současného stavu poznání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Jasné stanovení cílů a vysvětlení toho, co chceme zkoumat a proč je potřeba zkoumat právě toto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2622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Metodologické zpracování výzkumné otázky, vysvětlení volby využité metody s ohledem na výzkumnou otázku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Je vybraná metoda použita tak, aby bylo možné odpovědět na výzkumné otázky (struktura dotazníku, rozhovoru…)?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61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Analýza, interpretace výsledků a formulace samostatných závěrů vč. zohlednění současného stavu poznání</a:t>
                      </a:r>
                    </a:p>
                    <a:p>
                      <a:r>
                        <a:rPr lang="cs-CZ" dirty="0"/>
                        <a:t>- </a:t>
                      </a:r>
                      <a:r>
                        <a:rPr lang="cs-CZ" i="1" dirty="0"/>
                        <a:t>Popis vs. Analýza a interpretace, porovnání s jinými výzkumy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3025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Invence, inovativní a původní přístup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01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8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CB809-EB6C-55F8-E587-A7F9B6DC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práce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9AD82AA-40CA-1F19-DAB0-391F14476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37657"/>
              </p:ext>
            </p:extLst>
          </p:nvPr>
        </p:nvGraphicFramePr>
        <p:xfrm>
          <a:off x="677863" y="2160588"/>
          <a:ext cx="859631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19">
                  <a:extLst>
                    <a:ext uri="{9D8B030D-6E8A-4147-A177-3AD203B41FA5}">
                      <a16:colId xmlns:a16="http://schemas.microsoft.com/office/drawing/2014/main" val="4160374077"/>
                    </a:ext>
                  </a:extLst>
                </a:gridCol>
                <a:gridCol w="5261255">
                  <a:extLst>
                    <a:ext uri="{9D8B030D-6E8A-4147-A177-3AD203B41FA5}">
                      <a16:colId xmlns:a16="http://schemas.microsoft.com/office/drawing/2014/main" val="376210828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736025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Kritérium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87346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Forma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Formální struktura práce a návaznost kapitol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711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Aktuálnost zdrojů, korektní citování, cizojazyčné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0807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Slohové zpracování a gramatická správnost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724894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AB73A49-F727-23D7-F91F-625E0F77F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95542"/>
              </p:ext>
            </p:extLst>
          </p:nvPr>
        </p:nvGraphicFramePr>
        <p:xfrm>
          <a:off x="677334" y="4257628"/>
          <a:ext cx="4095750" cy="1085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3422336403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184927312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Bodový zisk za práci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Hodnocení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4659791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83 až 100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Výborně (1)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063677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66 až 82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Velmi dobře (2)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971525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50 až 65 bodů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Dobře (3)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300768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49 bodů a méně 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Neprospěl/a, nedoporučeno k obhajobě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757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15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Obhajoba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Cca 20 – 30 minut</a:t>
            </a:r>
          </a:p>
          <a:p>
            <a:r>
              <a:rPr lang="cs-CZ" dirty="0"/>
              <a:t>Kdo je přítomen: komise, (vedoucí), (oponent)</a:t>
            </a:r>
          </a:p>
          <a:p>
            <a:r>
              <a:rPr lang="cs-CZ" dirty="0"/>
              <a:t>Představení práce – bez prezentace, max. 5 minut</a:t>
            </a:r>
          </a:p>
          <a:p>
            <a:pPr lvl="1"/>
            <a:r>
              <a:rPr lang="cs-CZ" dirty="0"/>
              <a:t>ANO – cíl práce</a:t>
            </a:r>
          </a:p>
          <a:p>
            <a:pPr lvl="1"/>
            <a:r>
              <a:rPr lang="cs-CZ" dirty="0"/>
              <a:t>ANO – výsledky vlastního výzkumu</a:t>
            </a:r>
          </a:p>
          <a:p>
            <a:pPr lvl="1"/>
            <a:r>
              <a:rPr lang="cs-CZ" dirty="0"/>
              <a:t>NE dlouhý úvod – vyučující používanou terminologii a kontext většinou znají</a:t>
            </a:r>
          </a:p>
          <a:p>
            <a:pPr lvl="1"/>
            <a:r>
              <a:rPr lang="cs-CZ" dirty="0"/>
              <a:t>NE dlouhý popis postupu při výzkumu</a:t>
            </a:r>
          </a:p>
          <a:p>
            <a:r>
              <a:rPr lang="cs-CZ" dirty="0"/>
              <a:t>Posudky – vedoucí, oponent</a:t>
            </a:r>
          </a:p>
          <a:p>
            <a:r>
              <a:rPr lang="cs-CZ" dirty="0"/>
              <a:t>Vyjádření k posudkům – reakce na výtky, odpovědi na dotazy</a:t>
            </a:r>
          </a:p>
          <a:p>
            <a:pPr lvl="1"/>
            <a:r>
              <a:rPr lang="cs-CZ" dirty="0"/>
              <a:t>Je dobré být připraven, písemné podklady jsou dovoleny</a:t>
            </a:r>
          </a:p>
          <a:p>
            <a:r>
              <a:rPr lang="cs-CZ" dirty="0"/>
              <a:t>Všeobecná diskuze</a:t>
            </a:r>
          </a:p>
        </p:txBody>
      </p:sp>
    </p:spTree>
    <p:extLst>
      <p:ext uri="{BB962C8B-B14F-4D97-AF65-F5344CB8AC3E}">
        <p14:creationId xmlns:p14="http://schemas.microsoft.com/office/powerpoint/2010/main" val="45922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 minut</a:t>
            </a:r>
          </a:p>
          <a:p>
            <a:r>
              <a:rPr lang="cs-CZ" dirty="0"/>
              <a:t>Komise – nemusí být stejná jako u obhajoby</a:t>
            </a:r>
          </a:p>
          <a:p>
            <a:r>
              <a:rPr lang="cs-CZ" dirty="0"/>
              <a:t>4 otázky (5 minut na otázku + </a:t>
            </a:r>
            <a:r>
              <a:rPr lang="cs-CZ"/>
              <a:t>dotazy komise) – </a:t>
            </a:r>
            <a:endParaRPr lang="cs-CZ" dirty="0"/>
          </a:p>
          <a:p>
            <a:pPr lvl="1"/>
            <a:r>
              <a:rPr lang="cs-CZ" dirty="0"/>
              <a:t>Informační věda</a:t>
            </a:r>
          </a:p>
          <a:p>
            <a:pPr lvl="1"/>
            <a:r>
              <a:rPr lang="cs-CZ" dirty="0"/>
              <a:t>Informační služby a zdroje</a:t>
            </a:r>
          </a:p>
          <a:p>
            <a:pPr lvl="1"/>
            <a:r>
              <a:rPr lang="cs-CZ" dirty="0"/>
              <a:t>2 volitelné okruhy: Organizace informací a informační procesy, Informační a komunikační technologie, Knižní kultura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1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A6DA9-62CF-49DB-BD9B-2D385A35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 - tipy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A74D4E-2EC5-4194-BCDA-E56BFCB46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Připravte si odpovědi na všechny otázky</a:t>
            </a:r>
          </a:p>
          <a:p>
            <a:r>
              <a:rPr lang="cs-CZ" dirty="0"/>
              <a:t>Nespoléhejte na vypracované otázky na </a:t>
            </a:r>
            <a:r>
              <a:rPr lang="cs-CZ" dirty="0" err="1"/>
              <a:t>Wikisofii</a:t>
            </a:r>
            <a:r>
              <a:rPr lang="cs-CZ" dirty="0"/>
              <a:t> – mohou být neúplné a zastaralé</a:t>
            </a:r>
          </a:p>
          <a:p>
            <a:r>
              <a:rPr lang="cs-CZ" dirty="0"/>
              <a:t>Nespoléhejte na svoje poznámky z přednášek, čtěte doporučenou literaturu</a:t>
            </a:r>
          </a:p>
          <a:p>
            <a:r>
              <a:rPr lang="cs-CZ" dirty="0"/>
              <a:t>Když vám při přípravě není něco jasné, konzultujte s příslušným vyučujícím</a:t>
            </a:r>
          </a:p>
          <a:p>
            <a:r>
              <a:rPr lang="cs-CZ" dirty="0"/>
              <a:t>Otázky jsou zpravidla širší než otázky k dílčím zkouškám</a:t>
            </a:r>
          </a:p>
          <a:p>
            <a:r>
              <a:rPr lang="cs-CZ" dirty="0"/>
              <a:t>Začněte vysvětlením základních pojmů, uvedením do kontextu, poté přejděte k podrobnostem</a:t>
            </a:r>
          </a:p>
          <a:p>
            <a:r>
              <a:rPr lang="cs-CZ" dirty="0"/>
              <a:t>Ukažte, že znáte souvislosti</a:t>
            </a:r>
          </a:p>
          <a:p>
            <a:r>
              <a:rPr lang="cs-CZ" dirty="0"/>
              <a:t>Buďte připraveni improvizovat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75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BZK - tipy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neříkat…</a:t>
            </a:r>
          </a:p>
          <a:p>
            <a:pPr lvl="1"/>
            <a:r>
              <a:rPr lang="cs-CZ"/>
              <a:t>Tahle otázka mi nesedla</a:t>
            </a:r>
          </a:p>
        </p:txBody>
      </p:sp>
    </p:spTree>
    <p:extLst>
      <p:ext uri="{BB962C8B-B14F-4D97-AF65-F5344CB8AC3E}">
        <p14:creationId xmlns:p14="http://schemas.microsoft.com/office/powerpoint/2010/main" val="280420721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Props1.xml><?xml version="1.0" encoding="utf-8"?>
<ds:datastoreItem xmlns:ds="http://schemas.openxmlformats.org/officeDocument/2006/customXml" ds:itemID="{877F33A1-A74D-4DB5-B7F4-D0CB5A42B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0E9E85-236E-493A-A79E-03EC801E94C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5396</TotalTime>
  <Words>412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Obhajoba a BZK</vt:lpstr>
      <vt:lpstr>Kritéria hodnocení práce</vt:lpstr>
      <vt:lpstr>Kritéria hodnocení práce</vt:lpstr>
      <vt:lpstr>Obhajoba</vt:lpstr>
      <vt:lpstr>BZK</vt:lpstr>
      <vt:lpstr>BZK - tipy</vt:lpstr>
      <vt:lpstr>BZK - tipy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67</cp:revision>
  <dcterms:created xsi:type="dcterms:W3CDTF">2021-03-15T15:30:47Z</dcterms:created>
  <dcterms:modified xsi:type="dcterms:W3CDTF">2024-05-16T06:28:46Z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