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7" r:id="rId4"/>
    <p:sldId id="259" r:id="rId5"/>
    <p:sldId id="289" r:id="rId6"/>
    <p:sldId id="294" r:id="rId7"/>
    <p:sldId id="288" r:id="rId8"/>
    <p:sldId id="291" r:id="rId9"/>
    <p:sldId id="292" r:id="rId10"/>
    <p:sldId id="290" r:id="rId11"/>
    <p:sldId id="311" r:id="rId12"/>
    <p:sldId id="293" r:id="rId13"/>
    <p:sldId id="295" r:id="rId14"/>
    <p:sldId id="296" r:id="rId15"/>
    <p:sldId id="262" r:id="rId16"/>
    <p:sldId id="261" r:id="rId17"/>
    <p:sldId id="264" r:id="rId18"/>
    <p:sldId id="269" r:id="rId19"/>
    <p:sldId id="270" r:id="rId20"/>
    <p:sldId id="271" r:id="rId21"/>
    <p:sldId id="273" r:id="rId22"/>
    <p:sldId id="298" r:id="rId23"/>
    <p:sldId id="299" r:id="rId24"/>
    <p:sldId id="300" r:id="rId25"/>
    <p:sldId id="301" r:id="rId26"/>
    <p:sldId id="278" r:id="rId27"/>
    <p:sldId id="297" r:id="rId28"/>
    <p:sldId id="279" r:id="rId29"/>
    <p:sldId id="280" r:id="rId30"/>
    <p:sldId id="286" r:id="rId31"/>
    <p:sldId id="287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46179-5A89-4412-886F-9F3D70CE567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D281A9-BCBC-4824-A0F6-7C2FF826BD00}">
      <dgm:prSet phldrT="[Text]" custT="1"/>
      <dgm:spPr/>
      <dgm:t>
        <a:bodyPr/>
        <a:lstStyle/>
        <a:p>
          <a:r>
            <a:rPr lang="cs-CZ" sz="1600" b="1" i="1" dirty="0" err="1" smtClean="0"/>
            <a:t>Staphylococcus</a:t>
          </a:r>
          <a:endParaRPr lang="en-US" sz="1600" b="1" i="1" dirty="0"/>
        </a:p>
      </dgm:t>
    </dgm:pt>
    <dgm:pt modelId="{CE76D74C-9871-40A7-B4AE-3267FEB347B9}" type="parTrans" cxnId="{5A4731EC-1D00-43CE-81C4-7045B1A79072}">
      <dgm:prSet/>
      <dgm:spPr/>
      <dgm:t>
        <a:bodyPr/>
        <a:lstStyle/>
        <a:p>
          <a:endParaRPr lang="en-US"/>
        </a:p>
      </dgm:t>
    </dgm:pt>
    <dgm:pt modelId="{A333398B-B886-452C-B401-334B3C0C1BC9}" type="sibTrans" cxnId="{5A4731EC-1D00-43CE-81C4-7045B1A79072}">
      <dgm:prSet/>
      <dgm:spPr/>
      <dgm:t>
        <a:bodyPr/>
        <a:lstStyle/>
        <a:p>
          <a:endParaRPr lang="en-US"/>
        </a:p>
      </dgm:t>
    </dgm:pt>
    <dgm:pt modelId="{48E693AA-78A9-4587-A71D-1888AECB89A8}">
      <dgm:prSet phldrT="[Text]" custT="1"/>
      <dgm:spPr/>
      <dgm:t>
        <a:bodyPr/>
        <a:lstStyle/>
        <a:p>
          <a:r>
            <a:rPr lang="cs-CZ" sz="1600" b="1" i="1" dirty="0" err="1" smtClean="0"/>
            <a:t>Streptococcus</a:t>
          </a:r>
          <a:endParaRPr lang="en-US" sz="1600" b="1" i="1" dirty="0"/>
        </a:p>
      </dgm:t>
    </dgm:pt>
    <dgm:pt modelId="{651B48FB-A9AE-4D94-8D0E-F8D50CE89C1E}" type="parTrans" cxnId="{40333C42-7C75-4C74-B641-48865B57BD2F}">
      <dgm:prSet/>
      <dgm:spPr/>
      <dgm:t>
        <a:bodyPr/>
        <a:lstStyle/>
        <a:p>
          <a:endParaRPr lang="en-US"/>
        </a:p>
      </dgm:t>
    </dgm:pt>
    <dgm:pt modelId="{5A890445-2A6D-42F6-B8FD-59E3D5C914D8}" type="sibTrans" cxnId="{40333C42-7C75-4C74-B641-48865B57BD2F}">
      <dgm:prSet/>
      <dgm:spPr/>
      <dgm:t>
        <a:bodyPr/>
        <a:lstStyle/>
        <a:p>
          <a:endParaRPr lang="en-US"/>
        </a:p>
      </dgm:t>
    </dgm:pt>
    <dgm:pt modelId="{EA5C4639-EC70-4265-911B-2CE56BA8D7E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Staph</a:t>
          </a:r>
          <a:r>
            <a:rPr lang="cs-CZ" sz="1600" b="1" dirty="0" smtClean="0"/>
            <a:t>. </a:t>
          </a:r>
          <a:r>
            <a:rPr lang="cs-CZ" sz="1600" b="1" i="1" dirty="0" smtClean="0"/>
            <a:t>aureus</a:t>
          </a:r>
          <a:endParaRPr lang="en-US" sz="1600" b="1" i="1" dirty="0"/>
        </a:p>
      </dgm:t>
    </dgm:pt>
    <dgm:pt modelId="{C0CDC0B3-E681-45BE-B490-9A4582D85D8E}" type="parTrans" cxnId="{FD154B2B-DACC-4445-B7F2-896829541DB6}">
      <dgm:prSet/>
      <dgm:spPr/>
      <dgm:t>
        <a:bodyPr/>
        <a:lstStyle/>
        <a:p>
          <a:endParaRPr lang="en-US"/>
        </a:p>
      </dgm:t>
    </dgm:pt>
    <dgm:pt modelId="{EBE34D6B-DA78-4FDA-88B9-411DE9349E0E}" type="sibTrans" cxnId="{FD154B2B-DACC-4445-B7F2-896829541DB6}">
      <dgm:prSet/>
      <dgm:spPr/>
      <dgm:t>
        <a:bodyPr/>
        <a:lstStyle/>
        <a:p>
          <a:endParaRPr lang="en-US"/>
        </a:p>
      </dgm:t>
    </dgm:pt>
    <dgm:pt modelId="{0A448C25-3EE3-476F-BD9B-3E04045925FA}">
      <dgm:prSet phldrT="[Text]" custT="1"/>
      <dgm:spPr/>
      <dgm:t>
        <a:bodyPr/>
        <a:lstStyle/>
        <a:p>
          <a:r>
            <a:rPr lang="cs-CZ" sz="1200" i="1" dirty="0" err="1" smtClean="0"/>
            <a:t>Staph</a:t>
          </a:r>
          <a:r>
            <a:rPr lang="cs-CZ" sz="1200" i="1" dirty="0" smtClean="0"/>
            <a:t>. </a:t>
          </a:r>
          <a:r>
            <a:rPr lang="cs-CZ" sz="1200" i="1" dirty="0" err="1" smtClean="0"/>
            <a:t>intermedius</a:t>
          </a:r>
          <a:endParaRPr lang="en-US" sz="1200" i="1" dirty="0"/>
        </a:p>
      </dgm:t>
    </dgm:pt>
    <dgm:pt modelId="{30B82537-6EA0-4116-93D7-2F70A565658D}" type="parTrans" cxnId="{D4CB3AE8-C7C4-4154-BB2B-50F29D23D49D}">
      <dgm:prSet/>
      <dgm:spPr/>
      <dgm:t>
        <a:bodyPr/>
        <a:lstStyle/>
        <a:p>
          <a:endParaRPr lang="en-US"/>
        </a:p>
      </dgm:t>
    </dgm:pt>
    <dgm:pt modelId="{21089EAD-B570-4C01-82EF-E1D57DEA62AF}" type="sibTrans" cxnId="{D4CB3AE8-C7C4-4154-BB2B-50F29D23D49D}">
      <dgm:prSet/>
      <dgm:spPr/>
      <dgm:t>
        <a:bodyPr/>
        <a:lstStyle/>
        <a:p>
          <a:endParaRPr lang="en-US"/>
        </a:p>
      </dgm:t>
    </dgm:pt>
    <dgm:pt modelId="{D60770C9-9C03-4947-9643-0A7145BF34D2}">
      <dgm:prSet phldrT="[Text]" custT="1"/>
      <dgm:spPr/>
      <dgm:t>
        <a:bodyPr/>
        <a:lstStyle/>
        <a:p>
          <a:r>
            <a:rPr lang="cs-CZ" sz="1200" i="1" dirty="0" err="1" smtClean="0"/>
            <a:t>Staph</a:t>
          </a:r>
          <a:r>
            <a:rPr lang="cs-CZ" sz="1200" i="1" dirty="0" smtClean="0"/>
            <a:t>. </a:t>
          </a:r>
          <a:r>
            <a:rPr lang="cs-CZ" sz="1200" i="1" dirty="0" err="1" smtClean="0"/>
            <a:t>lugdunensis</a:t>
          </a:r>
          <a:endParaRPr lang="en-US" sz="1200" i="1" dirty="0"/>
        </a:p>
      </dgm:t>
    </dgm:pt>
    <dgm:pt modelId="{8AFB0973-B68B-4BDE-A84D-D4419AAF8722}" type="parTrans" cxnId="{7ED741DD-465A-4006-8E3E-74998926CE2E}">
      <dgm:prSet/>
      <dgm:spPr/>
      <dgm:t>
        <a:bodyPr/>
        <a:lstStyle/>
        <a:p>
          <a:endParaRPr lang="en-US"/>
        </a:p>
      </dgm:t>
    </dgm:pt>
    <dgm:pt modelId="{E68F0EB1-1839-4CE9-AB2C-DBC99761868E}" type="sibTrans" cxnId="{7ED741DD-465A-4006-8E3E-74998926CE2E}">
      <dgm:prSet/>
      <dgm:spPr/>
      <dgm:t>
        <a:bodyPr/>
        <a:lstStyle/>
        <a:p>
          <a:endParaRPr lang="en-US"/>
        </a:p>
      </dgm:t>
    </dgm:pt>
    <dgm:pt modelId="{F4E5C97C-0A5B-49BD-AE17-94A49327D3B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smtClean="0">
              <a:latin typeface="+mj-lt"/>
            </a:rPr>
            <a:t>COAGULASE +</a:t>
          </a:r>
          <a:endParaRPr lang="en-US" sz="1400" cap="all" baseline="0" dirty="0">
            <a:latin typeface="+mj-lt"/>
          </a:endParaRPr>
        </a:p>
      </dgm:t>
    </dgm:pt>
    <dgm:pt modelId="{6EB625AC-FA40-4542-B0B7-512BE5F6C088}" type="parTrans" cxnId="{35AD5808-68B4-43D4-BBC8-865B96A8964B}">
      <dgm:prSet/>
      <dgm:spPr/>
      <dgm:t>
        <a:bodyPr/>
        <a:lstStyle/>
        <a:p>
          <a:endParaRPr lang="en-US"/>
        </a:p>
      </dgm:t>
    </dgm:pt>
    <dgm:pt modelId="{B43470D6-CE6F-468C-AEED-1F7CE9223710}" type="sibTrans" cxnId="{35AD5808-68B4-43D4-BBC8-865B96A8964B}">
      <dgm:prSet/>
      <dgm:spPr/>
      <dgm:t>
        <a:bodyPr/>
        <a:lstStyle/>
        <a:p>
          <a:endParaRPr lang="en-US"/>
        </a:p>
      </dgm:t>
    </dgm:pt>
    <dgm:pt modelId="{41118B71-F822-44E6-A9DA-8047BA84CF9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smtClean="0">
              <a:latin typeface="+mj-lt"/>
            </a:rPr>
            <a:t>COAGULASE -</a:t>
          </a:r>
          <a:endParaRPr lang="en-US" sz="1400" cap="all" baseline="0" dirty="0">
            <a:latin typeface="+mj-lt"/>
          </a:endParaRPr>
        </a:p>
      </dgm:t>
    </dgm:pt>
    <dgm:pt modelId="{7E73AA7B-B9DB-493A-A764-309AF9EE2F0F}" type="parTrans" cxnId="{542BCA32-962D-46BB-B6EC-DD7A160149BE}">
      <dgm:prSet/>
      <dgm:spPr/>
      <dgm:t>
        <a:bodyPr/>
        <a:lstStyle/>
        <a:p>
          <a:endParaRPr lang="en-US"/>
        </a:p>
      </dgm:t>
    </dgm:pt>
    <dgm:pt modelId="{3BF3CB97-1E4A-464D-BB08-88F588E18EE8}" type="sibTrans" cxnId="{542BCA32-962D-46BB-B6EC-DD7A160149BE}">
      <dgm:prSet/>
      <dgm:spPr/>
      <dgm:t>
        <a:bodyPr/>
        <a:lstStyle/>
        <a:p>
          <a:endParaRPr lang="en-US"/>
        </a:p>
      </dgm:t>
    </dgm:pt>
    <dgm:pt modelId="{1DC0BBF5-CF82-444B-AB05-147C8947C3C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Staph</a:t>
          </a:r>
          <a:r>
            <a:rPr lang="cs-CZ" sz="1600" b="1" i="1" dirty="0" smtClean="0"/>
            <a:t>. </a:t>
          </a:r>
          <a:r>
            <a:rPr lang="cs-CZ" sz="1600" b="1" i="1" dirty="0" err="1" smtClean="0"/>
            <a:t>epidermidis</a:t>
          </a:r>
          <a:endParaRPr lang="en-US" sz="1600" b="1" i="1" dirty="0"/>
        </a:p>
      </dgm:t>
    </dgm:pt>
    <dgm:pt modelId="{698C154D-A6E1-4DF2-A75F-1BD45E7A1738}" type="parTrans" cxnId="{8E3081D2-940A-428A-BA71-053E2FC743BC}">
      <dgm:prSet/>
      <dgm:spPr/>
      <dgm:t>
        <a:bodyPr/>
        <a:lstStyle/>
        <a:p>
          <a:endParaRPr lang="en-US"/>
        </a:p>
      </dgm:t>
    </dgm:pt>
    <dgm:pt modelId="{1517FD56-F8CC-48A9-87F7-7C6FFD05F647}" type="sibTrans" cxnId="{8E3081D2-940A-428A-BA71-053E2FC743BC}">
      <dgm:prSet/>
      <dgm:spPr/>
      <dgm:t>
        <a:bodyPr/>
        <a:lstStyle/>
        <a:p>
          <a:endParaRPr lang="en-US"/>
        </a:p>
      </dgm:t>
    </dgm:pt>
    <dgm:pt modelId="{DBB5FCC5-DC9F-44B4-8222-8D9C57C44967}">
      <dgm:prSet phldrT="[Text]" custT="1"/>
      <dgm:spPr/>
      <dgm:t>
        <a:bodyPr/>
        <a:lstStyle/>
        <a:p>
          <a:r>
            <a:rPr lang="cs-CZ" sz="1200" i="1" dirty="0" err="1" smtClean="0"/>
            <a:t>Staph</a:t>
          </a:r>
          <a:r>
            <a:rPr lang="cs-CZ" sz="1200" i="1" dirty="0" smtClean="0"/>
            <a:t>. </a:t>
          </a:r>
          <a:r>
            <a:rPr lang="cs-CZ" sz="1200" i="1" dirty="0" err="1" smtClean="0"/>
            <a:t>haemolyticus</a:t>
          </a:r>
          <a:endParaRPr lang="en-US" sz="1200" i="1" dirty="0"/>
        </a:p>
      </dgm:t>
    </dgm:pt>
    <dgm:pt modelId="{33737923-70F7-46CA-ABF8-3E2C330D9F30}" type="parTrans" cxnId="{6A35D7D6-3D06-4256-A2B0-4E82EC992A63}">
      <dgm:prSet/>
      <dgm:spPr/>
      <dgm:t>
        <a:bodyPr/>
        <a:lstStyle/>
        <a:p>
          <a:endParaRPr lang="en-US"/>
        </a:p>
      </dgm:t>
    </dgm:pt>
    <dgm:pt modelId="{CC77E582-0CB9-4464-AEC4-16F5867AFF5B}" type="sibTrans" cxnId="{6A35D7D6-3D06-4256-A2B0-4E82EC992A63}">
      <dgm:prSet/>
      <dgm:spPr/>
      <dgm:t>
        <a:bodyPr/>
        <a:lstStyle/>
        <a:p>
          <a:endParaRPr lang="en-US"/>
        </a:p>
      </dgm:t>
    </dgm:pt>
    <dgm:pt modelId="{B02A90C9-6FE0-4F63-A037-A0E4621CBF51}">
      <dgm:prSet phldrT="[Text]" custT="1"/>
      <dgm:spPr/>
      <dgm:t>
        <a:bodyPr/>
        <a:lstStyle/>
        <a:p>
          <a:r>
            <a:rPr lang="cs-CZ" sz="1200" i="1" dirty="0" err="1" smtClean="0"/>
            <a:t>Staph</a:t>
          </a:r>
          <a:r>
            <a:rPr lang="cs-CZ" sz="1200" i="1" dirty="0" smtClean="0"/>
            <a:t>. </a:t>
          </a:r>
          <a:r>
            <a:rPr lang="cs-CZ" sz="1200" i="1" dirty="0" err="1" smtClean="0"/>
            <a:t>hominis</a:t>
          </a:r>
          <a:endParaRPr lang="en-US" sz="1200" i="1" dirty="0"/>
        </a:p>
      </dgm:t>
    </dgm:pt>
    <dgm:pt modelId="{B0681352-8655-49A6-913C-99FB66B52381}" type="parTrans" cxnId="{FB8F18F5-0CEC-4A7C-B771-7D50396DFFDB}">
      <dgm:prSet/>
      <dgm:spPr/>
      <dgm:t>
        <a:bodyPr/>
        <a:lstStyle/>
        <a:p>
          <a:endParaRPr lang="en-US"/>
        </a:p>
      </dgm:t>
    </dgm:pt>
    <dgm:pt modelId="{8E449DAC-7DC0-449B-A54E-112F8E1C6255}" type="sibTrans" cxnId="{FB8F18F5-0CEC-4A7C-B771-7D50396DFFDB}">
      <dgm:prSet/>
      <dgm:spPr/>
      <dgm:t>
        <a:bodyPr/>
        <a:lstStyle/>
        <a:p>
          <a:endParaRPr lang="en-US"/>
        </a:p>
      </dgm:t>
    </dgm:pt>
    <dgm:pt modelId="{CC3B5176-B8C9-45D9-BFC9-45FBFB6BBA5F}">
      <dgm:prSet phldrT="[Text]" custT="1"/>
      <dgm:spPr/>
      <dgm:t>
        <a:bodyPr/>
        <a:lstStyle/>
        <a:p>
          <a:r>
            <a:rPr lang="cs-CZ" sz="1200" dirty="0" smtClean="0"/>
            <a:t>KN stafylokoky</a:t>
          </a:r>
          <a:endParaRPr lang="en-US" sz="1200" dirty="0"/>
        </a:p>
      </dgm:t>
    </dgm:pt>
    <dgm:pt modelId="{F71EC96E-4DC9-48A8-8D9A-835FBC408D63}" type="parTrans" cxnId="{0D6454C0-57AB-4042-B245-F7EA8FAF3AA3}">
      <dgm:prSet/>
      <dgm:spPr/>
      <dgm:t>
        <a:bodyPr/>
        <a:lstStyle/>
        <a:p>
          <a:endParaRPr lang="en-US"/>
        </a:p>
      </dgm:t>
    </dgm:pt>
    <dgm:pt modelId="{64DC62DC-23EB-4C24-B022-BD49682DC4B4}" type="sibTrans" cxnId="{0D6454C0-57AB-4042-B245-F7EA8FAF3AA3}">
      <dgm:prSet/>
      <dgm:spPr/>
      <dgm:t>
        <a:bodyPr/>
        <a:lstStyle/>
        <a:p>
          <a:endParaRPr lang="en-US"/>
        </a:p>
      </dgm:t>
    </dgm:pt>
    <dgm:pt modelId="{500374BC-7AC7-4E5B-8FD6-1119C6247D1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smtClean="0">
              <a:latin typeface="Symbol" panose="05050102010706020507" pitchFamily="18" charset="2"/>
            </a:rPr>
            <a:t>b </a:t>
          </a:r>
          <a:r>
            <a:rPr lang="cs-CZ" sz="1400" dirty="0" err="1" smtClean="0">
              <a:latin typeface="+mj-lt"/>
            </a:rPr>
            <a:t>hemolysis</a:t>
          </a:r>
          <a:endParaRPr lang="en-US" sz="1400" dirty="0">
            <a:latin typeface="+mj-lt"/>
          </a:endParaRPr>
        </a:p>
      </dgm:t>
    </dgm:pt>
    <dgm:pt modelId="{8CF38604-2873-46B9-8759-2E6CB287F112}" type="parTrans" cxnId="{245E64F6-57F9-4C18-A9C7-0E1D628A338B}">
      <dgm:prSet/>
      <dgm:spPr/>
      <dgm:t>
        <a:bodyPr/>
        <a:lstStyle/>
        <a:p>
          <a:endParaRPr lang="en-US"/>
        </a:p>
      </dgm:t>
    </dgm:pt>
    <dgm:pt modelId="{00071694-800E-4CC7-B2F6-FA0CB40052CD}" type="sibTrans" cxnId="{245E64F6-57F9-4C18-A9C7-0E1D628A338B}">
      <dgm:prSet/>
      <dgm:spPr/>
      <dgm:t>
        <a:bodyPr/>
        <a:lstStyle/>
        <a:p>
          <a:endParaRPr lang="en-US"/>
        </a:p>
      </dgm:t>
    </dgm:pt>
    <dgm:pt modelId="{DF3535F5-00C3-4FAC-B623-4ECEDDADBFA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smtClean="0">
              <a:latin typeface="+mj-lt"/>
            </a:rPr>
            <a:t>CAMP +</a:t>
          </a:r>
          <a:endParaRPr lang="en-US" sz="1400" cap="all" baseline="0" dirty="0">
            <a:latin typeface="+mj-lt"/>
          </a:endParaRPr>
        </a:p>
      </dgm:t>
    </dgm:pt>
    <dgm:pt modelId="{97CAE706-EF10-40AC-9CF4-9585D5A6BC4F}" type="parTrans" cxnId="{B6875530-F1DC-4F36-9075-9C7DD13CEF1D}">
      <dgm:prSet/>
      <dgm:spPr/>
      <dgm:t>
        <a:bodyPr/>
        <a:lstStyle/>
        <a:p>
          <a:endParaRPr lang="en-US"/>
        </a:p>
      </dgm:t>
    </dgm:pt>
    <dgm:pt modelId="{DB7F9644-FAF3-4ABC-AA21-F470C24131DF}" type="sibTrans" cxnId="{B6875530-F1DC-4F36-9075-9C7DD13CEF1D}">
      <dgm:prSet/>
      <dgm:spPr/>
      <dgm:t>
        <a:bodyPr/>
        <a:lstStyle/>
        <a:p>
          <a:endParaRPr lang="en-US"/>
        </a:p>
      </dgm:t>
    </dgm:pt>
    <dgm:pt modelId="{9D7F9CA9-5368-4997-8761-28AF5C615DB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Strep</a:t>
          </a:r>
          <a:r>
            <a:rPr lang="cs-CZ" sz="1600" b="1" i="1" dirty="0" smtClean="0"/>
            <a:t>. </a:t>
          </a:r>
          <a:r>
            <a:rPr lang="cs-CZ" sz="1600" b="1" i="1" dirty="0" err="1" smtClean="0"/>
            <a:t>agalactiae</a:t>
          </a:r>
          <a:endParaRPr lang="en-US" sz="1600" b="1" i="1" dirty="0"/>
        </a:p>
      </dgm:t>
    </dgm:pt>
    <dgm:pt modelId="{7809415F-0074-4CCD-AF9F-20C05B7BCCD0}" type="parTrans" cxnId="{C77ED58D-6BB2-49A9-B6C4-8A1051A004AA}">
      <dgm:prSet/>
      <dgm:spPr/>
      <dgm:t>
        <a:bodyPr/>
        <a:lstStyle/>
        <a:p>
          <a:endParaRPr lang="en-US"/>
        </a:p>
      </dgm:t>
    </dgm:pt>
    <dgm:pt modelId="{B3201CEA-16DF-436F-BF55-A799417D6F7C}" type="sibTrans" cxnId="{C77ED58D-6BB2-49A9-B6C4-8A1051A004AA}">
      <dgm:prSet/>
      <dgm:spPr/>
      <dgm:t>
        <a:bodyPr/>
        <a:lstStyle/>
        <a:p>
          <a:endParaRPr lang="en-US"/>
        </a:p>
      </dgm:t>
    </dgm:pt>
    <dgm:pt modelId="{4C9A312F-EF2E-4266-82D1-0E97454A257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Strep</a:t>
          </a:r>
          <a:r>
            <a:rPr lang="cs-CZ" sz="1600" b="1" i="1" dirty="0" smtClean="0"/>
            <a:t>. </a:t>
          </a:r>
          <a:r>
            <a:rPr lang="cs-CZ" sz="1600" b="1" i="1" dirty="0" err="1" smtClean="0"/>
            <a:t>pyogenes</a:t>
          </a:r>
          <a:endParaRPr lang="en-US" sz="1600" b="1" i="1" dirty="0"/>
        </a:p>
      </dgm:t>
    </dgm:pt>
    <dgm:pt modelId="{E90ECFC6-F402-4032-9CAF-3C3D2586D2F2}" type="parTrans" cxnId="{F67258A1-A97C-4CC2-BE29-7990A52D99B1}">
      <dgm:prSet/>
      <dgm:spPr/>
      <dgm:t>
        <a:bodyPr/>
        <a:lstStyle/>
        <a:p>
          <a:endParaRPr lang="en-US"/>
        </a:p>
      </dgm:t>
    </dgm:pt>
    <dgm:pt modelId="{CA1B3208-BA55-490D-A9AA-688D7CCAF943}" type="sibTrans" cxnId="{F67258A1-A97C-4CC2-BE29-7990A52D99B1}">
      <dgm:prSet/>
      <dgm:spPr/>
      <dgm:t>
        <a:bodyPr/>
        <a:lstStyle/>
        <a:p>
          <a:endParaRPr lang="en-US"/>
        </a:p>
      </dgm:t>
    </dgm:pt>
    <dgm:pt modelId="{295E28B3-172D-46B4-A095-E628CF89881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smtClean="0">
              <a:latin typeface="Symbol" panose="05050102010706020507" pitchFamily="18" charset="2"/>
            </a:rPr>
            <a:t>a</a:t>
          </a:r>
          <a:r>
            <a:rPr lang="cs-CZ" sz="1400" dirty="0" smtClean="0">
              <a:latin typeface="+mj-lt"/>
            </a:rPr>
            <a:t> </a:t>
          </a:r>
          <a:r>
            <a:rPr lang="cs-CZ" sz="1400" dirty="0" err="1" smtClean="0">
              <a:latin typeface="+mj-lt"/>
            </a:rPr>
            <a:t>hemolysis</a:t>
          </a:r>
          <a:endParaRPr lang="en-US" sz="1400" dirty="0">
            <a:latin typeface="+mj-lt"/>
          </a:endParaRPr>
        </a:p>
      </dgm:t>
    </dgm:pt>
    <dgm:pt modelId="{8048BAE5-2164-4748-9D79-3198DE0714B5}" type="parTrans" cxnId="{751AC06F-CD4C-4776-BB5D-EE6E1B340701}">
      <dgm:prSet/>
      <dgm:spPr/>
      <dgm:t>
        <a:bodyPr/>
        <a:lstStyle/>
        <a:p>
          <a:endParaRPr lang="en-US"/>
        </a:p>
      </dgm:t>
    </dgm:pt>
    <dgm:pt modelId="{A3327930-F4AD-4C97-8790-3E3414127805}" type="sibTrans" cxnId="{751AC06F-CD4C-4776-BB5D-EE6E1B340701}">
      <dgm:prSet/>
      <dgm:spPr/>
      <dgm:t>
        <a:bodyPr/>
        <a:lstStyle/>
        <a:p>
          <a:endParaRPr lang="en-US"/>
        </a:p>
      </dgm:t>
    </dgm:pt>
    <dgm:pt modelId="{44729F24-8621-4A8D-AB1F-FD49FE88D0D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err="1" smtClean="0">
              <a:latin typeface="+mj-lt"/>
            </a:rPr>
            <a:t>Optochin</a:t>
          </a:r>
          <a:r>
            <a:rPr lang="cs-CZ" sz="1400" cap="all" baseline="0" dirty="0" smtClean="0">
              <a:latin typeface="+mj-lt"/>
            </a:rPr>
            <a:t> S</a:t>
          </a:r>
          <a:endParaRPr lang="en-US" sz="1400" cap="all" baseline="0" dirty="0">
            <a:latin typeface="+mj-lt"/>
          </a:endParaRPr>
        </a:p>
      </dgm:t>
    </dgm:pt>
    <dgm:pt modelId="{7964F849-6C8F-4B73-8C8F-30CAB2507CE4}" type="parTrans" cxnId="{45DB32EB-B017-4883-A9D8-09AB7301EEAF}">
      <dgm:prSet/>
      <dgm:spPr/>
      <dgm:t>
        <a:bodyPr/>
        <a:lstStyle/>
        <a:p>
          <a:endParaRPr lang="en-US"/>
        </a:p>
      </dgm:t>
    </dgm:pt>
    <dgm:pt modelId="{233E47D2-E162-4087-87D0-8F102B85E3AF}" type="sibTrans" cxnId="{45DB32EB-B017-4883-A9D8-09AB7301EEAF}">
      <dgm:prSet/>
      <dgm:spPr/>
      <dgm:t>
        <a:bodyPr/>
        <a:lstStyle/>
        <a:p>
          <a:endParaRPr lang="en-US"/>
        </a:p>
      </dgm:t>
    </dgm:pt>
    <dgm:pt modelId="{67DE4D75-071A-4C4D-8418-D1D55463A11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Strep</a:t>
          </a:r>
          <a:r>
            <a:rPr lang="cs-CZ" sz="1600" b="1" i="1" dirty="0" smtClean="0"/>
            <a:t>. </a:t>
          </a:r>
          <a:r>
            <a:rPr lang="cs-CZ" sz="1600" b="1" i="1" dirty="0" err="1" smtClean="0"/>
            <a:t>pneumoniae</a:t>
          </a:r>
          <a:endParaRPr lang="en-US" sz="1600" b="1" i="1" dirty="0"/>
        </a:p>
      </dgm:t>
    </dgm:pt>
    <dgm:pt modelId="{81513199-AFA1-43EB-A99B-7A5AD4E0D296}" type="parTrans" cxnId="{A4EBF6E7-B321-4389-9C24-AB4AE313EBE8}">
      <dgm:prSet/>
      <dgm:spPr/>
      <dgm:t>
        <a:bodyPr/>
        <a:lstStyle/>
        <a:p>
          <a:endParaRPr lang="en-US"/>
        </a:p>
      </dgm:t>
    </dgm:pt>
    <dgm:pt modelId="{5808215D-08B4-4DCD-B1B5-2B28C2E3DBC6}" type="sibTrans" cxnId="{A4EBF6E7-B321-4389-9C24-AB4AE313EBE8}">
      <dgm:prSet/>
      <dgm:spPr/>
      <dgm:t>
        <a:bodyPr/>
        <a:lstStyle/>
        <a:p>
          <a:endParaRPr lang="en-US"/>
        </a:p>
      </dgm:t>
    </dgm:pt>
    <dgm:pt modelId="{0BC04DDD-0603-473F-A989-8CCFAD3A3C5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dirty="0" err="1" smtClean="0"/>
            <a:t>virid</a:t>
          </a:r>
          <a:r>
            <a:rPr lang="en-US" sz="1600" b="1" dirty="0" err="1" smtClean="0"/>
            <a:t>ans</a:t>
          </a:r>
          <a:r>
            <a:rPr lang="cs-CZ" sz="1600" b="1" dirty="0" smtClean="0"/>
            <a:t> </a:t>
          </a:r>
          <a:r>
            <a:rPr lang="cs-CZ" sz="1600" b="1" dirty="0" err="1" smtClean="0"/>
            <a:t>strep</a:t>
          </a:r>
          <a:r>
            <a:rPr lang="cs-CZ" sz="1600" b="1" dirty="0" smtClean="0"/>
            <a:t> </a:t>
          </a:r>
          <a:r>
            <a:rPr lang="cs-CZ" sz="1200" dirty="0" smtClean="0"/>
            <a:t>(</a:t>
          </a:r>
          <a:r>
            <a:rPr lang="cs-CZ" sz="1200" i="1" dirty="0" err="1" smtClean="0"/>
            <a:t>mutans</a:t>
          </a:r>
          <a:r>
            <a:rPr lang="cs-CZ" sz="1200" i="1" dirty="0" smtClean="0"/>
            <a:t>, </a:t>
          </a:r>
          <a:r>
            <a:rPr lang="cs-CZ" sz="1200" i="1" dirty="0" err="1" smtClean="0"/>
            <a:t>salivarius</a:t>
          </a:r>
          <a:r>
            <a:rPr lang="cs-CZ" sz="1200" i="1" dirty="0" smtClean="0"/>
            <a:t>, </a:t>
          </a:r>
          <a:r>
            <a:rPr lang="cs-CZ" sz="1200" i="1" dirty="0" err="1" smtClean="0"/>
            <a:t>sanquinis</a:t>
          </a:r>
          <a:r>
            <a:rPr lang="cs-CZ" sz="1200" i="1" dirty="0" smtClean="0"/>
            <a:t>, </a:t>
          </a:r>
          <a:r>
            <a:rPr lang="cs-CZ" sz="1200" i="1" dirty="0" err="1" smtClean="0"/>
            <a:t>mitis</a:t>
          </a:r>
          <a:r>
            <a:rPr lang="cs-CZ" sz="1200" dirty="0" smtClean="0"/>
            <a:t>)</a:t>
          </a:r>
          <a:endParaRPr lang="en-US" sz="1200" dirty="0"/>
        </a:p>
      </dgm:t>
    </dgm:pt>
    <dgm:pt modelId="{3430BEBE-E22E-47A1-BEDA-E95B91AD8B8A}" type="parTrans" cxnId="{34904BE7-7E1E-4D50-A4DC-948F2975B05A}">
      <dgm:prSet/>
      <dgm:spPr/>
      <dgm:t>
        <a:bodyPr/>
        <a:lstStyle/>
        <a:p>
          <a:endParaRPr lang="en-US"/>
        </a:p>
      </dgm:t>
    </dgm:pt>
    <dgm:pt modelId="{EE66ECFB-36CC-448E-A60F-B9B3A50691B9}" type="sibTrans" cxnId="{34904BE7-7E1E-4D50-A4DC-948F2975B05A}">
      <dgm:prSet/>
      <dgm:spPr/>
      <dgm:t>
        <a:bodyPr/>
        <a:lstStyle/>
        <a:p>
          <a:endParaRPr lang="en-US"/>
        </a:p>
      </dgm:t>
    </dgm:pt>
    <dgm:pt modelId="{22371D24-4841-46C2-B48D-964F606B182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err="1" smtClean="0">
              <a:latin typeface="Symbol" panose="05050102010706020507" pitchFamily="18" charset="2"/>
            </a:rPr>
            <a:t>a,b,g</a:t>
          </a:r>
          <a:r>
            <a:rPr lang="cs-CZ" sz="1400" b="1" dirty="0" smtClean="0">
              <a:latin typeface="Symbol" panose="05050102010706020507" pitchFamily="18" charset="2"/>
            </a:rPr>
            <a:t> </a:t>
          </a:r>
          <a:r>
            <a:rPr lang="cs-CZ" sz="1400" dirty="0" err="1" smtClean="0">
              <a:latin typeface="+mj-lt"/>
            </a:rPr>
            <a:t>hemolysis</a:t>
          </a:r>
          <a:endParaRPr lang="en-US" sz="1400" dirty="0">
            <a:latin typeface="+mj-lt"/>
          </a:endParaRPr>
        </a:p>
      </dgm:t>
    </dgm:pt>
    <dgm:pt modelId="{3BAD5F14-2238-4914-BDDF-D72820C647B9}" type="parTrans" cxnId="{DE85B25C-1936-4890-8B74-BDFCCE75160B}">
      <dgm:prSet/>
      <dgm:spPr/>
      <dgm:t>
        <a:bodyPr/>
        <a:lstStyle/>
        <a:p>
          <a:endParaRPr lang="en-US"/>
        </a:p>
      </dgm:t>
    </dgm:pt>
    <dgm:pt modelId="{12DE0DA5-F677-46A8-94B4-4299DC10BBCE}" type="sibTrans" cxnId="{DE85B25C-1936-4890-8B74-BDFCCE75160B}">
      <dgm:prSet/>
      <dgm:spPr/>
      <dgm:t>
        <a:bodyPr/>
        <a:lstStyle/>
        <a:p>
          <a:endParaRPr lang="en-US"/>
        </a:p>
      </dgm:t>
    </dgm:pt>
    <dgm:pt modelId="{E1EFE1AB-0931-4990-8153-800686FDDF4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cap="all" baseline="0" dirty="0" smtClean="0">
              <a:latin typeface="+mj-lt"/>
            </a:rPr>
            <a:t>BILE-AESCULINE GROWTH</a:t>
          </a:r>
          <a:endParaRPr lang="en-US" sz="1400" cap="all" baseline="0" dirty="0">
            <a:latin typeface="+mj-lt"/>
          </a:endParaRPr>
        </a:p>
      </dgm:t>
    </dgm:pt>
    <dgm:pt modelId="{388DFF72-5E0F-42AC-BA1E-3590565C30B5}" type="parTrans" cxnId="{0710EE6F-23E9-412E-942A-99611E92B732}">
      <dgm:prSet/>
      <dgm:spPr/>
      <dgm:t>
        <a:bodyPr/>
        <a:lstStyle/>
        <a:p>
          <a:endParaRPr lang="en-US"/>
        </a:p>
      </dgm:t>
    </dgm:pt>
    <dgm:pt modelId="{066D6AB5-8196-443B-9B1D-79A039C61851}" type="sibTrans" cxnId="{0710EE6F-23E9-412E-942A-99611E92B732}">
      <dgm:prSet/>
      <dgm:spPr/>
      <dgm:t>
        <a:bodyPr/>
        <a:lstStyle/>
        <a:p>
          <a:endParaRPr lang="en-US"/>
        </a:p>
      </dgm:t>
    </dgm:pt>
    <dgm:pt modelId="{12583040-F74E-42B3-8E59-BD51642632C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smtClean="0">
              <a:latin typeface="+mj-lt"/>
            </a:rPr>
            <a:t>Ampicilin S</a:t>
          </a:r>
          <a:endParaRPr lang="en-US" sz="1400" cap="all" baseline="0" dirty="0">
            <a:latin typeface="+mj-lt"/>
          </a:endParaRPr>
        </a:p>
      </dgm:t>
    </dgm:pt>
    <dgm:pt modelId="{67EC2EE0-2A4E-42B7-8B70-6DB144F36ADC}" type="parTrans" cxnId="{75116B48-958D-40DB-9210-F4B279DADE80}">
      <dgm:prSet/>
      <dgm:spPr/>
      <dgm:t>
        <a:bodyPr/>
        <a:lstStyle/>
        <a:p>
          <a:endParaRPr lang="en-US"/>
        </a:p>
      </dgm:t>
    </dgm:pt>
    <dgm:pt modelId="{76E6DFFA-6E21-4B7D-8F61-8BDFF4AF7EC6}" type="sibTrans" cxnId="{75116B48-958D-40DB-9210-F4B279DADE80}">
      <dgm:prSet/>
      <dgm:spPr/>
      <dgm:t>
        <a:bodyPr/>
        <a:lstStyle/>
        <a:p>
          <a:endParaRPr lang="en-US"/>
        </a:p>
      </dgm:t>
    </dgm:pt>
    <dgm:pt modelId="{089A1879-2A3E-4385-A10A-2A16F2E4320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Enterococcus</a:t>
          </a:r>
          <a:r>
            <a:rPr lang="cs-CZ" sz="1600" b="1" i="1" dirty="0" smtClean="0"/>
            <a:t> </a:t>
          </a:r>
          <a:r>
            <a:rPr lang="cs-CZ" sz="1600" b="1" i="1" dirty="0" err="1" smtClean="0"/>
            <a:t>faecalis</a:t>
          </a:r>
          <a:endParaRPr lang="en-US" sz="1600" b="1" i="1" dirty="0"/>
        </a:p>
      </dgm:t>
    </dgm:pt>
    <dgm:pt modelId="{E5F14B79-13FF-4D81-A8CE-0B496290E61D}" type="parTrans" cxnId="{F55A4374-557B-4FBB-AFF6-E0E4DA5B8063}">
      <dgm:prSet/>
      <dgm:spPr/>
      <dgm:t>
        <a:bodyPr/>
        <a:lstStyle/>
        <a:p>
          <a:endParaRPr lang="en-US"/>
        </a:p>
      </dgm:t>
    </dgm:pt>
    <dgm:pt modelId="{A75CDDCF-B23E-4046-A0D8-C888B39D245C}" type="sibTrans" cxnId="{F55A4374-557B-4FBB-AFF6-E0E4DA5B8063}">
      <dgm:prSet/>
      <dgm:spPr/>
      <dgm:t>
        <a:bodyPr/>
        <a:lstStyle/>
        <a:p>
          <a:endParaRPr lang="en-US"/>
        </a:p>
      </dgm:t>
    </dgm:pt>
    <dgm:pt modelId="{34B1DBCA-B1C6-4BBB-BBEB-C6D4521E807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600" b="1" i="1" dirty="0" err="1" smtClean="0"/>
            <a:t>Enterococcus</a:t>
          </a:r>
          <a:r>
            <a:rPr lang="cs-CZ" sz="1600" b="1" i="1" dirty="0" smtClean="0"/>
            <a:t> </a:t>
          </a:r>
          <a:r>
            <a:rPr lang="cs-CZ" sz="1600" b="1" i="1" dirty="0" err="1" smtClean="0"/>
            <a:t>faecium</a:t>
          </a:r>
          <a:endParaRPr lang="en-US" sz="1600" b="1" i="1" dirty="0"/>
        </a:p>
      </dgm:t>
    </dgm:pt>
    <dgm:pt modelId="{F8512C6E-EC77-4000-A8E0-2186332AA35F}" type="parTrans" cxnId="{6C8BE0A8-9BBC-4ADD-A9F6-CAD6F49A11C5}">
      <dgm:prSet/>
      <dgm:spPr/>
      <dgm:t>
        <a:bodyPr/>
        <a:lstStyle/>
        <a:p>
          <a:endParaRPr lang="en-US"/>
        </a:p>
      </dgm:t>
    </dgm:pt>
    <dgm:pt modelId="{3F0574F1-26C4-4899-B05E-BD73EA6FFB62}" type="sibTrans" cxnId="{6C8BE0A8-9BBC-4ADD-A9F6-CAD6F49A11C5}">
      <dgm:prSet/>
      <dgm:spPr/>
      <dgm:t>
        <a:bodyPr/>
        <a:lstStyle/>
        <a:p>
          <a:endParaRPr lang="en-US"/>
        </a:p>
      </dgm:t>
    </dgm:pt>
    <dgm:pt modelId="{8C92E2F2-FCD9-47DC-8F6C-A2FEF3E3224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dirty="0" smtClean="0">
              <a:latin typeface="+mj-lt"/>
            </a:rPr>
            <a:t>CATALASE+</a:t>
          </a:r>
          <a:endParaRPr lang="en-US" sz="1400" dirty="0">
            <a:latin typeface="+mj-lt"/>
          </a:endParaRPr>
        </a:p>
      </dgm:t>
    </dgm:pt>
    <dgm:pt modelId="{20B0E7AC-F6DD-45AB-88C8-CB05EE09B2E6}" type="parTrans" cxnId="{6639C941-4E12-42B7-9EE1-F75EA10DA632}">
      <dgm:prSet/>
      <dgm:spPr/>
      <dgm:t>
        <a:bodyPr/>
        <a:lstStyle/>
        <a:p>
          <a:endParaRPr lang="en-US"/>
        </a:p>
      </dgm:t>
    </dgm:pt>
    <dgm:pt modelId="{5C08AED0-ADF9-43F3-89E4-177F834531BB}" type="sibTrans" cxnId="{6639C941-4E12-42B7-9EE1-F75EA10DA632}">
      <dgm:prSet/>
      <dgm:spPr/>
      <dgm:t>
        <a:bodyPr/>
        <a:lstStyle/>
        <a:p>
          <a:endParaRPr lang="en-US"/>
        </a:p>
      </dgm:t>
    </dgm:pt>
    <dgm:pt modelId="{91D989EA-275B-4926-82B0-C6CF51FFC1C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dirty="0" smtClean="0">
              <a:latin typeface="+mj-lt"/>
            </a:rPr>
            <a:t>CATALASE -</a:t>
          </a:r>
          <a:endParaRPr lang="en-US" sz="1400" dirty="0">
            <a:latin typeface="+mj-lt"/>
          </a:endParaRPr>
        </a:p>
      </dgm:t>
    </dgm:pt>
    <dgm:pt modelId="{6CE9C853-B545-499D-904A-A4745F3EA538}" type="parTrans" cxnId="{E409C330-3EB7-4867-9713-AF4656612B5F}">
      <dgm:prSet/>
      <dgm:spPr/>
      <dgm:t>
        <a:bodyPr/>
        <a:lstStyle/>
        <a:p>
          <a:endParaRPr lang="en-US"/>
        </a:p>
      </dgm:t>
    </dgm:pt>
    <dgm:pt modelId="{23E2274C-FCE1-42C8-8F4B-0C5D957F13FC}" type="sibTrans" cxnId="{E409C330-3EB7-4867-9713-AF4656612B5F}">
      <dgm:prSet/>
      <dgm:spPr/>
      <dgm:t>
        <a:bodyPr/>
        <a:lstStyle/>
        <a:p>
          <a:endParaRPr lang="en-US"/>
        </a:p>
      </dgm:t>
    </dgm:pt>
    <dgm:pt modelId="{FB12F837-3164-4515-8A04-7EC66C59089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smtClean="0">
              <a:latin typeface="+mj-lt"/>
            </a:rPr>
            <a:t>Ampicilin R</a:t>
          </a:r>
          <a:endParaRPr lang="en-US" sz="1400" cap="all" baseline="0" dirty="0">
            <a:latin typeface="+mj-lt"/>
          </a:endParaRPr>
        </a:p>
      </dgm:t>
    </dgm:pt>
    <dgm:pt modelId="{17597DCB-A4F0-44D1-B335-23BD13A1137C}" type="parTrans" cxnId="{E47EDCAA-BEB6-4A43-A978-9FFA0745CB7E}">
      <dgm:prSet/>
      <dgm:spPr/>
      <dgm:t>
        <a:bodyPr/>
        <a:lstStyle/>
        <a:p>
          <a:endParaRPr lang="en-US"/>
        </a:p>
      </dgm:t>
    </dgm:pt>
    <dgm:pt modelId="{C4B29787-F707-4C7A-BD6A-54D117C74124}" type="sibTrans" cxnId="{E47EDCAA-BEB6-4A43-A978-9FFA0745CB7E}">
      <dgm:prSet/>
      <dgm:spPr/>
      <dgm:t>
        <a:bodyPr/>
        <a:lstStyle/>
        <a:p>
          <a:endParaRPr lang="en-US"/>
        </a:p>
      </dgm:t>
    </dgm:pt>
    <dgm:pt modelId="{3347A70D-40CA-4E52-A021-8F3406D1B61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smtClean="0">
              <a:latin typeface="+mj-lt"/>
            </a:rPr>
            <a:t>CAMP -</a:t>
          </a:r>
          <a:endParaRPr lang="en-US" sz="1400" cap="all" baseline="0" dirty="0">
            <a:latin typeface="+mj-lt"/>
          </a:endParaRPr>
        </a:p>
      </dgm:t>
    </dgm:pt>
    <dgm:pt modelId="{C60F02A7-FD87-405C-A146-6D53F28D3D54}" type="parTrans" cxnId="{72E7252A-9796-4020-BCBD-B3F56D9B7038}">
      <dgm:prSet/>
      <dgm:spPr/>
      <dgm:t>
        <a:bodyPr/>
        <a:lstStyle/>
        <a:p>
          <a:endParaRPr lang="en-US"/>
        </a:p>
      </dgm:t>
    </dgm:pt>
    <dgm:pt modelId="{D34ACA1A-833A-4B9E-9A36-7501FD3856F0}" type="sibTrans" cxnId="{72E7252A-9796-4020-BCBD-B3F56D9B7038}">
      <dgm:prSet/>
      <dgm:spPr/>
      <dgm:t>
        <a:bodyPr/>
        <a:lstStyle/>
        <a:p>
          <a:endParaRPr lang="en-US"/>
        </a:p>
      </dgm:t>
    </dgm:pt>
    <dgm:pt modelId="{9A814D30-CC36-4910-8F73-F2DA94445A9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cap="all" baseline="0" dirty="0" err="1" smtClean="0">
              <a:latin typeface="+mj-lt"/>
            </a:rPr>
            <a:t>Optochin</a:t>
          </a:r>
          <a:r>
            <a:rPr lang="cs-CZ" sz="1400" cap="all" baseline="0" dirty="0" smtClean="0">
              <a:latin typeface="+mj-lt"/>
            </a:rPr>
            <a:t> R</a:t>
          </a:r>
          <a:endParaRPr lang="en-US" sz="1400" cap="all" baseline="0" dirty="0">
            <a:latin typeface="+mj-lt"/>
          </a:endParaRPr>
        </a:p>
      </dgm:t>
    </dgm:pt>
    <dgm:pt modelId="{2D80BEA6-2F44-4D20-BE17-0CCBE4CD15BC}" type="parTrans" cxnId="{E2DBFFA1-C90E-4DD4-AAD3-48D6BF555C82}">
      <dgm:prSet/>
      <dgm:spPr/>
      <dgm:t>
        <a:bodyPr/>
        <a:lstStyle/>
        <a:p>
          <a:endParaRPr lang="en-US"/>
        </a:p>
      </dgm:t>
    </dgm:pt>
    <dgm:pt modelId="{B44A6F4E-BE6A-424A-B7B7-9E3DB2A74D64}" type="sibTrans" cxnId="{E2DBFFA1-C90E-4DD4-AAD3-48D6BF555C82}">
      <dgm:prSet/>
      <dgm:spPr/>
      <dgm:t>
        <a:bodyPr/>
        <a:lstStyle/>
        <a:p>
          <a:endParaRPr lang="en-US"/>
        </a:p>
      </dgm:t>
    </dgm:pt>
    <dgm:pt modelId="{727A29B0-44D6-4506-997C-9F31FB3BA8BC}" type="pres">
      <dgm:prSet presAssocID="{D5246179-5A89-4412-886F-9F3D70CE56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243E5-00FE-40D3-8D91-32A81A5D1DC3}" type="pres">
      <dgm:prSet presAssocID="{8C92E2F2-FCD9-47DC-8F6C-A2FEF3E3224C}" presName="root1" presStyleCnt="0"/>
      <dgm:spPr/>
    </dgm:pt>
    <dgm:pt modelId="{4F5BD2AE-464B-46BF-AD2C-83484725518E}" type="pres">
      <dgm:prSet presAssocID="{8C92E2F2-FCD9-47DC-8F6C-A2FEF3E3224C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5E345-BBA0-4927-B3DB-69AE2828665D}" type="pres">
      <dgm:prSet presAssocID="{8C92E2F2-FCD9-47DC-8F6C-A2FEF3E3224C}" presName="level2hierChild" presStyleCnt="0"/>
      <dgm:spPr/>
    </dgm:pt>
    <dgm:pt modelId="{8054CF85-2EC4-49B0-9FC3-3F014D26A637}" type="pres">
      <dgm:prSet presAssocID="{CE76D74C-9871-40A7-B4AE-3267FEB347B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DB9027B-1E24-4AEF-9618-A1391F7F0CEA}" type="pres">
      <dgm:prSet presAssocID="{CE76D74C-9871-40A7-B4AE-3267FEB347B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2E4376E-BFEC-4D1B-B2FC-B4D5D45D697A}" type="pres">
      <dgm:prSet presAssocID="{89D281A9-BCBC-4824-A0F6-7C2FF826BD00}" presName="root2" presStyleCnt="0"/>
      <dgm:spPr/>
    </dgm:pt>
    <dgm:pt modelId="{C122A525-5B8E-4231-93F9-5978EAA56B84}" type="pres">
      <dgm:prSet presAssocID="{89D281A9-BCBC-4824-A0F6-7C2FF826BD00}" presName="LevelTwoTextNode" presStyleLbl="node2" presStyleIdx="0" presStyleCnt="2" custScaleX="17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9C014-73C5-41B7-9537-0C041C7E1876}" type="pres">
      <dgm:prSet presAssocID="{89D281A9-BCBC-4824-A0F6-7C2FF826BD00}" presName="level3hierChild" presStyleCnt="0"/>
      <dgm:spPr/>
    </dgm:pt>
    <dgm:pt modelId="{4C6D1D01-1769-4D7C-A743-D62669BF2145}" type="pres">
      <dgm:prSet presAssocID="{6EB625AC-FA40-4542-B0B7-512BE5F6C088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AAFE4063-9AB0-41E8-9242-572C773A18FA}" type="pres">
      <dgm:prSet presAssocID="{6EB625AC-FA40-4542-B0B7-512BE5F6C088}" presName="connTx" presStyleLbl="parChTrans1D3" presStyleIdx="0" presStyleCnt="5"/>
      <dgm:spPr/>
      <dgm:t>
        <a:bodyPr/>
        <a:lstStyle/>
        <a:p>
          <a:endParaRPr lang="en-US"/>
        </a:p>
      </dgm:t>
    </dgm:pt>
    <dgm:pt modelId="{FD758389-377C-4D8A-AFAB-9E010FB2EA9A}" type="pres">
      <dgm:prSet presAssocID="{F4E5C97C-0A5B-49BD-AE17-94A49327D3BD}" presName="root2" presStyleCnt="0"/>
      <dgm:spPr/>
    </dgm:pt>
    <dgm:pt modelId="{8E6D63C2-7BE2-4D58-9F9F-B3E34595F108}" type="pres">
      <dgm:prSet presAssocID="{F4E5C97C-0A5B-49BD-AE17-94A49327D3BD}" presName="LevelTwoTextNode" presStyleLbl="node3" presStyleIdx="0" presStyleCnt="5" custScaleX="14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F3344-4E81-4515-9949-516CBE5DDFB4}" type="pres">
      <dgm:prSet presAssocID="{F4E5C97C-0A5B-49BD-AE17-94A49327D3BD}" presName="level3hierChild" presStyleCnt="0"/>
      <dgm:spPr/>
    </dgm:pt>
    <dgm:pt modelId="{23ADCCAE-6076-4C2E-9EDD-78488587A3C3}" type="pres">
      <dgm:prSet presAssocID="{C0CDC0B3-E681-45BE-B490-9A4582D85D8E}" presName="conn2-1" presStyleLbl="parChTrans1D4" presStyleIdx="0" presStyleCnt="20"/>
      <dgm:spPr/>
      <dgm:t>
        <a:bodyPr/>
        <a:lstStyle/>
        <a:p>
          <a:endParaRPr lang="en-US"/>
        </a:p>
      </dgm:t>
    </dgm:pt>
    <dgm:pt modelId="{3FC106AF-C3A8-4DC2-9571-936A03A6618A}" type="pres">
      <dgm:prSet presAssocID="{C0CDC0B3-E681-45BE-B490-9A4582D85D8E}" presName="connTx" presStyleLbl="parChTrans1D4" presStyleIdx="0" presStyleCnt="20"/>
      <dgm:spPr/>
      <dgm:t>
        <a:bodyPr/>
        <a:lstStyle/>
        <a:p>
          <a:endParaRPr lang="en-US"/>
        </a:p>
      </dgm:t>
    </dgm:pt>
    <dgm:pt modelId="{F95F9B47-EA9D-4381-BA6B-D972D88B9167}" type="pres">
      <dgm:prSet presAssocID="{EA5C4639-EC70-4265-911B-2CE56BA8D7E6}" presName="root2" presStyleCnt="0"/>
      <dgm:spPr/>
    </dgm:pt>
    <dgm:pt modelId="{C451DBDA-3872-4E7C-8E54-C0740EC57324}" type="pres">
      <dgm:prSet presAssocID="{EA5C4639-EC70-4265-911B-2CE56BA8D7E6}" presName="LevelTwoTextNode" presStyleLbl="node4" presStyleIdx="0" presStyleCnt="20" custScaleX="1814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29D0E1-2173-4A09-BFAD-63E00E2ACCB4}" type="pres">
      <dgm:prSet presAssocID="{EA5C4639-EC70-4265-911B-2CE56BA8D7E6}" presName="level3hierChild" presStyleCnt="0"/>
      <dgm:spPr/>
    </dgm:pt>
    <dgm:pt modelId="{3CBAA54E-798F-4A84-8316-180A3B84C5E5}" type="pres">
      <dgm:prSet presAssocID="{30B82537-6EA0-4116-93D7-2F70A565658D}" presName="conn2-1" presStyleLbl="parChTrans1D4" presStyleIdx="1" presStyleCnt="20"/>
      <dgm:spPr/>
      <dgm:t>
        <a:bodyPr/>
        <a:lstStyle/>
        <a:p>
          <a:endParaRPr lang="en-US"/>
        </a:p>
      </dgm:t>
    </dgm:pt>
    <dgm:pt modelId="{260900E9-9CD8-4F74-BA85-9516F4B8A948}" type="pres">
      <dgm:prSet presAssocID="{30B82537-6EA0-4116-93D7-2F70A565658D}" presName="connTx" presStyleLbl="parChTrans1D4" presStyleIdx="1" presStyleCnt="20"/>
      <dgm:spPr/>
      <dgm:t>
        <a:bodyPr/>
        <a:lstStyle/>
        <a:p>
          <a:endParaRPr lang="en-US"/>
        </a:p>
      </dgm:t>
    </dgm:pt>
    <dgm:pt modelId="{2520DCEB-0E38-4F33-9A81-1D2FC30B034E}" type="pres">
      <dgm:prSet presAssocID="{0A448C25-3EE3-476F-BD9B-3E04045925FA}" presName="root2" presStyleCnt="0"/>
      <dgm:spPr/>
    </dgm:pt>
    <dgm:pt modelId="{5D6B53E5-5672-4BD4-AB80-DD6AFC7BF513}" type="pres">
      <dgm:prSet presAssocID="{0A448C25-3EE3-476F-BD9B-3E04045925FA}" presName="LevelTwoTextNode" presStyleLbl="node4" presStyleIdx="1" presStyleCnt="20" custScaleX="181488" custScaleY="82520" custLinFactNeighborX="11036" custLinFactNeighborY="-24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DDC30-81DD-4E52-BE6B-BF408A1D668B}" type="pres">
      <dgm:prSet presAssocID="{0A448C25-3EE3-476F-BD9B-3E04045925FA}" presName="level3hierChild" presStyleCnt="0"/>
      <dgm:spPr/>
    </dgm:pt>
    <dgm:pt modelId="{4AEF3B0E-F45D-485F-B4F1-ACA70994DDF9}" type="pres">
      <dgm:prSet presAssocID="{8AFB0973-B68B-4BDE-A84D-D4419AAF8722}" presName="conn2-1" presStyleLbl="parChTrans1D4" presStyleIdx="2" presStyleCnt="20"/>
      <dgm:spPr/>
      <dgm:t>
        <a:bodyPr/>
        <a:lstStyle/>
        <a:p>
          <a:endParaRPr lang="en-US"/>
        </a:p>
      </dgm:t>
    </dgm:pt>
    <dgm:pt modelId="{B8DD8108-ED2F-49F4-A384-744B36F46A3E}" type="pres">
      <dgm:prSet presAssocID="{8AFB0973-B68B-4BDE-A84D-D4419AAF8722}" presName="connTx" presStyleLbl="parChTrans1D4" presStyleIdx="2" presStyleCnt="20"/>
      <dgm:spPr/>
      <dgm:t>
        <a:bodyPr/>
        <a:lstStyle/>
        <a:p>
          <a:endParaRPr lang="en-US"/>
        </a:p>
      </dgm:t>
    </dgm:pt>
    <dgm:pt modelId="{6545EF5C-D197-4559-8A0F-C497AD8907DF}" type="pres">
      <dgm:prSet presAssocID="{D60770C9-9C03-4947-9643-0A7145BF34D2}" presName="root2" presStyleCnt="0"/>
      <dgm:spPr/>
    </dgm:pt>
    <dgm:pt modelId="{EFD64194-5D16-4FDD-8C0A-39667F006FAA}" type="pres">
      <dgm:prSet presAssocID="{D60770C9-9C03-4947-9643-0A7145BF34D2}" presName="LevelTwoTextNode" presStyleLbl="node4" presStyleIdx="2" presStyleCnt="20" custScaleX="181488" custScaleY="72888" custLinFactNeighborX="28203" custLinFactNeighborY="-44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957D5-C63D-4387-AD38-D20073DCE6B3}" type="pres">
      <dgm:prSet presAssocID="{D60770C9-9C03-4947-9643-0A7145BF34D2}" presName="level3hierChild" presStyleCnt="0"/>
      <dgm:spPr/>
    </dgm:pt>
    <dgm:pt modelId="{D7342271-A97F-4924-8779-25DEBFA14EB5}" type="pres">
      <dgm:prSet presAssocID="{7E73AA7B-B9DB-493A-A764-309AF9EE2F0F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0DCA27D-ACA2-43AB-95E8-663DF33360BA}" type="pres">
      <dgm:prSet presAssocID="{7E73AA7B-B9DB-493A-A764-309AF9EE2F0F}" presName="connTx" presStyleLbl="parChTrans1D3" presStyleIdx="1" presStyleCnt="5"/>
      <dgm:spPr/>
      <dgm:t>
        <a:bodyPr/>
        <a:lstStyle/>
        <a:p>
          <a:endParaRPr lang="en-US"/>
        </a:p>
      </dgm:t>
    </dgm:pt>
    <dgm:pt modelId="{3EDF3FD0-83D4-4E0B-9421-ADDA7848A669}" type="pres">
      <dgm:prSet presAssocID="{41118B71-F822-44E6-A9DA-8047BA84CF9A}" presName="root2" presStyleCnt="0"/>
      <dgm:spPr/>
    </dgm:pt>
    <dgm:pt modelId="{2E31A626-E912-4382-938C-DAFC49D4A799}" type="pres">
      <dgm:prSet presAssocID="{41118B71-F822-44E6-A9DA-8047BA84CF9A}" presName="LevelTwoTextNode" presStyleLbl="node3" presStyleIdx="1" presStyleCnt="5" custScaleX="14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7C611-86F6-4EEE-AE85-1C35199F660E}" type="pres">
      <dgm:prSet presAssocID="{41118B71-F822-44E6-A9DA-8047BA84CF9A}" presName="level3hierChild" presStyleCnt="0"/>
      <dgm:spPr/>
    </dgm:pt>
    <dgm:pt modelId="{6FC4703D-9F4F-4311-BC82-8B60E4879235}" type="pres">
      <dgm:prSet presAssocID="{698C154D-A6E1-4DF2-A75F-1BD45E7A1738}" presName="conn2-1" presStyleLbl="parChTrans1D4" presStyleIdx="3" presStyleCnt="20"/>
      <dgm:spPr/>
      <dgm:t>
        <a:bodyPr/>
        <a:lstStyle/>
        <a:p>
          <a:endParaRPr lang="en-US"/>
        </a:p>
      </dgm:t>
    </dgm:pt>
    <dgm:pt modelId="{958BDF16-BC8C-420A-9BB5-C4FB4A20CA2E}" type="pres">
      <dgm:prSet presAssocID="{698C154D-A6E1-4DF2-A75F-1BD45E7A1738}" presName="connTx" presStyleLbl="parChTrans1D4" presStyleIdx="3" presStyleCnt="20"/>
      <dgm:spPr/>
      <dgm:t>
        <a:bodyPr/>
        <a:lstStyle/>
        <a:p>
          <a:endParaRPr lang="en-US"/>
        </a:p>
      </dgm:t>
    </dgm:pt>
    <dgm:pt modelId="{8687D38B-29D5-46EB-AEBD-1EA877ECF990}" type="pres">
      <dgm:prSet presAssocID="{1DC0BBF5-CF82-444B-AB05-147C8947C3CA}" presName="root2" presStyleCnt="0"/>
      <dgm:spPr/>
    </dgm:pt>
    <dgm:pt modelId="{6C162306-7891-41F1-B64C-DEC3009ED4E8}" type="pres">
      <dgm:prSet presAssocID="{1DC0BBF5-CF82-444B-AB05-147C8947C3CA}" presName="LevelTwoTextNode" presStyleLbl="node4" presStyleIdx="3" presStyleCnt="20" custScaleX="213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6395A-75FB-4E7A-9748-E468A01F2071}" type="pres">
      <dgm:prSet presAssocID="{1DC0BBF5-CF82-444B-AB05-147C8947C3CA}" presName="level3hierChild" presStyleCnt="0"/>
      <dgm:spPr/>
    </dgm:pt>
    <dgm:pt modelId="{316EA730-5E29-4951-B9B5-30428566F341}" type="pres">
      <dgm:prSet presAssocID="{33737923-70F7-46CA-ABF8-3E2C330D9F30}" presName="conn2-1" presStyleLbl="parChTrans1D4" presStyleIdx="4" presStyleCnt="20"/>
      <dgm:spPr/>
      <dgm:t>
        <a:bodyPr/>
        <a:lstStyle/>
        <a:p>
          <a:endParaRPr lang="en-US"/>
        </a:p>
      </dgm:t>
    </dgm:pt>
    <dgm:pt modelId="{1FE6832B-57B0-4592-9A98-3FB6CA947D59}" type="pres">
      <dgm:prSet presAssocID="{33737923-70F7-46CA-ABF8-3E2C330D9F30}" presName="connTx" presStyleLbl="parChTrans1D4" presStyleIdx="4" presStyleCnt="20"/>
      <dgm:spPr/>
      <dgm:t>
        <a:bodyPr/>
        <a:lstStyle/>
        <a:p>
          <a:endParaRPr lang="en-US"/>
        </a:p>
      </dgm:t>
    </dgm:pt>
    <dgm:pt modelId="{359ACE5C-4B08-4FA6-9E82-089A40020D9A}" type="pres">
      <dgm:prSet presAssocID="{DBB5FCC5-DC9F-44B4-8222-8D9C57C44967}" presName="root2" presStyleCnt="0"/>
      <dgm:spPr/>
    </dgm:pt>
    <dgm:pt modelId="{3E724C16-4DEB-42AE-80B0-774089273299}" type="pres">
      <dgm:prSet presAssocID="{DBB5FCC5-DC9F-44B4-8222-8D9C57C44967}" presName="LevelTwoTextNode" presStyleLbl="node4" presStyleIdx="4" presStyleCnt="20" custScaleX="181488" custScaleY="73212" custLinFactNeighborX="9398" custLinFactNeighborY="-21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C0C79-E75A-4A26-A8CC-9CB6F4B76259}" type="pres">
      <dgm:prSet presAssocID="{DBB5FCC5-DC9F-44B4-8222-8D9C57C44967}" presName="level3hierChild" presStyleCnt="0"/>
      <dgm:spPr/>
    </dgm:pt>
    <dgm:pt modelId="{02A996C9-C28A-40CB-8DCD-7A40A1A83412}" type="pres">
      <dgm:prSet presAssocID="{B0681352-8655-49A6-913C-99FB66B52381}" presName="conn2-1" presStyleLbl="parChTrans1D4" presStyleIdx="5" presStyleCnt="20"/>
      <dgm:spPr/>
      <dgm:t>
        <a:bodyPr/>
        <a:lstStyle/>
        <a:p>
          <a:endParaRPr lang="en-US"/>
        </a:p>
      </dgm:t>
    </dgm:pt>
    <dgm:pt modelId="{90428455-D776-49F4-ABD1-C852A97ADAD3}" type="pres">
      <dgm:prSet presAssocID="{B0681352-8655-49A6-913C-99FB66B52381}" presName="connTx" presStyleLbl="parChTrans1D4" presStyleIdx="5" presStyleCnt="20"/>
      <dgm:spPr/>
      <dgm:t>
        <a:bodyPr/>
        <a:lstStyle/>
        <a:p>
          <a:endParaRPr lang="en-US"/>
        </a:p>
      </dgm:t>
    </dgm:pt>
    <dgm:pt modelId="{2F6C6122-4DA7-4A61-88CF-50955386229C}" type="pres">
      <dgm:prSet presAssocID="{B02A90C9-6FE0-4F63-A037-A0E4621CBF51}" presName="root2" presStyleCnt="0"/>
      <dgm:spPr/>
    </dgm:pt>
    <dgm:pt modelId="{2B2B7045-8FAB-4EA9-B969-30A7A4739B32}" type="pres">
      <dgm:prSet presAssocID="{B02A90C9-6FE0-4F63-A037-A0E4621CBF51}" presName="LevelTwoTextNode" presStyleLbl="node4" presStyleIdx="5" presStyleCnt="20" custScaleX="181488" custScaleY="73212" custLinFactNeighborX="23495" custLinFactNeighborY="-35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0E276-D545-44D5-8D1D-DF2AA414B3EF}" type="pres">
      <dgm:prSet presAssocID="{B02A90C9-6FE0-4F63-A037-A0E4621CBF51}" presName="level3hierChild" presStyleCnt="0"/>
      <dgm:spPr/>
    </dgm:pt>
    <dgm:pt modelId="{5F7552D4-D442-4A4D-93DB-235976DEB979}" type="pres">
      <dgm:prSet presAssocID="{F71EC96E-4DC9-48A8-8D9A-835FBC408D63}" presName="conn2-1" presStyleLbl="parChTrans1D4" presStyleIdx="6" presStyleCnt="20"/>
      <dgm:spPr/>
      <dgm:t>
        <a:bodyPr/>
        <a:lstStyle/>
        <a:p>
          <a:endParaRPr lang="en-US"/>
        </a:p>
      </dgm:t>
    </dgm:pt>
    <dgm:pt modelId="{615AB231-007A-44C4-8631-838C9B3482AC}" type="pres">
      <dgm:prSet presAssocID="{F71EC96E-4DC9-48A8-8D9A-835FBC408D63}" presName="connTx" presStyleLbl="parChTrans1D4" presStyleIdx="6" presStyleCnt="20"/>
      <dgm:spPr/>
      <dgm:t>
        <a:bodyPr/>
        <a:lstStyle/>
        <a:p>
          <a:endParaRPr lang="en-US"/>
        </a:p>
      </dgm:t>
    </dgm:pt>
    <dgm:pt modelId="{35E4378D-FD8C-494A-97EF-622F772796DF}" type="pres">
      <dgm:prSet presAssocID="{CC3B5176-B8C9-45D9-BFC9-45FBFB6BBA5F}" presName="root2" presStyleCnt="0"/>
      <dgm:spPr/>
    </dgm:pt>
    <dgm:pt modelId="{2475DCB3-30D7-4EB2-AAFC-9EB1FF093B83}" type="pres">
      <dgm:prSet presAssocID="{CC3B5176-B8C9-45D9-BFC9-45FBFB6BBA5F}" presName="LevelTwoTextNode" presStyleLbl="node4" presStyleIdx="6" presStyleCnt="20" custScaleX="181488" custScaleY="73212" custLinFactNeighborX="39941" custLinFactNeighborY="-51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E91EA-7C84-46AF-8379-BE588C156B65}" type="pres">
      <dgm:prSet presAssocID="{CC3B5176-B8C9-45D9-BFC9-45FBFB6BBA5F}" presName="level3hierChild" presStyleCnt="0"/>
      <dgm:spPr/>
    </dgm:pt>
    <dgm:pt modelId="{3BF68903-9301-491F-A599-42C0928433B9}" type="pres">
      <dgm:prSet presAssocID="{91D989EA-275B-4926-82B0-C6CF51FFC1C1}" presName="root1" presStyleCnt="0"/>
      <dgm:spPr/>
    </dgm:pt>
    <dgm:pt modelId="{9C81490E-A7E9-453F-9B68-AB0FAA7C76D4}" type="pres">
      <dgm:prSet presAssocID="{91D989EA-275B-4926-82B0-C6CF51FFC1C1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1F9FA-B50E-4DC5-BB73-88F7CF6B7443}" type="pres">
      <dgm:prSet presAssocID="{91D989EA-275B-4926-82B0-C6CF51FFC1C1}" presName="level2hierChild" presStyleCnt="0"/>
      <dgm:spPr/>
    </dgm:pt>
    <dgm:pt modelId="{05F47660-1CDC-4D1F-B79A-51122D20B2D7}" type="pres">
      <dgm:prSet presAssocID="{651B48FB-A9AE-4D94-8D0E-F8D50CE89C1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EBA8024-78AB-4024-BAD3-FE10E7B90407}" type="pres">
      <dgm:prSet presAssocID="{651B48FB-A9AE-4D94-8D0E-F8D50CE89C1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A07A3FE-69C0-4EC1-99FA-CAAA446566F9}" type="pres">
      <dgm:prSet presAssocID="{48E693AA-78A9-4587-A71D-1888AECB89A8}" presName="root2" presStyleCnt="0"/>
      <dgm:spPr/>
    </dgm:pt>
    <dgm:pt modelId="{7AFE73C2-79CA-4E9B-A700-37BF9297CE53}" type="pres">
      <dgm:prSet presAssocID="{48E693AA-78A9-4587-A71D-1888AECB89A8}" presName="LevelTwoTextNode" presStyleLbl="node2" presStyleIdx="1" presStyleCnt="2" custScaleX="17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F2662-44E1-4A9B-A187-254935721A87}" type="pres">
      <dgm:prSet presAssocID="{48E693AA-78A9-4587-A71D-1888AECB89A8}" presName="level3hierChild" presStyleCnt="0"/>
      <dgm:spPr/>
    </dgm:pt>
    <dgm:pt modelId="{A6C5A547-272E-471C-AD42-AAADB34A6B9B}" type="pres">
      <dgm:prSet presAssocID="{8CF38604-2873-46B9-8759-2E6CB287F112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AF396FB6-3794-4090-BCB9-05BDAA6AB45D}" type="pres">
      <dgm:prSet presAssocID="{8CF38604-2873-46B9-8759-2E6CB287F112}" presName="connTx" presStyleLbl="parChTrans1D3" presStyleIdx="2" presStyleCnt="5"/>
      <dgm:spPr/>
      <dgm:t>
        <a:bodyPr/>
        <a:lstStyle/>
        <a:p>
          <a:endParaRPr lang="en-US"/>
        </a:p>
      </dgm:t>
    </dgm:pt>
    <dgm:pt modelId="{FE6E31B3-8C96-478B-9B19-9AC3DDF34945}" type="pres">
      <dgm:prSet presAssocID="{500374BC-7AC7-4E5B-8FD6-1119C6247D13}" presName="root2" presStyleCnt="0"/>
      <dgm:spPr/>
    </dgm:pt>
    <dgm:pt modelId="{EB3696F0-785F-495B-8693-765A75649561}" type="pres">
      <dgm:prSet presAssocID="{500374BC-7AC7-4E5B-8FD6-1119C6247D13}" presName="LevelTwoTextNode" presStyleLbl="node3" presStyleIdx="2" presStyleCnt="5" custScaleX="14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783145-73A7-4A23-8DD0-30D6C8518472}" type="pres">
      <dgm:prSet presAssocID="{500374BC-7AC7-4E5B-8FD6-1119C6247D13}" presName="level3hierChild" presStyleCnt="0"/>
      <dgm:spPr/>
    </dgm:pt>
    <dgm:pt modelId="{8DE9536B-6CF5-4A0E-B0EA-82ECFAA5F722}" type="pres">
      <dgm:prSet presAssocID="{97CAE706-EF10-40AC-9CF4-9585D5A6BC4F}" presName="conn2-1" presStyleLbl="parChTrans1D4" presStyleIdx="7" presStyleCnt="20"/>
      <dgm:spPr/>
      <dgm:t>
        <a:bodyPr/>
        <a:lstStyle/>
        <a:p>
          <a:endParaRPr lang="en-US"/>
        </a:p>
      </dgm:t>
    </dgm:pt>
    <dgm:pt modelId="{37F3FF09-854C-4AAA-A2E1-D0A7635E9EA2}" type="pres">
      <dgm:prSet presAssocID="{97CAE706-EF10-40AC-9CF4-9585D5A6BC4F}" presName="connTx" presStyleLbl="parChTrans1D4" presStyleIdx="7" presStyleCnt="20"/>
      <dgm:spPr/>
      <dgm:t>
        <a:bodyPr/>
        <a:lstStyle/>
        <a:p>
          <a:endParaRPr lang="en-US"/>
        </a:p>
      </dgm:t>
    </dgm:pt>
    <dgm:pt modelId="{95901547-BC52-4868-8BCD-E7935890AA18}" type="pres">
      <dgm:prSet presAssocID="{DF3535F5-00C3-4FAC-B623-4ECEDDADBFA7}" presName="root2" presStyleCnt="0"/>
      <dgm:spPr/>
    </dgm:pt>
    <dgm:pt modelId="{8149FE6B-AB71-43D6-BDC2-67CE471A652E}" type="pres">
      <dgm:prSet presAssocID="{DF3535F5-00C3-4FAC-B623-4ECEDDADBFA7}" presName="LevelTwoTextNode" presStyleLbl="node4" presStyleIdx="7" presStyleCnt="20" custScaleX="176432" custLinFactNeighborX="-2487" custLinFactNeighborY="-19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6437D-D9EA-4811-9A07-5C369D0D9F39}" type="pres">
      <dgm:prSet presAssocID="{DF3535F5-00C3-4FAC-B623-4ECEDDADBFA7}" presName="level3hierChild" presStyleCnt="0"/>
      <dgm:spPr/>
    </dgm:pt>
    <dgm:pt modelId="{CF5B68AA-EDFC-42EE-BA92-0EBFCF98CA16}" type="pres">
      <dgm:prSet presAssocID="{7809415F-0074-4CCD-AF9F-20C05B7BCCD0}" presName="conn2-1" presStyleLbl="parChTrans1D4" presStyleIdx="8" presStyleCnt="20"/>
      <dgm:spPr/>
      <dgm:t>
        <a:bodyPr/>
        <a:lstStyle/>
        <a:p>
          <a:endParaRPr lang="en-US"/>
        </a:p>
      </dgm:t>
    </dgm:pt>
    <dgm:pt modelId="{32D476AE-56E9-4B6A-B64C-D6956687AB03}" type="pres">
      <dgm:prSet presAssocID="{7809415F-0074-4CCD-AF9F-20C05B7BCCD0}" presName="connTx" presStyleLbl="parChTrans1D4" presStyleIdx="8" presStyleCnt="20"/>
      <dgm:spPr/>
      <dgm:t>
        <a:bodyPr/>
        <a:lstStyle/>
        <a:p>
          <a:endParaRPr lang="en-US"/>
        </a:p>
      </dgm:t>
    </dgm:pt>
    <dgm:pt modelId="{483E92D5-B561-4860-8AEA-C1FC1D65558E}" type="pres">
      <dgm:prSet presAssocID="{9D7F9CA9-5368-4997-8761-28AF5C615DB7}" presName="root2" presStyleCnt="0"/>
      <dgm:spPr/>
    </dgm:pt>
    <dgm:pt modelId="{6CB0763F-6DDA-4BAC-B5A2-3CDA1A6AB024}" type="pres">
      <dgm:prSet presAssocID="{9D7F9CA9-5368-4997-8761-28AF5C615DB7}" presName="LevelTwoTextNode" presStyleLbl="node4" presStyleIdx="8" presStyleCnt="20" custScaleX="208004" custScaleY="86728" custLinFactNeighborX="-2487" custLinFactNeighborY="-19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CC567-92EA-4CD1-96C9-E429F792E6EA}" type="pres">
      <dgm:prSet presAssocID="{9D7F9CA9-5368-4997-8761-28AF5C615DB7}" presName="level3hierChild" presStyleCnt="0"/>
      <dgm:spPr/>
    </dgm:pt>
    <dgm:pt modelId="{A08FE4FD-81E1-474F-932B-5764188A372C}" type="pres">
      <dgm:prSet presAssocID="{C60F02A7-FD87-405C-A146-6D53F28D3D54}" presName="conn2-1" presStyleLbl="parChTrans1D4" presStyleIdx="9" presStyleCnt="20"/>
      <dgm:spPr/>
      <dgm:t>
        <a:bodyPr/>
        <a:lstStyle/>
        <a:p>
          <a:endParaRPr lang="en-US"/>
        </a:p>
      </dgm:t>
    </dgm:pt>
    <dgm:pt modelId="{33F952E6-1F85-46AA-B1DE-4735CB197644}" type="pres">
      <dgm:prSet presAssocID="{C60F02A7-FD87-405C-A146-6D53F28D3D54}" presName="connTx" presStyleLbl="parChTrans1D4" presStyleIdx="9" presStyleCnt="20"/>
      <dgm:spPr/>
      <dgm:t>
        <a:bodyPr/>
        <a:lstStyle/>
        <a:p>
          <a:endParaRPr lang="en-US"/>
        </a:p>
      </dgm:t>
    </dgm:pt>
    <dgm:pt modelId="{5511573E-332F-4A6A-87E7-25012AF9929A}" type="pres">
      <dgm:prSet presAssocID="{3347A70D-40CA-4E52-A021-8F3406D1B617}" presName="root2" presStyleCnt="0"/>
      <dgm:spPr/>
    </dgm:pt>
    <dgm:pt modelId="{5DACDBAC-72FF-40F4-BA2A-8DD4A72CEC2A}" type="pres">
      <dgm:prSet presAssocID="{3347A70D-40CA-4E52-A021-8F3406D1B617}" presName="LevelTwoTextNode" presStyleLbl="node4" presStyleIdx="9" presStyleCnt="20" custScaleX="176432" custLinFactNeighborX="-2487" custLinFactNeighborY="-19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88C57-3ADA-4376-AE29-1E52FE155781}" type="pres">
      <dgm:prSet presAssocID="{3347A70D-40CA-4E52-A021-8F3406D1B617}" presName="level3hierChild" presStyleCnt="0"/>
      <dgm:spPr/>
    </dgm:pt>
    <dgm:pt modelId="{A77A68CC-7D0A-4A8B-B00C-06D0180DA457}" type="pres">
      <dgm:prSet presAssocID="{E90ECFC6-F402-4032-9CAF-3C3D2586D2F2}" presName="conn2-1" presStyleLbl="parChTrans1D4" presStyleIdx="10" presStyleCnt="20"/>
      <dgm:spPr/>
      <dgm:t>
        <a:bodyPr/>
        <a:lstStyle/>
        <a:p>
          <a:endParaRPr lang="en-US"/>
        </a:p>
      </dgm:t>
    </dgm:pt>
    <dgm:pt modelId="{BB385D88-D444-4170-A87E-7D25A07EF860}" type="pres">
      <dgm:prSet presAssocID="{E90ECFC6-F402-4032-9CAF-3C3D2586D2F2}" presName="connTx" presStyleLbl="parChTrans1D4" presStyleIdx="10" presStyleCnt="20"/>
      <dgm:spPr/>
      <dgm:t>
        <a:bodyPr/>
        <a:lstStyle/>
        <a:p>
          <a:endParaRPr lang="en-US"/>
        </a:p>
      </dgm:t>
    </dgm:pt>
    <dgm:pt modelId="{6F4D6973-69BE-4186-8B5C-ABD2AA0580E2}" type="pres">
      <dgm:prSet presAssocID="{4C9A312F-EF2E-4266-82D1-0E97454A2574}" presName="root2" presStyleCnt="0"/>
      <dgm:spPr/>
    </dgm:pt>
    <dgm:pt modelId="{A8A87D7B-F79C-4546-9CE6-3B2778F8344A}" type="pres">
      <dgm:prSet presAssocID="{4C9A312F-EF2E-4266-82D1-0E97454A2574}" presName="LevelTwoTextNode" presStyleLbl="node4" presStyleIdx="10" presStyleCnt="20" custScaleX="208004" custScaleY="86728" custLinFactNeighborX="-2487" custLinFactNeighborY="-19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DFD88-C3F9-496D-8FAE-9365276E1FF5}" type="pres">
      <dgm:prSet presAssocID="{4C9A312F-EF2E-4266-82D1-0E97454A2574}" presName="level3hierChild" presStyleCnt="0"/>
      <dgm:spPr/>
    </dgm:pt>
    <dgm:pt modelId="{CFE7DE20-D7E5-42B4-8FEA-6E13B88004FB}" type="pres">
      <dgm:prSet presAssocID="{8048BAE5-2164-4748-9D79-3198DE0714B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44EEC748-B99B-471A-B5D5-EA1E59ADF1C3}" type="pres">
      <dgm:prSet presAssocID="{8048BAE5-2164-4748-9D79-3198DE0714B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A6001BC9-9B00-4411-96E8-0D445404DC53}" type="pres">
      <dgm:prSet presAssocID="{295E28B3-172D-46B4-A095-E628CF89881C}" presName="root2" presStyleCnt="0"/>
      <dgm:spPr/>
    </dgm:pt>
    <dgm:pt modelId="{4868FF60-F237-4073-92F4-3574E9124396}" type="pres">
      <dgm:prSet presAssocID="{295E28B3-172D-46B4-A095-E628CF89881C}" presName="LevelTwoTextNode" presStyleLbl="node3" presStyleIdx="3" presStyleCnt="5" custScaleX="149557" custLinFactNeighborY="12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004AE-DCBC-46D9-9511-C5C303086B2F}" type="pres">
      <dgm:prSet presAssocID="{295E28B3-172D-46B4-A095-E628CF89881C}" presName="level3hierChild" presStyleCnt="0"/>
      <dgm:spPr/>
    </dgm:pt>
    <dgm:pt modelId="{8C9EEE08-A799-452F-973F-4A4446F80EC2}" type="pres">
      <dgm:prSet presAssocID="{7964F849-6C8F-4B73-8C8F-30CAB2507CE4}" presName="conn2-1" presStyleLbl="parChTrans1D4" presStyleIdx="11" presStyleCnt="20"/>
      <dgm:spPr/>
      <dgm:t>
        <a:bodyPr/>
        <a:lstStyle/>
        <a:p>
          <a:endParaRPr lang="en-US"/>
        </a:p>
      </dgm:t>
    </dgm:pt>
    <dgm:pt modelId="{11639136-4983-4065-B178-A3E531DA51C5}" type="pres">
      <dgm:prSet presAssocID="{7964F849-6C8F-4B73-8C8F-30CAB2507CE4}" presName="connTx" presStyleLbl="parChTrans1D4" presStyleIdx="11" presStyleCnt="20"/>
      <dgm:spPr/>
      <dgm:t>
        <a:bodyPr/>
        <a:lstStyle/>
        <a:p>
          <a:endParaRPr lang="en-US"/>
        </a:p>
      </dgm:t>
    </dgm:pt>
    <dgm:pt modelId="{AA9829C9-9B0A-4F50-BC0C-84ECDF6F849B}" type="pres">
      <dgm:prSet presAssocID="{44729F24-8621-4A8D-AB1F-FD49FE88D0D5}" presName="root2" presStyleCnt="0"/>
      <dgm:spPr/>
    </dgm:pt>
    <dgm:pt modelId="{5BEEFC98-660C-49AD-A7A8-BAAE393E9E89}" type="pres">
      <dgm:prSet presAssocID="{44729F24-8621-4A8D-AB1F-FD49FE88D0D5}" presName="LevelTwoTextNode" presStyleLbl="node4" presStyleIdx="11" presStyleCnt="20" custScaleX="176432" custLinFactNeighborY="12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0D92A-21FE-4E13-90DF-B2687A036542}" type="pres">
      <dgm:prSet presAssocID="{44729F24-8621-4A8D-AB1F-FD49FE88D0D5}" presName="level3hierChild" presStyleCnt="0"/>
      <dgm:spPr/>
    </dgm:pt>
    <dgm:pt modelId="{4A40B300-6418-40CF-9278-CBD4EC83FD6D}" type="pres">
      <dgm:prSet presAssocID="{81513199-AFA1-43EB-A99B-7A5AD4E0D296}" presName="conn2-1" presStyleLbl="parChTrans1D4" presStyleIdx="12" presStyleCnt="20"/>
      <dgm:spPr/>
      <dgm:t>
        <a:bodyPr/>
        <a:lstStyle/>
        <a:p>
          <a:endParaRPr lang="en-US"/>
        </a:p>
      </dgm:t>
    </dgm:pt>
    <dgm:pt modelId="{5E23B0D2-5B1E-468C-BE18-46D8FBA39639}" type="pres">
      <dgm:prSet presAssocID="{81513199-AFA1-43EB-A99B-7A5AD4E0D296}" presName="connTx" presStyleLbl="parChTrans1D4" presStyleIdx="12" presStyleCnt="20"/>
      <dgm:spPr/>
      <dgm:t>
        <a:bodyPr/>
        <a:lstStyle/>
        <a:p>
          <a:endParaRPr lang="en-US"/>
        </a:p>
      </dgm:t>
    </dgm:pt>
    <dgm:pt modelId="{83E62240-5359-4F7A-A977-275B57970973}" type="pres">
      <dgm:prSet presAssocID="{67DE4D75-071A-4C4D-8418-D1D55463A113}" presName="root2" presStyleCnt="0"/>
      <dgm:spPr/>
    </dgm:pt>
    <dgm:pt modelId="{365A6E15-76ED-4D7C-9FF8-A540FC75996B}" type="pres">
      <dgm:prSet presAssocID="{67DE4D75-071A-4C4D-8418-D1D55463A113}" presName="LevelTwoTextNode" presStyleLbl="node4" presStyleIdx="12" presStyleCnt="20" custScaleX="208004" custScaleY="86728" custLinFactNeighborY="12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FF195-B197-4374-AFF1-ED31A0719A90}" type="pres">
      <dgm:prSet presAssocID="{67DE4D75-071A-4C4D-8418-D1D55463A113}" presName="level3hierChild" presStyleCnt="0"/>
      <dgm:spPr/>
    </dgm:pt>
    <dgm:pt modelId="{293EB23D-7FB9-41E5-B4A1-6FB1B52C43C9}" type="pres">
      <dgm:prSet presAssocID="{2D80BEA6-2F44-4D20-BE17-0CCBE4CD15BC}" presName="conn2-1" presStyleLbl="parChTrans1D4" presStyleIdx="13" presStyleCnt="20"/>
      <dgm:spPr/>
      <dgm:t>
        <a:bodyPr/>
        <a:lstStyle/>
        <a:p>
          <a:endParaRPr lang="en-US"/>
        </a:p>
      </dgm:t>
    </dgm:pt>
    <dgm:pt modelId="{49C261F0-045D-4A1F-BD20-A7A13DD7E3E8}" type="pres">
      <dgm:prSet presAssocID="{2D80BEA6-2F44-4D20-BE17-0CCBE4CD15BC}" presName="connTx" presStyleLbl="parChTrans1D4" presStyleIdx="13" presStyleCnt="20"/>
      <dgm:spPr/>
      <dgm:t>
        <a:bodyPr/>
        <a:lstStyle/>
        <a:p>
          <a:endParaRPr lang="en-US"/>
        </a:p>
      </dgm:t>
    </dgm:pt>
    <dgm:pt modelId="{A0ABFEA9-EBB0-4209-AD9A-B78A5F956E5F}" type="pres">
      <dgm:prSet presAssocID="{9A814D30-CC36-4910-8F73-F2DA94445A9E}" presName="root2" presStyleCnt="0"/>
      <dgm:spPr/>
    </dgm:pt>
    <dgm:pt modelId="{AA21A629-A99F-45F1-8410-7AA8970266D6}" type="pres">
      <dgm:prSet presAssocID="{9A814D30-CC36-4910-8F73-F2DA94445A9E}" presName="LevelTwoTextNode" presStyleLbl="node4" presStyleIdx="13" presStyleCnt="20" custScaleX="176432" custLinFactNeighborY="12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89AF9-72B6-47CD-BF56-A24B92952F40}" type="pres">
      <dgm:prSet presAssocID="{9A814D30-CC36-4910-8F73-F2DA94445A9E}" presName="level3hierChild" presStyleCnt="0"/>
      <dgm:spPr/>
    </dgm:pt>
    <dgm:pt modelId="{CB0CADA6-DD39-42E7-9D3D-395CE86DD920}" type="pres">
      <dgm:prSet presAssocID="{3430BEBE-E22E-47A1-BEDA-E95B91AD8B8A}" presName="conn2-1" presStyleLbl="parChTrans1D4" presStyleIdx="14" presStyleCnt="20"/>
      <dgm:spPr/>
      <dgm:t>
        <a:bodyPr/>
        <a:lstStyle/>
        <a:p>
          <a:endParaRPr lang="en-US"/>
        </a:p>
      </dgm:t>
    </dgm:pt>
    <dgm:pt modelId="{0C5AC8FC-BA96-4ED4-A938-F8C776C4D4B6}" type="pres">
      <dgm:prSet presAssocID="{3430BEBE-E22E-47A1-BEDA-E95B91AD8B8A}" presName="connTx" presStyleLbl="parChTrans1D4" presStyleIdx="14" presStyleCnt="20"/>
      <dgm:spPr/>
      <dgm:t>
        <a:bodyPr/>
        <a:lstStyle/>
        <a:p>
          <a:endParaRPr lang="en-US"/>
        </a:p>
      </dgm:t>
    </dgm:pt>
    <dgm:pt modelId="{5E25A04E-8A27-4777-B0B6-34AFCB8E8E16}" type="pres">
      <dgm:prSet presAssocID="{0BC04DDD-0603-473F-A989-8CCFAD3A3C50}" presName="root2" presStyleCnt="0"/>
      <dgm:spPr/>
    </dgm:pt>
    <dgm:pt modelId="{647347B2-59AF-4EBD-B07D-5EAF89EE264C}" type="pres">
      <dgm:prSet presAssocID="{0BC04DDD-0603-473F-A989-8CCFAD3A3C50}" presName="LevelTwoTextNode" presStyleLbl="node4" presStyleIdx="14" presStyleCnt="20" custScaleX="425059" custScaleY="78986" custLinFactNeighborY="14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DD68D-09D2-4E90-A1CD-8A1EC5C2D22F}" type="pres">
      <dgm:prSet presAssocID="{0BC04DDD-0603-473F-A989-8CCFAD3A3C50}" presName="level3hierChild" presStyleCnt="0"/>
      <dgm:spPr/>
    </dgm:pt>
    <dgm:pt modelId="{7DE42758-5C60-4FEF-9949-06E609529C93}" type="pres">
      <dgm:prSet presAssocID="{3BAD5F14-2238-4914-BDDF-D72820C647B9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745905C9-9A13-4657-8D53-9DDA982979B6}" type="pres">
      <dgm:prSet presAssocID="{3BAD5F14-2238-4914-BDDF-D72820C647B9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59D9363-5BC2-4518-8A3C-1A7453E46918}" type="pres">
      <dgm:prSet presAssocID="{22371D24-4841-46C2-B48D-964F606B1820}" presName="root2" presStyleCnt="0"/>
      <dgm:spPr/>
    </dgm:pt>
    <dgm:pt modelId="{087BBA6A-00E1-4668-B72B-0369E3152403}" type="pres">
      <dgm:prSet presAssocID="{22371D24-4841-46C2-B48D-964F606B1820}" presName="LevelTwoTextNode" presStyleLbl="node3" presStyleIdx="4" presStyleCnt="5" custScaleX="14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6EDA8-20B1-410A-8826-3BE7E46C7250}" type="pres">
      <dgm:prSet presAssocID="{22371D24-4841-46C2-B48D-964F606B1820}" presName="level3hierChild" presStyleCnt="0"/>
      <dgm:spPr/>
    </dgm:pt>
    <dgm:pt modelId="{7F84BA64-F1BE-47EF-B2EF-6E9DABB60E1E}" type="pres">
      <dgm:prSet presAssocID="{388DFF72-5E0F-42AC-BA1E-3590565C30B5}" presName="conn2-1" presStyleLbl="parChTrans1D4" presStyleIdx="15" presStyleCnt="20"/>
      <dgm:spPr/>
      <dgm:t>
        <a:bodyPr/>
        <a:lstStyle/>
        <a:p>
          <a:endParaRPr lang="en-US"/>
        </a:p>
      </dgm:t>
    </dgm:pt>
    <dgm:pt modelId="{0162A7D1-E175-46CC-B334-D0B41B038E89}" type="pres">
      <dgm:prSet presAssocID="{388DFF72-5E0F-42AC-BA1E-3590565C30B5}" presName="connTx" presStyleLbl="parChTrans1D4" presStyleIdx="15" presStyleCnt="20"/>
      <dgm:spPr/>
      <dgm:t>
        <a:bodyPr/>
        <a:lstStyle/>
        <a:p>
          <a:endParaRPr lang="en-US"/>
        </a:p>
      </dgm:t>
    </dgm:pt>
    <dgm:pt modelId="{E375136D-105F-40B8-B2EF-2A221C0FBD35}" type="pres">
      <dgm:prSet presAssocID="{E1EFE1AB-0931-4990-8153-800686FDDF4A}" presName="root2" presStyleCnt="0"/>
      <dgm:spPr/>
    </dgm:pt>
    <dgm:pt modelId="{3A90D9BB-B4E5-4331-9A40-8715BD2FDC72}" type="pres">
      <dgm:prSet presAssocID="{E1EFE1AB-0931-4990-8153-800686FDDF4A}" presName="LevelTwoTextNode" presStyleLbl="node4" presStyleIdx="15" presStyleCnt="20" custScaleX="176432" custLinFactNeighborY="3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542D03-FAC6-4CCF-81CC-3B420DA5D36C}" type="pres">
      <dgm:prSet presAssocID="{E1EFE1AB-0931-4990-8153-800686FDDF4A}" presName="level3hierChild" presStyleCnt="0"/>
      <dgm:spPr/>
    </dgm:pt>
    <dgm:pt modelId="{262BE533-522F-4C9A-A22A-08D0EC23FF94}" type="pres">
      <dgm:prSet presAssocID="{67EC2EE0-2A4E-42B7-8B70-6DB144F36ADC}" presName="conn2-1" presStyleLbl="parChTrans1D4" presStyleIdx="16" presStyleCnt="20"/>
      <dgm:spPr/>
      <dgm:t>
        <a:bodyPr/>
        <a:lstStyle/>
        <a:p>
          <a:endParaRPr lang="en-US"/>
        </a:p>
      </dgm:t>
    </dgm:pt>
    <dgm:pt modelId="{24CD8793-D1AE-412D-88E9-05551BEAED9E}" type="pres">
      <dgm:prSet presAssocID="{67EC2EE0-2A4E-42B7-8B70-6DB144F36ADC}" presName="connTx" presStyleLbl="parChTrans1D4" presStyleIdx="16" presStyleCnt="20"/>
      <dgm:spPr/>
      <dgm:t>
        <a:bodyPr/>
        <a:lstStyle/>
        <a:p>
          <a:endParaRPr lang="en-US"/>
        </a:p>
      </dgm:t>
    </dgm:pt>
    <dgm:pt modelId="{A5D1D8C9-7FFC-4689-9F46-8ABBEA35F97B}" type="pres">
      <dgm:prSet presAssocID="{12583040-F74E-42B3-8E59-BD51642632C4}" presName="root2" presStyleCnt="0"/>
      <dgm:spPr/>
    </dgm:pt>
    <dgm:pt modelId="{B7B98104-68F9-42D8-A4E4-F4D0639367BD}" type="pres">
      <dgm:prSet presAssocID="{12583040-F74E-42B3-8E59-BD51642632C4}" presName="LevelTwoTextNode" presStyleLbl="node4" presStyleIdx="16" presStyleCnt="20" custScaleX="164390" custLinFactNeighborX="-2528" custLinFactNeighborY="3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287BF-D769-4E77-ADD9-3DFA2BF1873C}" type="pres">
      <dgm:prSet presAssocID="{12583040-F74E-42B3-8E59-BD51642632C4}" presName="level3hierChild" presStyleCnt="0"/>
      <dgm:spPr/>
    </dgm:pt>
    <dgm:pt modelId="{2BCDD48D-1EEE-46EF-B7E8-D33729AC98D8}" type="pres">
      <dgm:prSet presAssocID="{E5F14B79-13FF-4D81-A8CE-0B496290E61D}" presName="conn2-1" presStyleLbl="parChTrans1D4" presStyleIdx="17" presStyleCnt="20"/>
      <dgm:spPr/>
      <dgm:t>
        <a:bodyPr/>
        <a:lstStyle/>
        <a:p>
          <a:endParaRPr lang="en-US"/>
        </a:p>
      </dgm:t>
    </dgm:pt>
    <dgm:pt modelId="{420E1C28-AF1D-4F2F-817F-E812FFBB5BBC}" type="pres">
      <dgm:prSet presAssocID="{E5F14B79-13FF-4D81-A8CE-0B496290E61D}" presName="connTx" presStyleLbl="parChTrans1D4" presStyleIdx="17" presStyleCnt="20"/>
      <dgm:spPr/>
      <dgm:t>
        <a:bodyPr/>
        <a:lstStyle/>
        <a:p>
          <a:endParaRPr lang="en-US"/>
        </a:p>
      </dgm:t>
    </dgm:pt>
    <dgm:pt modelId="{8FA97220-F283-418B-8D8C-8C8AD1DBC129}" type="pres">
      <dgm:prSet presAssocID="{089A1879-2A3E-4385-A10A-2A16F2E43208}" presName="root2" presStyleCnt="0"/>
      <dgm:spPr/>
    </dgm:pt>
    <dgm:pt modelId="{FCA3292F-ADCB-4E94-BD1F-E74AD62BA934}" type="pres">
      <dgm:prSet presAssocID="{089A1879-2A3E-4385-A10A-2A16F2E43208}" presName="LevelTwoTextNode" presStyleLbl="node4" presStyleIdx="17" presStyleCnt="20" custScaleX="337266" custLinFactNeighborY="3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95243-1F96-4798-8747-926968C96397}" type="pres">
      <dgm:prSet presAssocID="{089A1879-2A3E-4385-A10A-2A16F2E43208}" presName="level3hierChild" presStyleCnt="0"/>
      <dgm:spPr/>
    </dgm:pt>
    <dgm:pt modelId="{CED660A8-873E-4322-B6C2-9C96C17967F0}" type="pres">
      <dgm:prSet presAssocID="{17597DCB-A4F0-44D1-B335-23BD13A1137C}" presName="conn2-1" presStyleLbl="parChTrans1D4" presStyleIdx="18" presStyleCnt="20"/>
      <dgm:spPr/>
      <dgm:t>
        <a:bodyPr/>
        <a:lstStyle/>
        <a:p>
          <a:endParaRPr lang="en-US"/>
        </a:p>
      </dgm:t>
    </dgm:pt>
    <dgm:pt modelId="{32E663E1-0596-41D7-B136-06E02F12C29D}" type="pres">
      <dgm:prSet presAssocID="{17597DCB-A4F0-44D1-B335-23BD13A1137C}" presName="connTx" presStyleLbl="parChTrans1D4" presStyleIdx="18" presStyleCnt="20"/>
      <dgm:spPr/>
      <dgm:t>
        <a:bodyPr/>
        <a:lstStyle/>
        <a:p>
          <a:endParaRPr lang="en-US"/>
        </a:p>
      </dgm:t>
    </dgm:pt>
    <dgm:pt modelId="{A44B760E-361A-4285-AF26-211701B606FD}" type="pres">
      <dgm:prSet presAssocID="{FB12F837-3164-4515-8A04-7EC66C590895}" presName="root2" presStyleCnt="0"/>
      <dgm:spPr/>
    </dgm:pt>
    <dgm:pt modelId="{363C5A28-1EA1-404B-8A18-80BF6785158B}" type="pres">
      <dgm:prSet presAssocID="{FB12F837-3164-4515-8A04-7EC66C590895}" presName="LevelTwoTextNode" presStyleLbl="node4" presStyleIdx="18" presStyleCnt="20" custScaleX="164390" custLinFactNeighborX="-2528" custLinFactNeighborY="3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7F1043-5E97-4615-AE65-1E14DB56968A}" type="pres">
      <dgm:prSet presAssocID="{FB12F837-3164-4515-8A04-7EC66C590895}" presName="level3hierChild" presStyleCnt="0"/>
      <dgm:spPr/>
    </dgm:pt>
    <dgm:pt modelId="{5E33F5C9-6356-4320-805F-0797B0161838}" type="pres">
      <dgm:prSet presAssocID="{F8512C6E-EC77-4000-A8E0-2186332AA35F}" presName="conn2-1" presStyleLbl="parChTrans1D4" presStyleIdx="19" presStyleCnt="20"/>
      <dgm:spPr/>
      <dgm:t>
        <a:bodyPr/>
        <a:lstStyle/>
        <a:p>
          <a:endParaRPr lang="en-US"/>
        </a:p>
      </dgm:t>
    </dgm:pt>
    <dgm:pt modelId="{E40DA7CC-400A-47DB-A5E7-E43ABB832971}" type="pres">
      <dgm:prSet presAssocID="{F8512C6E-EC77-4000-A8E0-2186332AA35F}" presName="connTx" presStyleLbl="parChTrans1D4" presStyleIdx="19" presStyleCnt="20"/>
      <dgm:spPr/>
      <dgm:t>
        <a:bodyPr/>
        <a:lstStyle/>
        <a:p>
          <a:endParaRPr lang="en-US"/>
        </a:p>
      </dgm:t>
    </dgm:pt>
    <dgm:pt modelId="{146E9F16-3C1B-41FD-BA26-608BBC21F890}" type="pres">
      <dgm:prSet presAssocID="{34B1DBCA-B1C6-4BBB-BBEB-C6D4521E8071}" presName="root2" presStyleCnt="0"/>
      <dgm:spPr/>
    </dgm:pt>
    <dgm:pt modelId="{ABD1CFCF-4F62-45ED-BA11-645BD6C6D606}" type="pres">
      <dgm:prSet presAssocID="{34B1DBCA-B1C6-4BBB-BBEB-C6D4521E8071}" presName="LevelTwoTextNode" presStyleLbl="node4" presStyleIdx="19" presStyleCnt="20" custScaleX="337266" custLinFactNeighborY="3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2870D0-3E67-4746-8E10-3956BA357885}" type="pres">
      <dgm:prSet presAssocID="{34B1DBCA-B1C6-4BBB-BBEB-C6D4521E8071}" presName="level3hierChild" presStyleCnt="0"/>
      <dgm:spPr/>
    </dgm:pt>
  </dgm:ptLst>
  <dgm:cxnLst>
    <dgm:cxn modelId="{41310CB0-2E64-4988-A8E9-2FF88640077F}" type="presOf" srcId="{34B1DBCA-B1C6-4BBB-BBEB-C6D4521E8071}" destId="{ABD1CFCF-4F62-45ED-BA11-645BD6C6D606}" srcOrd="0" destOrd="0" presId="urn:microsoft.com/office/officeart/2005/8/layout/hierarchy2"/>
    <dgm:cxn modelId="{F49927D4-F4FA-4FFA-B669-844259337BB3}" type="presOf" srcId="{3347A70D-40CA-4E52-A021-8F3406D1B617}" destId="{5DACDBAC-72FF-40F4-BA2A-8DD4A72CEC2A}" srcOrd="0" destOrd="0" presId="urn:microsoft.com/office/officeart/2005/8/layout/hierarchy2"/>
    <dgm:cxn modelId="{DE85B25C-1936-4890-8B74-BDFCCE75160B}" srcId="{48E693AA-78A9-4587-A71D-1888AECB89A8}" destId="{22371D24-4841-46C2-B48D-964F606B1820}" srcOrd="2" destOrd="0" parTransId="{3BAD5F14-2238-4914-BDDF-D72820C647B9}" sibTransId="{12DE0DA5-F677-46A8-94B4-4299DC10BBCE}"/>
    <dgm:cxn modelId="{8C2E1655-BBC0-41F3-89DA-CEB863585F71}" type="presOf" srcId="{DBB5FCC5-DC9F-44B4-8222-8D9C57C44967}" destId="{3E724C16-4DEB-42AE-80B0-774089273299}" srcOrd="0" destOrd="0" presId="urn:microsoft.com/office/officeart/2005/8/layout/hierarchy2"/>
    <dgm:cxn modelId="{561A5A53-9E05-4F26-AC28-5D0440F08AC3}" type="presOf" srcId="{B0681352-8655-49A6-913C-99FB66B52381}" destId="{02A996C9-C28A-40CB-8DCD-7A40A1A83412}" srcOrd="0" destOrd="0" presId="urn:microsoft.com/office/officeart/2005/8/layout/hierarchy2"/>
    <dgm:cxn modelId="{BDC46C0C-F24F-4400-880D-315C863059DD}" type="presOf" srcId="{EA5C4639-EC70-4265-911B-2CE56BA8D7E6}" destId="{C451DBDA-3872-4E7C-8E54-C0740EC57324}" srcOrd="0" destOrd="0" presId="urn:microsoft.com/office/officeart/2005/8/layout/hierarchy2"/>
    <dgm:cxn modelId="{25D53206-5D1A-45C9-AB77-E7704A5D2210}" type="presOf" srcId="{9D7F9CA9-5368-4997-8761-28AF5C615DB7}" destId="{6CB0763F-6DDA-4BAC-B5A2-3CDA1A6AB024}" srcOrd="0" destOrd="0" presId="urn:microsoft.com/office/officeart/2005/8/layout/hierarchy2"/>
    <dgm:cxn modelId="{4F380578-4F6C-46E7-A8DC-88FE3B024EFB}" type="presOf" srcId="{67DE4D75-071A-4C4D-8418-D1D55463A113}" destId="{365A6E15-76ED-4D7C-9FF8-A540FC75996B}" srcOrd="0" destOrd="0" presId="urn:microsoft.com/office/officeart/2005/8/layout/hierarchy2"/>
    <dgm:cxn modelId="{72E7252A-9796-4020-BCBD-B3F56D9B7038}" srcId="{500374BC-7AC7-4E5B-8FD6-1119C6247D13}" destId="{3347A70D-40CA-4E52-A021-8F3406D1B617}" srcOrd="1" destOrd="0" parTransId="{C60F02A7-FD87-405C-A146-6D53F28D3D54}" sibTransId="{D34ACA1A-833A-4B9E-9A36-7501FD3856F0}"/>
    <dgm:cxn modelId="{4A59E6EA-C052-4FD6-91DA-99B9524592C0}" type="presOf" srcId="{8C92E2F2-FCD9-47DC-8F6C-A2FEF3E3224C}" destId="{4F5BD2AE-464B-46BF-AD2C-83484725518E}" srcOrd="0" destOrd="0" presId="urn:microsoft.com/office/officeart/2005/8/layout/hierarchy2"/>
    <dgm:cxn modelId="{C77ED58D-6BB2-49A9-B6C4-8A1051A004AA}" srcId="{DF3535F5-00C3-4FAC-B623-4ECEDDADBFA7}" destId="{9D7F9CA9-5368-4997-8761-28AF5C615DB7}" srcOrd="0" destOrd="0" parTransId="{7809415F-0074-4CCD-AF9F-20C05B7BCCD0}" sibTransId="{B3201CEA-16DF-436F-BF55-A799417D6F7C}"/>
    <dgm:cxn modelId="{BBB9C3AA-1A28-4DA1-9737-B0D30234C76B}" type="presOf" srcId="{651B48FB-A9AE-4D94-8D0E-F8D50CE89C1E}" destId="{CEBA8024-78AB-4024-BAD3-FE10E7B90407}" srcOrd="1" destOrd="0" presId="urn:microsoft.com/office/officeart/2005/8/layout/hierarchy2"/>
    <dgm:cxn modelId="{D70D8E8A-7B04-4873-9701-8AA5ADAA1E86}" type="presOf" srcId="{22371D24-4841-46C2-B48D-964F606B1820}" destId="{087BBA6A-00E1-4668-B72B-0369E3152403}" srcOrd="0" destOrd="0" presId="urn:microsoft.com/office/officeart/2005/8/layout/hierarchy2"/>
    <dgm:cxn modelId="{C9AA2E29-D697-4021-8F2D-2CC2C19B53BC}" type="presOf" srcId="{67EC2EE0-2A4E-42B7-8B70-6DB144F36ADC}" destId="{24CD8793-D1AE-412D-88E9-05551BEAED9E}" srcOrd="1" destOrd="0" presId="urn:microsoft.com/office/officeart/2005/8/layout/hierarchy2"/>
    <dgm:cxn modelId="{F67258A1-A97C-4CC2-BE29-7990A52D99B1}" srcId="{3347A70D-40CA-4E52-A021-8F3406D1B617}" destId="{4C9A312F-EF2E-4266-82D1-0E97454A2574}" srcOrd="0" destOrd="0" parTransId="{E90ECFC6-F402-4032-9CAF-3C3D2586D2F2}" sibTransId="{CA1B3208-BA55-490D-A9AA-688D7CCAF943}"/>
    <dgm:cxn modelId="{6D3CA4BD-B179-492D-B4D0-B1A885192E7F}" type="presOf" srcId="{8AFB0973-B68B-4BDE-A84D-D4419AAF8722}" destId="{B8DD8108-ED2F-49F4-A384-744B36F46A3E}" srcOrd="1" destOrd="0" presId="urn:microsoft.com/office/officeart/2005/8/layout/hierarchy2"/>
    <dgm:cxn modelId="{7F91E273-EE08-4F6E-ACCB-1B2EEBC93860}" type="presOf" srcId="{89D281A9-BCBC-4824-A0F6-7C2FF826BD00}" destId="{C122A525-5B8E-4231-93F9-5978EAA56B84}" srcOrd="0" destOrd="0" presId="urn:microsoft.com/office/officeart/2005/8/layout/hierarchy2"/>
    <dgm:cxn modelId="{0FEEEB1E-94C5-46E3-AE5A-3AC0D5AF39D1}" type="presOf" srcId="{C0CDC0B3-E681-45BE-B490-9A4582D85D8E}" destId="{3FC106AF-C3A8-4DC2-9571-936A03A6618A}" srcOrd="1" destOrd="0" presId="urn:microsoft.com/office/officeart/2005/8/layout/hierarchy2"/>
    <dgm:cxn modelId="{2B868AB0-7772-48E7-A156-6BCEC5624823}" type="presOf" srcId="{651B48FB-A9AE-4D94-8D0E-F8D50CE89C1E}" destId="{05F47660-1CDC-4D1F-B79A-51122D20B2D7}" srcOrd="0" destOrd="0" presId="urn:microsoft.com/office/officeart/2005/8/layout/hierarchy2"/>
    <dgm:cxn modelId="{1CACC056-D3C9-41E3-BE62-4B695EC0C4E8}" type="presOf" srcId="{E90ECFC6-F402-4032-9CAF-3C3D2586D2F2}" destId="{BB385D88-D444-4170-A87E-7D25A07EF860}" srcOrd="1" destOrd="0" presId="urn:microsoft.com/office/officeart/2005/8/layout/hierarchy2"/>
    <dgm:cxn modelId="{B6EB1967-0B05-4CFE-BA27-615D20428648}" type="presOf" srcId="{F8512C6E-EC77-4000-A8E0-2186332AA35F}" destId="{E40DA7CC-400A-47DB-A5E7-E43ABB832971}" srcOrd="1" destOrd="0" presId="urn:microsoft.com/office/officeart/2005/8/layout/hierarchy2"/>
    <dgm:cxn modelId="{75116B48-958D-40DB-9210-F4B279DADE80}" srcId="{E1EFE1AB-0931-4990-8153-800686FDDF4A}" destId="{12583040-F74E-42B3-8E59-BD51642632C4}" srcOrd="0" destOrd="0" parTransId="{67EC2EE0-2A4E-42B7-8B70-6DB144F36ADC}" sibTransId="{76E6DFFA-6E21-4B7D-8F61-8BDFF4AF7EC6}"/>
    <dgm:cxn modelId="{E3585BDC-C982-4B5B-BC19-86EB4FA5263F}" type="presOf" srcId="{CE76D74C-9871-40A7-B4AE-3267FEB347B9}" destId="{8054CF85-2EC4-49B0-9FC3-3F014D26A637}" srcOrd="0" destOrd="0" presId="urn:microsoft.com/office/officeart/2005/8/layout/hierarchy2"/>
    <dgm:cxn modelId="{F55A4374-557B-4FBB-AFF6-E0E4DA5B8063}" srcId="{12583040-F74E-42B3-8E59-BD51642632C4}" destId="{089A1879-2A3E-4385-A10A-2A16F2E43208}" srcOrd="0" destOrd="0" parTransId="{E5F14B79-13FF-4D81-A8CE-0B496290E61D}" sibTransId="{A75CDDCF-B23E-4046-A0D8-C888B39D245C}"/>
    <dgm:cxn modelId="{0A7CB21F-84DD-49CD-80CB-F489B154D054}" type="presOf" srcId="{DF3535F5-00C3-4FAC-B623-4ECEDDADBFA7}" destId="{8149FE6B-AB71-43D6-BDC2-67CE471A652E}" srcOrd="0" destOrd="0" presId="urn:microsoft.com/office/officeart/2005/8/layout/hierarchy2"/>
    <dgm:cxn modelId="{179722AF-47EB-4611-9A94-3F8E8C426A9E}" type="presOf" srcId="{CE76D74C-9871-40A7-B4AE-3267FEB347B9}" destId="{7DB9027B-1E24-4AEF-9618-A1391F7F0CEA}" srcOrd="1" destOrd="0" presId="urn:microsoft.com/office/officeart/2005/8/layout/hierarchy2"/>
    <dgm:cxn modelId="{B3A36D1A-E320-4DA1-9E02-D0B24E838140}" type="presOf" srcId="{1DC0BBF5-CF82-444B-AB05-147C8947C3CA}" destId="{6C162306-7891-41F1-B64C-DEC3009ED4E8}" srcOrd="0" destOrd="0" presId="urn:microsoft.com/office/officeart/2005/8/layout/hierarchy2"/>
    <dgm:cxn modelId="{42C2EDEE-4F49-44F0-9E54-9F394A0D01C8}" type="presOf" srcId="{C0CDC0B3-E681-45BE-B490-9A4582D85D8E}" destId="{23ADCCAE-6076-4C2E-9EDD-78488587A3C3}" srcOrd="0" destOrd="0" presId="urn:microsoft.com/office/officeart/2005/8/layout/hierarchy2"/>
    <dgm:cxn modelId="{F89276D6-BF03-4B13-8E06-D5A7068341BC}" type="presOf" srcId="{7809415F-0074-4CCD-AF9F-20C05B7BCCD0}" destId="{32D476AE-56E9-4B6A-B64C-D6956687AB03}" srcOrd="1" destOrd="0" presId="urn:microsoft.com/office/officeart/2005/8/layout/hierarchy2"/>
    <dgm:cxn modelId="{65626957-98F5-4819-A73D-26DB3F8CD294}" type="presOf" srcId="{8CF38604-2873-46B9-8759-2E6CB287F112}" destId="{AF396FB6-3794-4090-BCB9-05BDAA6AB45D}" srcOrd="1" destOrd="0" presId="urn:microsoft.com/office/officeart/2005/8/layout/hierarchy2"/>
    <dgm:cxn modelId="{5A4731EC-1D00-43CE-81C4-7045B1A79072}" srcId="{8C92E2F2-FCD9-47DC-8F6C-A2FEF3E3224C}" destId="{89D281A9-BCBC-4824-A0F6-7C2FF826BD00}" srcOrd="0" destOrd="0" parTransId="{CE76D74C-9871-40A7-B4AE-3267FEB347B9}" sibTransId="{A333398B-B886-452C-B401-334B3C0C1BC9}"/>
    <dgm:cxn modelId="{F909E754-1A49-449F-86E6-35AB91DF35E0}" type="presOf" srcId="{81513199-AFA1-43EB-A99B-7A5AD4E0D296}" destId="{4A40B300-6418-40CF-9278-CBD4EC83FD6D}" srcOrd="0" destOrd="0" presId="urn:microsoft.com/office/officeart/2005/8/layout/hierarchy2"/>
    <dgm:cxn modelId="{FB8F18F5-0CEC-4A7C-B771-7D50396DFFDB}" srcId="{41118B71-F822-44E6-A9DA-8047BA84CF9A}" destId="{B02A90C9-6FE0-4F63-A037-A0E4621CBF51}" srcOrd="2" destOrd="0" parTransId="{B0681352-8655-49A6-913C-99FB66B52381}" sibTransId="{8E449DAC-7DC0-449B-A54E-112F8E1C6255}"/>
    <dgm:cxn modelId="{0F5CA5AA-CF6B-42BF-80BE-D0471A8E2E68}" type="presOf" srcId="{4C9A312F-EF2E-4266-82D1-0E97454A2574}" destId="{A8A87D7B-F79C-4546-9CE6-3B2778F8344A}" srcOrd="0" destOrd="0" presId="urn:microsoft.com/office/officeart/2005/8/layout/hierarchy2"/>
    <dgm:cxn modelId="{FD154B2B-DACC-4445-B7F2-896829541DB6}" srcId="{F4E5C97C-0A5B-49BD-AE17-94A49327D3BD}" destId="{EA5C4639-EC70-4265-911B-2CE56BA8D7E6}" srcOrd="0" destOrd="0" parTransId="{C0CDC0B3-E681-45BE-B490-9A4582D85D8E}" sibTransId="{EBE34D6B-DA78-4FDA-88B9-411DE9349E0E}"/>
    <dgm:cxn modelId="{D4CB3AE8-C7C4-4154-BB2B-50F29D23D49D}" srcId="{F4E5C97C-0A5B-49BD-AE17-94A49327D3BD}" destId="{0A448C25-3EE3-476F-BD9B-3E04045925FA}" srcOrd="1" destOrd="0" parTransId="{30B82537-6EA0-4116-93D7-2F70A565658D}" sibTransId="{21089EAD-B570-4C01-82EF-E1D57DEA62AF}"/>
    <dgm:cxn modelId="{368B6EE6-28A0-4F82-B62C-1459EFD54C49}" type="presOf" srcId="{7809415F-0074-4CCD-AF9F-20C05B7BCCD0}" destId="{CF5B68AA-EDFC-42EE-BA92-0EBFCF98CA16}" srcOrd="0" destOrd="0" presId="urn:microsoft.com/office/officeart/2005/8/layout/hierarchy2"/>
    <dgm:cxn modelId="{AD064677-34A7-419D-A140-2E738BAA16CB}" type="presOf" srcId="{E1EFE1AB-0931-4990-8153-800686FDDF4A}" destId="{3A90D9BB-B4E5-4331-9A40-8715BD2FDC72}" srcOrd="0" destOrd="0" presId="urn:microsoft.com/office/officeart/2005/8/layout/hierarchy2"/>
    <dgm:cxn modelId="{E0F05005-9751-4B43-99E5-94DC3CF50658}" type="presOf" srcId="{44729F24-8621-4A8D-AB1F-FD49FE88D0D5}" destId="{5BEEFC98-660C-49AD-A7A8-BAAE393E9E89}" srcOrd="0" destOrd="0" presId="urn:microsoft.com/office/officeart/2005/8/layout/hierarchy2"/>
    <dgm:cxn modelId="{7ED741DD-465A-4006-8E3E-74998926CE2E}" srcId="{F4E5C97C-0A5B-49BD-AE17-94A49327D3BD}" destId="{D60770C9-9C03-4947-9643-0A7145BF34D2}" srcOrd="2" destOrd="0" parTransId="{8AFB0973-B68B-4BDE-A84D-D4419AAF8722}" sibTransId="{E68F0EB1-1839-4CE9-AB2C-DBC99761868E}"/>
    <dgm:cxn modelId="{EFC60AAC-AB60-4215-A538-44E1E2C6AC19}" type="presOf" srcId="{F71EC96E-4DC9-48A8-8D9A-835FBC408D63}" destId="{615AB231-007A-44C4-8631-838C9B3482AC}" srcOrd="1" destOrd="0" presId="urn:microsoft.com/office/officeart/2005/8/layout/hierarchy2"/>
    <dgm:cxn modelId="{954976C5-5E8A-4A80-9C08-ED89B2675E6C}" type="presOf" srcId="{17597DCB-A4F0-44D1-B335-23BD13A1137C}" destId="{32E663E1-0596-41D7-B136-06E02F12C29D}" srcOrd="1" destOrd="0" presId="urn:microsoft.com/office/officeart/2005/8/layout/hierarchy2"/>
    <dgm:cxn modelId="{D7BCD4E6-8F4D-4DB4-9025-D9E8AC7037A8}" type="presOf" srcId="{8048BAE5-2164-4748-9D79-3198DE0714B5}" destId="{CFE7DE20-D7E5-42B4-8FEA-6E13B88004FB}" srcOrd="0" destOrd="0" presId="urn:microsoft.com/office/officeart/2005/8/layout/hierarchy2"/>
    <dgm:cxn modelId="{245E64F6-57F9-4C18-A9C7-0E1D628A338B}" srcId="{48E693AA-78A9-4587-A71D-1888AECB89A8}" destId="{500374BC-7AC7-4E5B-8FD6-1119C6247D13}" srcOrd="0" destOrd="0" parTransId="{8CF38604-2873-46B9-8759-2E6CB287F112}" sibTransId="{00071694-800E-4CC7-B2F6-FA0CB40052CD}"/>
    <dgm:cxn modelId="{4C0C4748-04BE-47CF-B9D3-BDF2E468231F}" type="presOf" srcId="{67EC2EE0-2A4E-42B7-8B70-6DB144F36ADC}" destId="{262BE533-522F-4C9A-A22A-08D0EC23FF94}" srcOrd="0" destOrd="0" presId="urn:microsoft.com/office/officeart/2005/8/layout/hierarchy2"/>
    <dgm:cxn modelId="{467738D2-1E1A-48FA-B28F-3B7435AA9042}" type="presOf" srcId="{388DFF72-5E0F-42AC-BA1E-3590565C30B5}" destId="{0162A7D1-E175-46CC-B334-D0B41B038E89}" srcOrd="1" destOrd="0" presId="urn:microsoft.com/office/officeart/2005/8/layout/hierarchy2"/>
    <dgm:cxn modelId="{8E3081D2-940A-428A-BA71-053E2FC743BC}" srcId="{41118B71-F822-44E6-A9DA-8047BA84CF9A}" destId="{1DC0BBF5-CF82-444B-AB05-147C8947C3CA}" srcOrd="0" destOrd="0" parTransId="{698C154D-A6E1-4DF2-A75F-1BD45E7A1738}" sibTransId="{1517FD56-F8CC-48A9-87F7-7C6FFD05F647}"/>
    <dgm:cxn modelId="{A4EBF6E7-B321-4389-9C24-AB4AE313EBE8}" srcId="{44729F24-8621-4A8D-AB1F-FD49FE88D0D5}" destId="{67DE4D75-071A-4C4D-8418-D1D55463A113}" srcOrd="0" destOrd="0" parTransId="{81513199-AFA1-43EB-A99B-7A5AD4E0D296}" sibTransId="{5808215D-08B4-4DCD-B1B5-2B28C2E3DBC6}"/>
    <dgm:cxn modelId="{35AD5808-68B4-43D4-BBC8-865B96A8964B}" srcId="{89D281A9-BCBC-4824-A0F6-7C2FF826BD00}" destId="{F4E5C97C-0A5B-49BD-AE17-94A49327D3BD}" srcOrd="0" destOrd="0" parTransId="{6EB625AC-FA40-4542-B0B7-512BE5F6C088}" sibTransId="{B43470D6-CE6F-468C-AEED-1F7CE9223710}"/>
    <dgm:cxn modelId="{751AC06F-CD4C-4776-BB5D-EE6E1B340701}" srcId="{48E693AA-78A9-4587-A71D-1888AECB89A8}" destId="{295E28B3-172D-46B4-A095-E628CF89881C}" srcOrd="1" destOrd="0" parTransId="{8048BAE5-2164-4748-9D79-3198DE0714B5}" sibTransId="{A3327930-F4AD-4C97-8790-3E3414127805}"/>
    <dgm:cxn modelId="{24852759-7D7C-410A-86DB-CFC9E7CBCA72}" type="presOf" srcId="{C60F02A7-FD87-405C-A146-6D53F28D3D54}" destId="{A08FE4FD-81E1-474F-932B-5764188A372C}" srcOrd="0" destOrd="0" presId="urn:microsoft.com/office/officeart/2005/8/layout/hierarchy2"/>
    <dgm:cxn modelId="{E47EDCAA-BEB6-4A43-A978-9FFA0745CB7E}" srcId="{E1EFE1AB-0931-4990-8153-800686FDDF4A}" destId="{FB12F837-3164-4515-8A04-7EC66C590895}" srcOrd="1" destOrd="0" parTransId="{17597DCB-A4F0-44D1-B335-23BD13A1137C}" sibTransId="{C4B29787-F707-4C7A-BD6A-54D117C74124}"/>
    <dgm:cxn modelId="{EDC12DC4-E523-47C5-B644-AEE1408FB61A}" type="presOf" srcId="{7E73AA7B-B9DB-493A-A764-309AF9EE2F0F}" destId="{30DCA27D-ACA2-43AB-95E8-663DF33360BA}" srcOrd="1" destOrd="0" presId="urn:microsoft.com/office/officeart/2005/8/layout/hierarchy2"/>
    <dgm:cxn modelId="{6C8BE0A8-9BBC-4ADD-A9F6-CAD6F49A11C5}" srcId="{FB12F837-3164-4515-8A04-7EC66C590895}" destId="{34B1DBCA-B1C6-4BBB-BBEB-C6D4521E8071}" srcOrd="0" destOrd="0" parTransId="{F8512C6E-EC77-4000-A8E0-2186332AA35F}" sibTransId="{3F0574F1-26C4-4899-B05E-BD73EA6FFB62}"/>
    <dgm:cxn modelId="{C9103DE4-5CD2-421C-8C81-11D1FC33E9B7}" type="presOf" srcId="{8AFB0973-B68B-4BDE-A84D-D4419AAF8722}" destId="{4AEF3B0E-F45D-485F-B4F1-ACA70994DDF9}" srcOrd="0" destOrd="0" presId="urn:microsoft.com/office/officeart/2005/8/layout/hierarchy2"/>
    <dgm:cxn modelId="{BBE6ABDF-2FC9-4BA8-A97C-F25A9AE5A70F}" type="presOf" srcId="{0A448C25-3EE3-476F-BD9B-3E04045925FA}" destId="{5D6B53E5-5672-4BD4-AB80-DD6AFC7BF513}" srcOrd="0" destOrd="0" presId="urn:microsoft.com/office/officeart/2005/8/layout/hierarchy2"/>
    <dgm:cxn modelId="{DF66517A-32D0-46F4-A00C-AA01819428A7}" type="presOf" srcId="{F8512C6E-EC77-4000-A8E0-2186332AA35F}" destId="{5E33F5C9-6356-4320-805F-0797B0161838}" srcOrd="0" destOrd="0" presId="urn:microsoft.com/office/officeart/2005/8/layout/hierarchy2"/>
    <dgm:cxn modelId="{89D48BA3-C1B8-4B3E-B75C-F17407976971}" type="presOf" srcId="{E5F14B79-13FF-4D81-A8CE-0B496290E61D}" destId="{2BCDD48D-1EEE-46EF-B7E8-D33729AC98D8}" srcOrd="0" destOrd="0" presId="urn:microsoft.com/office/officeart/2005/8/layout/hierarchy2"/>
    <dgm:cxn modelId="{5E45F27B-35B8-4E2D-AE7D-D887C59ABFB2}" type="presOf" srcId="{B02A90C9-6FE0-4F63-A037-A0E4621CBF51}" destId="{2B2B7045-8FAB-4EA9-B969-30A7A4739B32}" srcOrd="0" destOrd="0" presId="urn:microsoft.com/office/officeart/2005/8/layout/hierarchy2"/>
    <dgm:cxn modelId="{3F37600B-27D6-4DD9-BE6D-922A550BE38B}" type="presOf" srcId="{97CAE706-EF10-40AC-9CF4-9585D5A6BC4F}" destId="{8DE9536B-6CF5-4A0E-B0EA-82ECFAA5F722}" srcOrd="0" destOrd="0" presId="urn:microsoft.com/office/officeart/2005/8/layout/hierarchy2"/>
    <dgm:cxn modelId="{542BCA32-962D-46BB-B6EC-DD7A160149BE}" srcId="{89D281A9-BCBC-4824-A0F6-7C2FF826BD00}" destId="{41118B71-F822-44E6-A9DA-8047BA84CF9A}" srcOrd="1" destOrd="0" parTransId="{7E73AA7B-B9DB-493A-A764-309AF9EE2F0F}" sibTransId="{3BF3CB97-1E4A-464D-BB08-88F588E18EE8}"/>
    <dgm:cxn modelId="{FDD27D79-D582-4023-BAC3-D36DB92DB249}" type="presOf" srcId="{D60770C9-9C03-4947-9643-0A7145BF34D2}" destId="{EFD64194-5D16-4FDD-8C0A-39667F006FAA}" srcOrd="0" destOrd="0" presId="urn:microsoft.com/office/officeart/2005/8/layout/hierarchy2"/>
    <dgm:cxn modelId="{2109BEF2-CA9D-4F60-8E2D-750E49970526}" type="presOf" srcId="{2D80BEA6-2F44-4D20-BE17-0CCBE4CD15BC}" destId="{49C261F0-045D-4A1F-BD20-A7A13DD7E3E8}" srcOrd="1" destOrd="0" presId="urn:microsoft.com/office/officeart/2005/8/layout/hierarchy2"/>
    <dgm:cxn modelId="{B81571BC-C1BA-43F8-9FF3-F387A38D4C65}" type="presOf" srcId="{97CAE706-EF10-40AC-9CF4-9585D5A6BC4F}" destId="{37F3FF09-854C-4AAA-A2E1-D0A7635E9EA2}" srcOrd="1" destOrd="0" presId="urn:microsoft.com/office/officeart/2005/8/layout/hierarchy2"/>
    <dgm:cxn modelId="{D6D81C09-06C5-4811-BB8B-B3970F96AE25}" type="presOf" srcId="{30B82537-6EA0-4116-93D7-2F70A565658D}" destId="{260900E9-9CD8-4F74-BA85-9516F4B8A948}" srcOrd="1" destOrd="0" presId="urn:microsoft.com/office/officeart/2005/8/layout/hierarchy2"/>
    <dgm:cxn modelId="{6D84F209-96E6-49FF-A1B1-84C676747BB9}" type="presOf" srcId="{E5F14B79-13FF-4D81-A8CE-0B496290E61D}" destId="{420E1C28-AF1D-4F2F-817F-E812FFBB5BBC}" srcOrd="1" destOrd="0" presId="urn:microsoft.com/office/officeart/2005/8/layout/hierarchy2"/>
    <dgm:cxn modelId="{395EEA19-0599-42B1-A786-3A2D6BDF1376}" type="presOf" srcId="{7964F849-6C8F-4B73-8C8F-30CAB2507CE4}" destId="{8C9EEE08-A799-452F-973F-4A4446F80EC2}" srcOrd="0" destOrd="0" presId="urn:microsoft.com/office/officeart/2005/8/layout/hierarchy2"/>
    <dgm:cxn modelId="{6E03F477-55CB-415F-AE76-A67641249E26}" type="presOf" srcId="{B0681352-8655-49A6-913C-99FB66B52381}" destId="{90428455-D776-49F4-ABD1-C852A97ADAD3}" srcOrd="1" destOrd="0" presId="urn:microsoft.com/office/officeart/2005/8/layout/hierarchy2"/>
    <dgm:cxn modelId="{0553322B-E265-4037-AAA8-049F37380723}" type="presOf" srcId="{D5246179-5A89-4412-886F-9F3D70CE5674}" destId="{727A29B0-44D6-4506-997C-9F31FB3BA8BC}" srcOrd="0" destOrd="0" presId="urn:microsoft.com/office/officeart/2005/8/layout/hierarchy2"/>
    <dgm:cxn modelId="{8EB74FF5-D0F1-4F92-93C1-DDA109D2F28E}" type="presOf" srcId="{8CF38604-2873-46B9-8759-2E6CB287F112}" destId="{A6C5A547-272E-471C-AD42-AAADB34A6B9B}" srcOrd="0" destOrd="0" presId="urn:microsoft.com/office/officeart/2005/8/layout/hierarchy2"/>
    <dgm:cxn modelId="{94E14398-4E72-4CAF-863D-60029BA752EF}" type="presOf" srcId="{295E28B3-172D-46B4-A095-E628CF89881C}" destId="{4868FF60-F237-4073-92F4-3574E9124396}" srcOrd="0" destOrd="0" presId="urn:microsoft.com/office/officeart/2005/8/layout/hierarchy2"/>
    <dgm:cxn modelId="{E4BE41E1-D8D8-48B2-893B-C5D7A33E6BF0}" type="presOf" srcId="{30B82537-6EA0-4116-93D7-2F70A565658D}" destId="{3CBAA54E-798F-4A84-8316-180A3B84C5E5}" srcOrd="0" destOrd="0" presId="urn:microsoft.com/office/officeart/2005/8/layout/hierarchy2"/>
    <dgm:cxn modelId="{E169FF38-6ED8-4121-841F-ED4DFA8378D5}" type="presOf" srcId="{7E73AA7B-B9DB-493A-A764-309AF9EE2F0F}" destId="{D7342271-A97F-4924-8779-25DEBFA14EB5}" srcOrd="0" destOrd="0" presId="urn:microsoft.com/office/officeart/2005/8/layout/hierarchy2"/>
    <dgm:cxn modelId="{41555567-7A1E-40DE-914B-4AAFDD2D7F46}" type="presOf" srcId="{6EB625AC-FA40-4542-B0B7-512BE5F6C088}" destId="{4C6D1D01-1769-4D7C-A743-D62669BF2145}" srcOrd="0" destOrd="0" presId="urn:microsoft.com/office/officeart/2005/8/layout/hierarchy2"/>
    <dgm:cxn modelId="{531A8D1D-A972-4F17-9335-9F874ECFEEF1}" type="presOf" srcId="{17597DCB-A4F0-44D1-B335-23BD13A1137C}" destId="{CED660A8-873E-4322-B6C2-9C96C17967F0}" srcOrd="0" destOrd="0" presId="urn:microsoft.com/office/officeart/2005/8/layout/hierarchy2"/>
    <dgm:cxn modelId="{ED041522-7A6D-49E0-A672-853418FD6C70}" type="presOf" srcId="{C60F02A7-FD87-405C-A146-6D53F28D3D54}" destId="{33F952E6-1F85-46AA-B1DE-4735CB197644}" srcOrd="1" destOrd="0" presId="urn:microsoft.com/office/officeart/2005/8/layout/hierarchy2"/>
    <dgm:cxn modelId="{4E988F98-2FB1-4F4E-93BE-CBBEB8081F97}" type="presOf" srcId="{698C154D-A6E1-4DF2-A75F-1BD45E7A1738}" destId="{6FC4703D-9F4F-4311-BC82-8B60E4879235}" srcOrd="0" destOrd="0" presId="urn:microsoft.com/office/officeart/2005/8/layout/hierarchy2"/>
    <dgm:cxn modelId="{BA89B916-AEA2-4F69-8A96-513822C9EABA}" type="presOf" srcId="{12583040-F74E-42B3-8E59-BD51642632C4}" destId="{B7B98104-68F9-42D8-A4E4-F4D0639367BD}" srcOrd="0" destOrd="0" presId="urn:microsoft.com/office/officeart/2005/8/layout/hierarchy2"/>
    <dgm:cxn modelId="{6A35D7D6-3D06-4256-A2B0-4E82EC992A63}" srcId="{41118B71-F822-44E6-A9DA-8047BA84CF9A}" destId="{DBB5FCC5-DC9F-44B4-8222-8D9C57C44967}" srcOrd="1" destOrd="0" parTransId="{33737923-70F7-46CA-ABF8-3E2C330D9F30}" sibTransId="{CC77E582-0CB9-4464-AEC4-16F5867AFF5B}"/>
    <dgm:cxn modelId="{40333C42-7C75-4C74-B641-48865B57BD2F}" srcId="{91D989EA-275B-4926-82B0-C6CF51FFC1C1}" destId="{48E693AA-78A9-4587-A71D-1888AECB89A8}" srcOrd="0" destOrd="0" parTransId="{651B48FB-A9AE-4D94-8D0E-F8D50CE89C1E}" sibTransId="{5A890445-2A6D-42F6-B8FD-59E3D5C914D8}"/>
    <dgm:cxn modelId="{E2DBFFA1-C90E-4DD4-AAD3-48D6BF555C82}" srcId="{295E28B3-172D-46B4-A095-E628CF89881C}" destId="{9A814D30-CC36-4910-8F73-F2DA94445A9E}" srcOrd="1" destOrd="0" parTransId="{2D80BEA6-2F44-4D20-BE17-0CCBE4CD15BC}" sibTransId="{B44A6F4E-BE6A-424A-B7B7-9E3DB2A74D64}"/>
    <dgm:cxn modelId="{34904BE7-7E1E-4D50-A4DC-948F2975B05A}" srcId="{9A814D30-CC36-4910-8F73-F2DA94445A9E}" destId="{0BC04DDD-0603-473F-A989-8CCFAD3A3C50}" srcOrd="0" destOrd="0" parTransId="{3430BEBE-E22E-47A1-BEDA-E95B91AD8B8A}" sibTransId="{EE66ECFB-36CC-448E-A60F-B9B3A50691B9}"/>
    <dgm:cxn modelId="{1C430CA7-9E9A-4DC5-AAF9-3195C07239FD}" type="presOf" srcId="{3430BEBE-E22E-47A1-BEDA-E95B91AD8B8A}" destId="{CB0CADA6-DD39-42E7-9D3D-395CE86DD920}" srcOrd="0" destOrd="0" presId="urn:microsoft.com/office/officeart/2005/8/layout/hierarchy2"/>
    <dgm:cxn modelId="{B8C2EA34-8F01-4C3D-8DC4-2714E802D637}" type="presOf" srcId="{41118B71-F822-44E6-A9DA-8047BA84CF9A}" destId="{2E31A626-E912-4382-938C-DAFC49D4A799}" srcOrd="0" destOrd="0" presId="urn:microsoft.com/office/officeart/2005/8/layout/hierarchy2"/>
    <dgm:cxn modelId="{34A4F47B-052E-4FB3-A47D-6EC5D8982A48}" type="presOf" srcId="{48E693AA-78A9-4587-A71D-1888AECB89A8}" destId="{7AFE73C2-79CA-4E9B-A700-37BF9297CE53}" srcOrd="0" destOrd="0" presId="urn:microsoft.com/office/officeart/2005/8/layout/hierarchy2"/>
    <dgm:cxn modelId="{F6527650-4EAF-4494-AA77-5B5A65CF398B}" type="presOf" srcId="{500374BC-7AC7-4E5B-8FD6-1119C6247D13}" destId="{EB3696F0-785F-495B-8693-765A75649561}" srcOrd="0" destOrd="0" presId="urn:microsoft.com/office/officeart/2005/8/layout/hierarchy2"/>
    <dgm:cxn modelId="{AC0EAA9E-F68B-43F8-B4A3-170D685A4348}" type="presOf" srcId="{33737923-70F7-46CA-ABF8-3E2C330D9F30}" destId="{316EA730-5E29-4951-B9B5-30428566F341}" srcOrd="0" destOrd="0" presId="urn:microsoft.com/office/officeart/2005/8/layout/hierarchy2"/>
    <dgm:cxn modelId="{048D8F53-0FC2-4D0E-A022-D0DAF7630E18}" type="presOf" srcId="{698C154D-A6E1-4DF2-A75F-1BD45E7A1738}" destId="{958BDF16-BC8C-420A-9BB5-C4FB4A20CA2E}" srcOrd="1" destOrd="0" presId="urn:microsoft.com/office/officeart/2005/8/layout/hierarchy2"/>
    <dgm:cxn modelId="{0D6454C0-57AB-4042-B245-F7EA8FAF3AA3}" srcId="{41118B71-F822-44E6-A9DA-8047BA84CF9A}" destId="{CC3B5176-B8C9-45D9-BFC9-45FBFB6BBA5F}" srcOrd="3" destOrd="0" parTransId="{F71EC96E-4DC9-48A8-8D9A-835FBC408D63}" sibTransId="{64DC62DC-23EB-4C24-B022-BD49682DC4B4}"/>
    <dgm:cxn modelId="{0710EE6F-23E9-412E-942A-99611E92B732}" srcId="{22371D24-4841-46C2-B48D-964F606B1820}" destId="{E1EFE1AB-0931-4990-8153-800686FDDF4A}" srcOrd="0" destOrd="0" parTransId="{388DFF72-5E0F-42AC-BA1E-3590565C30B5}" sibTransId="{066D6AB5-8196-443B-9B1D-79A039C61851}"/>
    <dgm:cxn modelId="{6639C941-4E12-42B7-9EE1-F75EA10DA632}" srcId="{D5246179-5A89-4412-886F-9F3D70CE5674}" destId="{8C92E2F2-FCD9-47DC-8F6C-A2FEF3E3224C}" srcOrd="0" destOrd="0" parTransId="{20B0E7AC-F6DD-45AB-88C8-CB05EE09B2E6}" sibTransId="{5C08AED0-ADF9-43F3-89E4-177F834531BB}"/>
    <dgm:cxn modelId="{1870E171-ABA0-46F4-931C-4E4571931F35}" type="presOf" srcId="{91D989EA-275B-4926-82B0-C6CF51FFC1C1}" destId="{9C81490E-A7E9-453F-9B68-AB0FAA7C76D4}" srcOrd="0" destOrd="0" presId="urn:microsoft.com/office/officeart/2005/8/layout/hierarchy2"/>
    <dgm:cxn modelId="{97F98F43-B8E4-4A0A-8082-43D0AEDBBFF4}" type="presOf" srcId="{81513199-AFA1-43EB-A99B-7A5AD4E0D296}" destId="{5E23B0D2-5B1E-468C-BE18-46D8FBA39639}" srcOrd="1" destOrd="0" presId="urn:microsoft.com/office/officeart/2005/8/layout/hierarchy2"/>
    <dgm:cxn modelId="{B6875530-F1DC-4F36-9075-9C7DD13CEF1D}" srcId="{500374BC-7AC7-4E5B-8FD6-1119C6247D13}" destId="{DF3535F5-00C3-4FAC-B623-4ECEDDADBFA7}" srcOrd="0" destOrd="0" parTransId="{97CAE706-EF10-40AC-9CF4-9585D5A6BC4F}" sibTransId="{DB7F9644-FAF3-4ABC-AA21-F470C24131DF}"/>
    <dgm:cxn modelId="{C075A5FF-1A03-43D3-B30F-D1B6186FBCE8}" type="presOf" srcId="{3BAD5F14-2238-4914-BDDF-D72820C647B9}" destId="{7DE42758-5C60-4FEF-9949-06E609529C93}" srcOrd="0" destOrd="0" presId="urn:microsoft.com/office/officeart/2005/8/layout/hierarchy2"/>
    <dgm:cxn modelId="{45DB32EB-B017-4883-A9D8-09AB7301EEAF}" srcId="{295E28B3-172D-46B4-A095-E628CF89881C}" destId="{44729F24-8621-4A8D-AB1F-FD49FE88D0D5}" srcOrd="0" destOrd="0" parTransId="{7964F849-6C8F-4B73-8C8F-30CAB2507CE4}" sibTransId="{233E47D2-E162-4087-87D0-8F102B85E3AF}"/>
    <dgm:cxn modelId="{B7CBED81-AC71-48F9-A8D4-5D2153BB27DE}" type="presOf" srcId="{FB12F837-3164-4515-8A04-7EC66C590895}" destId="{363C5A28-1EA1-404B-8A18-80BF6785158B}" srcOrd="0" destOrd="0" presId="urn:microsoft.com/office/officeart/2005/8/layout/hierarchy2"/>
    <dgm:cxn modelId="{525D0029-F377-4381-BB03-069190092AF0}" type="presOf" srcId="{388DFF72-5E0F-42AC-BA1E-3590565C30B5}" destId="{7F84BA64-F1BE-47EF-B2EF-6E9DABB60E1E}" srcOrd="0" destOrd="0" presId="urn:microsoft.com/office/officeart/2005/8/layout/hierarchy2"/>
    <dgm:cxn modelId="{AF6489EC-3BBB-436F-8F68-B5EC8D923380}" type="presOf" srcId="{089A1879-2A3E-4385-A10A-2A16F2E43208}" destId="{FCA3292F-ADCB-4E94-BD1F-E74AD62BA934}" srcOrd="0" destOrd="0" presId="urn:microsoft.com/office/officeart/2005/8/layout/hierarchy2"/>
    <dgm:cxn modelId="{E9576B09-F7A9-4645-BD4E-39D42C3D3A66}" type="presOf" srcId="{3BAD5F14-2238-4914-BDDF-D72820C647B9}" destId="{745905C9-9A13-4657-8D53-9DDA982979B6}" srcOrd="1" destOrd="0" presId="urn:microsoft.com/office/officeart/2005/8/layout/hierarchy2"/>
    <dgm:cxn modelId="{4624638E-A988-4DEB-91A6-D6EFFEEE69A7}" type="presOf" srcId="{2D80BEA6-2F44-4D20-BE17-0CCBE4CD15BC}" destId="{293EB23D-7FB9-41E5-B4A1-6FB1B52C43C9}" srcOrd="0" destOrd="0" presId="urn:microsoft.com/office/officeart/2005/8/layout/hierarchy2"/>
    <dgm:cxn modelId="{8C8D60A4-063A-40B7-BBC2-7D5FDF69C937}" type="presOf" srcId="{CC3B5176-B8C9-45D9-BFC9-45FBFB6BBA5F}" destId="{2475DCB3-30D7-4EB2-AAFC-9EB1FF093B83}" srcOrd="0" destOrd="0" presId="urn:microsoft.com/office/officeart/2005/8/layout/hierarchy2"/>
    <dgm:cxn modelId="{0A0DDC34-1958-4FC9-B335-1BF3EAE031CD}" type="presOf" srcId="{6EB625AC-FA40-4542-B0B7-512BE5F6C088}" destId="{AAFE4063-9AB0-41E8-9242-572C773A18FA}" srcOrd="1" destOrd="0" presId="urn:microsoft.com/office/officeart/2005/8/layout/hierarchy2"/>
    <dgm:cxn modelId="{2E2C9C15-B26F-466C-A1E8-5AC76285C174}" type="presOf" srcId="{9A814D30-CC36-4910-8F73-F2DA94445A9E}" destId="{AA21A629-A99F-45F1-8410-7AA8970266D6}" srcOrd="0" destOrd="0" presId="urn:microsoft.com/office/officeart/2005/8/layout/hierarchy2"/>
    <dgm:cxn modelId="{F3C78A3C-8E34-42C2-B22B-D22405E0F01B}" type="presOf" srcId="{8048BAE5-2164-4748-9D79-3198DE0714B5}" destId="{44EEC748-B99B-471A-B5D5-EA1E59ADF1C3}" srcOrd="1" destOrd="0" presId="urn:microsoft.com/office/officeart/2005/8/layout/hierarchy2"/>
    <dgm:cxn modelId="{119CF57F-57CB-4542-850F-A981D8E712D9}" type="presOf" srcId="{33737923-70F7-46CA-ABF8-3E2C330D9F30}" destId="{1FE6832B-57B0-4592-9A98-3FB6CA947D59}" srcOrd="1" destOrd="0" presId="urn:microsoft.com/office/officeart/2005/8/layout/hierarchy2"/>
    <dgm:cxn modelId="{46FA851A-6177-4431-B60A-EAE8E8B39D7D}" type="presOf" srcId="{3430BEBE-E22E-47A1-BEDA-E95B91AD8B8A}" destId="{0C5AC8FC-BA96-4ED4-A938-F8C776C4D4B6}" srcOrd="1" destOrd="0" presId="urn:microsoft.com/office/officeart/2005/8/layout/hierarchy2"/>
    <dgm:cxn modelId="{08579B55-0C85-4304-AB56-233576F8C79B}" type="presOf" srcId="{7964F849-6C8F-4B73-8C8F-30CAB2507CE4}" destId="{11639136-4983-4065-B178-A3E531DA51C5}" srcOrd="1" destOrd="0" presId="urn:microsoft.com/office/officeart/2005/8/layout/hierarchy2"/>
    <dgm:cxn modelId="{E409C330-3EB7-4867-9713-AF4656612B5F}" srcId="{D5246179-5A89-4412-886F-9F3D70CE5674}" destId="{91D989EA-275B-4926-82B0-C6CF51FFC1C1}" srcOrd="1" destOrd="0" parTransId="{6CE9C853-B545-499D-904A-A4745F3EA538}" sibTransId="{23E2274C-FCE1-42C8-8F4B-0C5D957F13FC}"/>
    <dgm:cxn modelId="{BA1B583A-1F55-401D-A36C-15FD6CBEAFF9}" type="presOf" srcId="{0BC04DDD-0603-473F-A989-8CCFAD3A3C50}" destId="{647347B2-59AF-4EBD-B07D-5EAF89EE264C}" srcOrd="0" destOrd="0" presId="urn:microsoft.com/office/officeart/2005/8/layout/hierarchy2"/>
    <dgm:cxn modelId="{A3D47BBE-43FE-4FBF-9578-9E16E0160AFB}" type="presOf" srcId="{F4E5C97C-0A5B-49BD-AE17-94A49327D3BD}" destId="{8E6D63C2-7BE2-4D58-9F9F-B3E34595F108}" srcOrd="0" destOrd="0" presId="urn:microsoft.com/office/officeart/2005/8/layout/hierarchy2"/>
    <dgm:cxn modelId="{772C30C7-83AD-4CBE-886D-55AED23972D5}" type="presOf" srcId="{F71EC96E-4DC9-48A8-8D9A-835FBC408D63}" destId="{5F7552D4-D442-4A4D-93DB-235976DEB979}" srcOrd="0" destOrd="0" presId="urn:microsoft.com/office/officeart/2005/8/layout/hierarchy2"/>
    <dgm:cxn modelId="{48BD326F-A272-4A6D-8B6A-5D8DB010EF61}" type="presOf" srcId="{E90ECFC6-F402-4032-9CAF-3C3D2586D2F2}" destId="{A77A68CC-7D0A-4A8B-B00C-06D0180DA457}" srcOrd="0" destOrd="0" presId="urn:microsoft.com/office/officeart/2005/8/layout/hierarchy2"/>
    <dgm:cxn modelId="{1ABC6D59-AAD9-4F16-B21C-330C31B7C988}" type="presParOf" srcId="{727A29B0-44D6-4506-997C-9F31FB3BA8BC}" destId="{694243E5-00FE-40D3-8D91-32A81A5D1DC3}" srcOrd="0" destOrd="0" presId="urn:microsoft.com/office/officeart/2005/8/layout/hierarchy2"/>
    <dgm:cxn modelId="{36697E99-84F7-4BA4-96F5-EDBD6FDB18C6}" type="presParOf" srcId="{694243E5-00FE-40D3-8D91-32A81A5D1DC3}" destId="{4F5BD2AE-464B-46BF-AD2C-83484725518E}" srcOrd="0" destOrd="0" presId="urn:microsoft.com/office/officeart/2005/8/layout/hierarchy2"/>
    <dgm:cxn modelId="{6B81EDBE-7969-4989-BE0B-071CE81DEAA3}" type="presParOf" srcId="{694243E5-00FE-40D3-8D91-32A81A5D1DC3}" destId="{27D5E345-BBA0-4927-B3DB-69AE2828665D}" srcOrd="1" destOrd="0" presId="urn:microsoft.com/office/officeart/2005/8/layout/hierarchy2"/>
    <dgm:cxn modelId="{16378198-1602-4B23-B0DF-A24889AF7B43}" type="presParOf" srcId="{27D5E345-BBA0-4927-B3DB-69AE2828665D}" destId="{8054CF85-2EC4-49B0-9FC3-3F014D26A637}" srcOrd="0" destOrd="0" presId="urn:microsoft.com/office/officeart/2005/8/layout/hierarchy2"/>
    <dgm:cxn modelId="{FC90445A-53B9-4337-ABAB-CA4C04CCD7DD}" type="presParOf" srcId="{8054CF85-2EC4-49B0-9FC3-3F014D26A637}" destId="{7DB9027B-1E24-4AEF-9618-A1391F7F0CEA}" srcOrd="0" destOrd="0" presId="urn:microsoft.com/office/officeart/2005/8/layout/hierarchy2"/>
    <dgm:cxn modelId="{2872E8D3-8D5A-4E6B-A1D3-1AF8FCEB6768}" type="presParOf" srcId="{27D5E345-BBA0-4927-B3DB-69AE2828665D}" destId="{82E4376E-BFEC-4D1B-B2FC-B4D5D45D697A}" srcOrd="1" destOrd="0" presId="urn:microsoft.com/office/officeart/2005/8/layout/hierarchy2"/>
    <dgm:cxn modelId="{D6038A07-CE37-4CE7-AAB5-7D59CF588C88}" type="presParOf" srcId="{82E4376E-BFEC-4D1B-B2FC-B4D5D45D697A}" destId="{C122A525-5B8E-4231-93F9-5978EAA56B84}" srcOrd="0" destOrd="0" presId="urn:microsoft.com/office/officeart/2005/8/layout/hierarchy2"/>
    <dgm:cxn modelId="{DD2B593D-3580-4453-9E06-576312674BE5}" type="presParOf" srcId="{82E4376E-BFEC-4D1B-B2FC-B4D5D45D697A}" destId="{A1D9C014-73C5-41B7-9537-0C041C7E1876}" srcOrd="1" destOrd="0" presId="urn:microsoft.com/office/officeart/2005/8/layout/hierarchy2"/>
    <dgm:cxn modelId="{E868F207-1F07-4C18-BCD6-C0FE15209A25}" type="presParOf" srcId="{A1D9C014-73C5-41B7-9537-0C041C7E1876}" destId="{4C6D1D01-1769-4D7C-A743-D62669BF2145}" srcOrd="0" destOrd="0" presId="urn:microsoft.com/office/officeart/2005/8/layout/hierarchy2"/>
    <dgm:cxn modelId="{4DD98F41-4192-42EB-8730-B6C1CD417442}" type="presParOf" srcId="{4C6D1D01-1769-4D7C-A743-D62669BF2145}" destId="{AAFE4063-9AB0-41E8-9242-572C773A18FA}" srcOrd="0" destOrd="0" presId="urn:microsoft.com/office/officeart/2005/8/layout/hierarchy2"/>
    <dgm:cxn modelId="{E0BC8E86-8885-4BA8-87CD-02FA614D8B1B}" type="presParOf" srcId="{A1D9C014-73C5-41B7-9537-0C041C7E1876}" destId="{FD758389-377C-4D8A-AFAB-9E010FB2EA9A}" srcOrd="1" destOrd="0" presId="urn:microsoft.com/office/officeart/2005/8/layout/hierarchy2"/>
    <dgm:cxn modelId="{34D73CF9-9289-4EE1-8BBD-0D0CC8A78901}" type="presParOf" srcId="{FD758389-377C-4D8A-AFAB-9E010FB2EA9A}" destId="{8E6D63C2-7BE2-4D58-9F9F-B3E34595F108}" srcOrd="0" destOrd="0" presId="urn:microsoft.com/office/officeart/2005/8/layout/hierarchy2"/>
    <dgm:cxn modelId="{CA905F84-83EF-4D66-B16E-CA9A86E0EDD7}" type="presParOf" srcId="{FD758389-377C-4D8A-AFAB-9E010FB2EA9A}" destId="{27AF3344-4E81-4515-9949-516CBE5DDFB4}" srcOrd="1" destOrd="0" presId="urn:microsoft.com/office/officeart/2005/8/layout/hierarchy2"/>
    <dgm:cxn modelId="{2EFEFE3B-AB53-45BA-86AD-57F290166FBA}" type="presParOf" srcId="{27AF3344-4E81-4515-9949-516CBE5DDFB4}" destId="{23ADCCAE-6076-4C2E-9EDD-78488587A3C3}" srcOrd="0" destOrd="0" presId="urn:microsoft.com/office/officeart/2005/8/layout/hierarchy2"/>
    <dgm:cxn modelId="{22E33CF0-9D66-470D-B5D9-93B0FC58D5E6}" type="presParOf" srcId="{23ADCCAE-6076-4C2E-9EDD-78488587A3C3}" destId="{3FC106AF-C3A8-4DC2-9571-936A03A6618A}" srcOrd="0" destOrd="0" presId="urn:microsoft.com/office/officeart/2005/8/layout/hierarchy2"/>
    <dgm:cxn modelId="{F5B87CB0-5700-43B6-B285-F9FE5E4B6274}" type="presParOf" srcId="{27AF3344-4E81-4515-9949-516CBE5DDFB4}" destId="{F95F9B47-EA9D-4381-BA6B-D972D88B9167}" srcOrd="1" destOrd="0" presId="urn:microsoft.com/office/officeart/2005/8/layout/hierarchy2"/>
    <dgm:cxn modelId="{D6A8B7F5-B53C-40ED-82DD-D00B9E67235A}" type="presParOf" srcId="{F95F9B47-EA9D-4381-BA6B-D972D88B9167}" destId="{C451DBDA-3872-4E7C-8E54-C0740EC57324}" srcOrd="0" destOrd="0" presId="urn:microsoft.com/office/officeart/2005/8/layout/hierarchy2"/>
    <dgm:cxn modelId="{FD2D2805-E6A2-4A1C-A37C-D4058204CB80}" type="presParOf" srcId="{F95F9B47-EA9D-4381-BA6B-D972D88B9167}" destId="{3D29D0E1-2173-4A09-BFAD-63E00E2ACCB4}" srcOrd="1" destOrd="0" presId="urn:microsoft.com/office/officeart/2005/8/layout/hierarchy2"/>
    <dgm:cxn modelId="{B2113B5F-72E9-4191-B65D-9B9FFB21F4D3}" type="presParOf" srcId="{27AF3344-4E81-4515-9949-516CBE5DDFB4}" destId="{3CBAA54E-798F-4A84-8316-180A3B84C5E5}" srcOrd="2" destOrd="0" presId="urn:microsoft.com/office/officeart/2005/8/layout/hierarchy2"/>
    <dgm:cxn modelId="{F420A35B-16F8-453F-A8B1-2339366EA403}" type="presParOf" srcId="{3CBAA54E-798F-4A84-8316-180A3B84C5E5}" destId="{260900E9-9CD8-4F74-BA85-9516F4B8A948}" srcOrd="0" destOrd="0" presId="urn:microsoft.com/office/officeart/2005/8/layout/hierarchy2"/>
    <dgm:cxn modelId="{1FF19DDC-6984-4320-A975-5969C3E0EBCF}" type="presParOf" srcId="{27AF3344-4E81-4515-9949-516CBE5DDFB4}" destId="{2520DCEB-0E38-4F33-9A81-1D2FC30B034E}" srcOrd="3" destOrd="0" presId="urn:microsoft.com/office/officeart/2005/8/layout/hierarchy2"/>
    <dgm:cxn modelId="{CCFE38F8-9E77-4231-B8D0-6EDA8E1205FA}" type="presParOf" srcId="{2520DCEB-0E38-4F33-9A81-1D2FC30B034E}" destId="{5D6B53E5-5672-4BD4-AB80-DD6AFC7BF513}" srcOrd="0" destOrd="0" presId="urn:microsoft.com/office/officeart/2005/8/layout/hierarchy2"/>
    <dgm:cxn modelId="{BE664DD3-7D32-4CCC-A125-24B6FA565EA2}" type="presParOf" srcId="{2520DCEB-0E38-4F33-9A81-1D2FC30B034E}" destId="{A41DDC30-81DD-4E52-BE6B-BF408A1D668B}" srcOrd="1" destOrd="0" presId="urn:microsoft.com/office/officeart/2005/8/layout/hierarchy2"/>
    <dgm:cxn modelId="{F2E329CE-A2DA-4C19-A166-75CB5A1BFF5A}" type="presParOf" srcId="{27AF3344-4E81-4515-9949-516CBE5DDFB4}" destId="{4AEF3B0E-F45D-485F-B4F1-ACA70994DDF9}" srcOrd="4" destOrd="0" presId="urn:microsoft.com/office/officeart/2005/8/layout/hierarchy2"/>
    <dgm:cxn modelId="{38E659A6-C2DC-4473-A5A9-963C88CBB4D1}" type="presParOf" srcId="{4AEF3B0E-F45D-485F-B4F1-ACA70994DDF9}" destId="{B8DD8108-ED2F-49F4-A384-744B36F46A3E}" srcOrd="0" destOrd="0" presId="urn:microsoft.com/office/officeart/2005/8/layout/hierarchy2"/>
    <dgm:cxn modelId="{ED73C51B-074B-4DB8-9201-E7DBC984DC88}" type="presParOf" srcId="{27AF3344-4E81-4515-9949-516CBE5DDFB4}" destId="{6545EF5C-D197-4559-8A0F-C497AD8907DF}" srcOrd="5" destOrd="0" presId="urn:microsoft.com/office/officeart/2005/8/layout/hierarchy2"/>
    <dgm:cxn modelId="{AD380F61-3D56-4DE4-9DA5-E154546A882D}" type="presParOf" srcId="{6545EF5C-D197-4559-8A0F-C497AD8907DF}" destId="{EFD64194-5D16-4FDD-8C0A-39667F006FAA}" srcOrd="0" destOrd="0" presId="urn:microsoft.com/office/officeart/2005/8/layout/hierarchy2"/>
    <dgm:cxn modelId="{685F4A5B-C217-4887-B68E-EF8A82E90A54}" type="presParOf" srcId="{6545EF5C-D197-4559-8A0F-C497AD8907DF}" destId="{096957D5-C63D-4387-AD38-D20073DCE6B3}" srcOrd="1" destOrd="0" presId="urn:microsoft.com/office/officeart/2005/8/layout/hierarchy2"/>
    <dgm:cxn modelId="{AD2EA8BA-8BD2-4B69-AE23-B31F5689B98A}" type="presParOf" srcId="{A1D9C014-73C5-41B7-9537-0C041C7E1876}" destId="{D7342271-A97F-4924-8779-25DEBFA14EB5}" srcOrd="2" destOrd="0" presId="urn:microsoft.com/office/officeart/2005/8/layout/hierarchy2"/>
    <dgm:cxn modelId="{93DBEC95-F7A4-498F-82FE-6CD526B99FDF}" type="presParOf" srcId="{D7342271-A97F-4924-8779-25DEBFA14EB5}" destId="{30DCA27D-ACA2-43AB-95E8-663DF33360BA}" srcOrd="0" destOrd="0" presId="urn:microsoft.com/office/officeart/2005/8/layout/hierarchy2"/>
    <dgm:cxn modelId="{E523C225-9024-4EF9-B23B-443D54307BE0}" type="presParOf" srcId="{A1D9C014-73C5-41B7-9537-0C041C7E1876}" destId="{3EDF3FD0-83D4-4E0B-9421-ADDA7848A669}" srcOrd="3" destOrd="0" presId="urn:microsoft.com/office/officeart/2005/8/layout/hierarchy2"/>
    <dgm:cxn modelId="{ED65C1ED-6FA5-47A1-89EE-5D7CA2DDF38D}" type="presParOf" srcId="{3EDF3FD0-83D4-4E0B-9421-ADDA7848A669}" destId="{2E31A626-E912-4382-938C-DAFC49D4A799}" srcOrd="0" destOrd="0" presId="urn:microsoft.com/office/officeart/2005/8/layout/hierarchy2"/>
    <dgm:cxn modelId="{E5AB1622-A34A-4672-ACB8-DD9C580EA19A}" type="presParOf" srcId="{3EDF3FD0-83D4-4E0B-9421-ADDA7848A669}" destId="{9717C611-86F6-4EEE-AE85-1C35199F660E}" srcOrd="1" destOrd="0" presId="urn:microsoft.com/office/officeart/2005/8/layout/hierarchy2"/>
    <dgm:cxn modelId="{1AF3998B-C852-4068-9A13-A63D2909F481}" type="presParOf" srcId="{9717C611-86F6-4EEE-AE85-1C35199F660E}" destId="{6FC4703D-9F4F-4311-BC82-8B60E4879235}" srcOrd="0" destOrd="0" presId="urn:microsoft.com/office/officeart/2005/8/layout/hierarchy2"/>
    <dgm:cxn modelId="{4964CAD3-9500-4ED6-91EA-FB3499AAA14D}" type="presParOf" srcId="{6FC4703D-9F4F-4311-BC82-8B60E4879235}" destId="{958BDF16-BC8C-420A-9BB5-C4FB4A20CA2E}" srcOrd="0" destOrd="0" presId="urn:microsoft.com/office/officeart/2005/8/layout/hierarchy2"/>
    <dgm:cxn modelId="{EE8174C0-A593-41D8-880F-6EC255FDD553}" type="presParOf" srcId="{9717C611-86F6-4EEE-AE85-1C35199F660E}" destId="{8687D38B-29D5-46EB-AEBD-1EA877ECF990}" srcOrd="1" destOrd="0" presId="urn:microsoft.com/office/officeart/2005/8/layout/hierarchy2"/>
    <dgm:cxn modelId="{D8E811EE-E653-40CB-8EF3-DD92ACD2FEA7}" type="presParOf" srcId="{8687D38B-29D5-46EB-AEBD-1EA877ECF990}" destId="{6C162306-7891-41F1-B64C-DEC3009ED4E8}" srcOrd="0" destOrd="0" presId="urn:microsoft.com/office/officeart/2005/8/layout/hierarchy2"/>
    <dgm:cxn modelId="{89813EC2-088F-406B-A937-1585A3B94ABD}" type="presParOf" srcId="{8687D38B-29D5-46EB-AEBD-1EA877ECF990}" destId="{43B6395A-75FB-4E7A-9748-E468A01F2071}" srcOrd="1" destOrd="0" presId="urn:microsoft.com/office/officeart/2005/8/layout/hierarchy2"/>
    <dgm:cxn modelId="{B4240D35-8C10-4C98-AF8C-5EFD3C6BF854}" type="presParOf" srcId="{9717C611-86F6-4EEE-AE85-1C35199F660E}" destId="{316EA730-5E29-4951-B9B5-30428566F341}" srcOrd="2" destOrd="0" presId="urn:microsoft.com/office/officeart/2005/8/layout/hierarchy2"/>
    <dgm:cxn modelId="{7E85F565-0F4D-4534-A82D-5C6B34BFF951}" type="presParOf" srcId="{316EA730-5E29-4951-B9B5-30428566F341}" destId="{1FE6832B-57B0-4592-9A98-3FB6CA947D59}" srcOrd="0" destOrd="0" presId="urn:microsoft.com/office/officeart/2005/8/layout/hierarchy2"/>
    <dgm:cxn modelId="{E22B0FA6-02AB-4496-A458-25509D42F6FC}" type="presParOf" srcId="{9717C611-86F6-4EEE-AE85-1C35199F660E}" destId="{359ACE5C-4B08-4FA6-9E82-089A40020D9A}" srcOrd="3" destOrd="0" presId="urn:microsoft.com/office/officeart/2005/8/layout/hierarchy2"/>
    <dgm:cxn modelId="{C2A5107E-03EC-49C9-AA69-8380240E2E04}" type="presParOf" srcId="{359ACE5C-4B08-4FA6-9E82-089A40020D9A}" destId="{3E724C16-4DEB-42AE-80B0-774089273299}" srcOrd="0" destOrd="0" presId="urn:microsoft.com/office/officeart/2005/8/layout/hierarchy2"/>
    <dgm:cxn modelId="{B17B7D2D-95BF-4E72-9A01-38CA9163ECC7}" type="presParOf" srcId="{359ACE5C-4B08-4FA6-9E82-089A40020D9A}" destId="{B31C0C79-E75A-4A26-A8CC-9CB6F4B76259}" srcOrd="1" destOrd="0" presId="urn:microsoft.com/office/officeart/2005/8/layout/hierarchy2"/>
    <dgm:cxn modelId="{EA63F905-2580-4898-AE68-5ED572515D44}" type="presParOf" srcId="{9717C611-86F6-4EEE-AE85-1C35199F660E}" destId="{02A996C9-C28A-40CB-8DCD-7A40A1A83412}" srcOrd="4" destOrd="0" presId="urn:microsoft.com/office/officeart/2005/8/layout/hierarchy2"/>
    <dgm:cxn modelId="{9EC6F5DD-7187-4FC9-AC50-504BD238534F}" type="presParOf" srcId="{02A996C9-C28A-40CB-8DCD-7A40A1A83412}" destId="{90428455-D776-49F4-ABD1-C852A97ADAD3}" srcOrd="0" destOrd="0" presId="urn:microsoft.com/office/officeart/2005/8/layout/hierarchy2"/>
    <dgm:cxn modelId="{D13CF0EC-A2C9-4A87-AF38-46A3A8627434}" type="presParOf" srcId="{9717C611-86F6-4EEE-AE85-1C35199F660E}" destId="{2F6C6122-4DA7-4A61-88CF-50955386229C}" srcOrd="5" destOrd="0" presId="urn:microsoft.com/office/officeart/2005/8/layout/hierarchy2"/>
    <dgm:cxn modelId="{C0BC5D9E-DEAA-4DA2-9E8C-D92E530E199A}" type="presParOf" srcId="{2F6C6122-4DA7-4A61-88CF-50955386229C}" destId="{2B2B7045-8FAB-4EA9-B969-30A7A4739B32}" srcOrd="0" destOrd="0" presId="urn:microsoft.com/office/officeart/2005/8/layout/hierarchy2"/>
    <dgm:cxn modelId="{A07DC2B5-3E43-4991-9D74-62A2592BED10}" type="presParOf" srcId="{2F6C6122-4DA7-4A61-88CF-50955386229C}" destId="{4500E276-D545-44D5-8D1D-DF2AA414B3EF}" srcOrd="1" destOrd="0" presId="urn:microsoft.com/office/officeart/2005/8/layout/hierarchy2"/>
    <dgm:cxn modelId="{D0968913-C9EC-4AE7-B973-054A7C012D37}" type="presParOf" srcId="{9717C611-86F6-4EEE-AE85-1C35199F660E}" destId="{5F7552D4-D442-4A4D-93DB-235976DEB979}" srcOrd="6" destOrd="0" presId="urn:microsoft.com/office/officeart/2005/8/layout/hierarchy2"/>
    <dgm:cxn modelId="{DADBE1C0-737D-4376-90DD-630A529021E1}" type="presParOf" srcId="{5F7552D4-D442-4A4D-93DB-235976DEB979}" destId="{615AB231-007A-44C4-8631-838C9B3482AC}" srcOrd="0" destOrd="0" presId="urn:microsoft.com/office/officeart/2005/8/layout/hierarchy2"/>
    <dgm:cxn modelId="{C60ACEC1-BB84-467E-9DFB-68C39E42F88E}" type="presParOf" srcId="{9717C611-86F6-4EEE-AE85-1C35199F660E}" destId="{35E4378D-FD8C-494A-97EF-622F772796DF}" srcOrd="7" destOrd="0" presId="urn:microsoft.com/office/officeart/2005/8/layout/hierarchy2"/>
    <dgm:cxn modelId="{AB501022-9A77-4CBE-85D9-AA02DBABAF3A}" type="presParOf" srcId="{35E4378D-FD8C-494A-97EF-622F772796DF}" destId="{2475DCB3-30D7-4EB2-AAFC-9EB1FF093B83}" srcOrd="0" destOrd="0" presId="urn:microsoft.com/office/officeart/2005/8/layout/hierarchy2"/>
    <dgm:cxn modelId="{A333E024-617B-4394-B020-0774921275FB}" type="presParOf" srcId="{35E4378D-FD8C-494A-97EF-622F772796DF}" destId="{071E91EA-7C84-46AF-8379-BE588C156B65}" srcOrd="1" destOrd="0" presId="urn:microsoft.com/office/officeart/2005/8/layout/hierarchy2"/>
    <dgm:cxn modelId="{EB08606F-2226-4AA9-897E-C629FDC117C5}" type="presParOf" srcId="{727A29B0-44D6-4506-997C-9F31FB3BA8BC}" destId="{3BF68903-9301-491F-A599-42C0928433B9}" srcOrd="1" destOrd="0" presId="urn:microsoft.com/office/officeart/2005/8/layout/hierarchy2"/>
    <dgm:cxn modelId="{3FCF9057-91F9-4FF7-9F76-B42B2C2573CE}" type="presParOf" srcId="{3BF68903-9301-491F-A599-42C0928433B9}" destId="{9C81490E-A7E9-453F-9B68-AB0FAA7C76D4}" srcOrd="0" destOrd="0" presId="urn:microsoft.com/office/officeart/2005/8/layout/hierarchy2"/>
    <dgm:cxn modelId="{4493C56B-FE85-4CB8-89C7-966B152487F5}" type="presParOf" srcId="{3BF68903-9301-491F-A599-42C0928433B9}" destId="{19E1F9FA-B50E-4DC5-BB73-88F7CF6B7443}" srcOrd="1" destOrd="0" presId="urn:microsoft.com/office/officeart/2005/8/layout/hierarchy2"/>
    <dgm:cxn modelId="{D707EAD9-F7D8-4D92-8A55-E0183AFB47E8}" type="presParOf" srcId="{19E1F9FA-B50E-4DC5-BB73-88F7CF6B7443}" destId="{05F47660-1CDC-4D1F-B79A-51122D20B2D7}" srcOrd="0" destOrd="0" presId="urn:microsoft.com/office/officeart/2005/8/layout/hierarchy2"/>
    <dgm:cxn modelId="{5E388EE3-2E30-4305-997E-E2318879C261}" type="presParOf" srcId="{05F47660-1CDC-4D1F-B79A-51122D20B2D7}" destId="{CEBA8024-78AB-4024-BAD3-FE10E7B90407}" srcOrd="0" destOrd="0" presId="urn:microsoft.com/office/officeart/2005/8/layout/hierarchy2"/>
    <dgm:cxn modelId="{8EB69C7C-C5E9-4307-915E-C7B2613C01C4}" type="presParOf" srcId="{19E1F9FA-B50E-4DC5-BB73-88F7CF6B7443}" destId="{7A07A3FE-69C0-4EC1-99FA-CAAA446566F9}" srcOrd="1" destOrd="0" presId="urn:microsoft.com/office/officeart/2005/8/layout/hierarchy2"/>
    <dgm:cxn modelId="{31A017CA-81C0-4EE7-8D79-41AA3127969C}" type="presParOf" srcId="{7A07A3FE-69C0-4EC1-99FA-CAAA446566F9}" destId="{7AFE73C2-79CA-4E9B-A700-37BF9297CE53}" srcOrd="0" destOrd="0" presId="urn:microsoft.com/office/officeart/2005/8/layout/hierarchy2"/>
    <dgm:cxn modelId="{072324A4-CAB6-4D45-901C-FC8754C1DD90}" type="presParOf" srcId="{7A07A3FE-69C0-4EC1-99FA-CAAA446566F9}" destId="{59BF2662-44E1-4A9B-A187-254935721A87}" srcOrd="1" destOrd="0" presId="urn:microsoft.com/office/officeart/2005/8/layout/hierarchy2"/>
    <dgm:cxn modelId="{425689FF-3019-4775-9277-77DC35F10845}" type="presParOf" srcId="{59BF2662-44E1-4A9B-A187-254935721A87}" destId="{A6C5A547-272E-471C-AD42-AAADB34A6B9B}" srcOrd="0" destOrd="0" presId="urn:microsoft.com/office/officeart/2005/8/layout/hierarchy2"/>
    <dgm:cxn modelId="{26662574-60F8-4E42-9C95-70176B7C5326}" type="presParOf" srcId="{A6C5A547-272E-471C-AD42-AAADB34A6B9B}" destId="{AF396FB6-3794-4090-BCB9-05BDAA6AB45D}" srcOrd="0" destOrd="0" presId="urn:microsoft.com/office/officeart/2005/8/layout/hierarchy2"/>
    <dgm:cxn modelId="{06176649-D088-492A-9B01-8BF0D4D73BE1}" type="presParOf" srcId="{59BF2662-44E1-4A9B-A187-254935721A87}" destId="{FE6E31B3-8C96-478B-9B19-9AC3DDF34945}" srcOrd="1" destOrd="0" presId="urn:microsoft.com/office/officeart/2005/8/layout/hierarchy2"/>
    <dgm:cxn modelId="{AC9BD747-65D2-4B1C-9219-D252A25B41E2}" type="presParOf" srcId="{FE6E31B3-8C96-478B-9B19-9AC3DDF34945}" destId="{EB3696F0-785F-495B-8693-765A75649561}" srcOrd="0" destOrd="0" presId="urn:microsoft.com/office/officeart/2005/8/layout/hierarchy2"/>
    <dgm:cxn modelId="{AFACC544-C59E-4479-A899-48DDE064165E}" type="presParOf" srcId="{FE6E31B3-8C96-478B-9B19-9AC3DDF34945}" destId="{00783145-73A7-4A23-8DD0-30D6C8518472}" srcOrd="1" destOrd="0" presId="urn:microsoft.com/office/officeart/2005/8/layout/hierarchy2"/>
    <dgm:cxn modelId="{901FA721-DE10-4E9F-ACF9-D03129445CF9}" type="presParOf" srcId="{00783145-73A7-4A23-8DD0-30D6C8518472}" destId="{8DE9536B-6CF5-4A0E-B0EA-82ECFAA5F722}" srcOrd="0" destOrd="0" presId="urn:microsoft.com/office/officeart/2005/8/layout/hierarchy2"/>
    <dgm:cxn modelId="{BF57D913-DC12-41D0-BB19-631122E97D89}" type="presParOf" srcId="{8DE9536B-6CF5-4A0E-B0EA-82ECFAA5F722}" destId="{37F3FF09-854C-4AAA-A2E1-D0A7635E9EA2}" srcOrd="0" destOrd="0" presId="urn:microsoft.com/office/officeart/2005/8/layout/hierarchy2"/>
    <dgm:cxn modelId="{D44EC6CE-A571-4CA0-AADD-63F13CDBA294}" type="presParOf" srcId="{00783145-73A7-4A23-8DD0-30D6C8518472}" destId="{95901547-BC52-4868-8BCD-E7935890AA18}" srcOrd="1" destOrd="0" presId="urn:microsoft.com/office/officeart/2005/8/layout/hierarchy2"/>
    <dgm:cxn modelId="{48CF3249-F387-4BF9-B1F7-6662A557F3D3}" type="presParOf" srcId="{95901547-BC52-4868-8BCD-E7935890AA18}" destId="{8149FE6B-AB71-43D6-BDC2-67CE471A652E}" srcOrd="0" destOrd="0" presId="urn:microsoft.com/office/officeart/2005/8/layout/hierarchy2"/>
    <dgm:cxn modelId="{4C3522A1-F6E9-478F-8854-2CE75AB2246A}" type="presParOf" srcId="{95901547-BC52-4868-8BCD-E7935890AA18}" destId="{DF96437D-D9EA-4811-9A07-5C369D0D9F39}" srcOrd="1" destOrd="0" presId="urn:microsoft.com/office/officeart/2005/8/layout/hierarchy2"/>
    <dgm:cxn modelId="{47425953-1B6D-49F9-B19F-0C223A63DCFF}" type="presParOf" srcId="{DF96437D-D9EA-4811-9A07-5C369D0D9F39}" destId="{CF5B68AA-EDFC-42EE-BA92-0EBFCF98CA16}" srcOrd="0" destOrd="0" presId="urn:microsoft.com/office/officeart/2005/8/layout/hierarchy2"/>
    <dgm:cxn modelId="{18A7BD6E-D541-482E-8B74-9B177BFD2AE7}" type="presParOf" srcId="{CF5B68AA-EDFC-42EE-BA92-0EBFCF98CA16}" destId="{32D476AE-56E9-4B6A-B64C-D6956687AB03}" srcOrd="0" destOrd="0" presId="urn:microsoft.com/office/officeart/2005/8/layout/hierarchy2"/>
    <dgm:cxn modelId="{A0DCF7CF-B351-47B7-8BE8-ABFA7BF172A4}" type="presParOf" srcId="{DF96437D-D9EA-4811-9A07-5C369D0D9F39}" destId="{483E92D5-B561-4860-8AEA-C1FC1D65558E}" srcOrd="1" destOrd="0" presId="urn:microsoft.com/office/officeart/2005/8/layout/hierarchy2"/>
    <dgm:cxn modelId="{AFA6B607-66F5-4003-9191-7BB6CBBE82D0}" type="presParOf" srcId="{483E92D5-B561-4860-8AEA-C1FC1D65558E}" destId="{6CB0763F-6DDA-4BAC-B5A2-3CDA1A6AB024}" srcOrd="0" destOrd="0" presId="urn:microsoft.com/office/officeart/2005/8/layout/hierarchy2"/>
    <dgm:cxn modelId="{56218A39-2486-43F9-8F3B-FD24DD7FC12D}" type="presParOf" srcId="{483E92D5-B561-4860-8AEA-C1FC1D65558E}" destId="{9E5CC567-92EA-4CD1-96C9-E429F792E6EA}" srcOrd="1" destOrd="0" presId="urn:microsoft.com/office/officeart/2005/8/layout/hierarchy2"/>
    <dgm:cxn modelId="{5C7309D9-D824-4770-BE9D-5288B3C0D264}" type="presParOf" srcId="{00783145-73A7-4A23-8DD0-30D6C8518472}" destId="{A08FE4FD-81E1-474F-932B-5764188A372C}" srcOrd="2" destOrd="0" presId="urn:microsoft.com/office/officeart/2005/8/layout/hierarchy2"/>
    <dgm:cxn modelId="{91E46381-BA17-41D5-8606-45845009A425}" type="presParOf" srcId="{A08FE4FD-81E1-474F-932B-5764188A372C}" destId="{33F952E6-1F85-46AA-B1DE-4735CB197644}" srcOrd="0" destOrd="0" presId="urn:microsoft.com/office/officeart/2005/8/layout/hierarchy2"/>
    <dgm:cxn modelId="{819528DE-30F2-4489-8EEE-91D2A7481AF8}" type="presParOf" srcId="{00783145-73A7-4A23-8DD0-30D6C8518472}" destId="{5511573E-332F-4A6A-87E7-25012AF9929A}" srcOrd="3" destOrd="0" presId="urn:microsoft.com/office/officeart/2005/8/layout/hierarchy2"/>
    <dgm:cxn modelId="{59C6FC2E-8931-482A-9363-DEE33C531C72}" type="presParOf" srcId="{5511573E-332F-4A6A-87E7-25012AF9929A}" destId="{5DACDBAC-72FF-40F4-BA2A-8DD4A72CEC2A}" srcOrd="0" destOrd="0" presId="urn:microsoft.com/office/officeart/2005/8/layout/hierarchy2"/>
    <dgm:cxn modelId="{4ECD0243-69D8-43A2-8F26-48554AB02F33}" type="presParOf" srcId="{5511573E-332F-4A6A-87E7-25012AF9929A}" destId="{C1088C57-3ADA-4376-AE29-1E52FE155781}" srcOrd="1" destOrd="0" presId="urn:microsoft.com/office/officeart/2005/8/layout/hierarchy2"/>
    <dgm:cxn modelId="{E925B91B-8FB8-4D77-8010-67D0E7BF3A6B}" type="presParOf" srcId="{C1088C57-3ADA-4376-AE29-1E52FE155781}" destId="{A77A68CC-7D0A-4A8B-B00C-06D0180DA457}" srcOrd="0" destOrd="0" presId="urn:microsoft.com/office/officeart/2005/8/layout/hierarchy2"/>
    <dgm:cxn modelId="{6BD988BB-F652-4C7D-AAE4-AF54D715DF90}" type="presParOf" srcId="{A77A68CC-7D0A-4A8B-B00C-06D0180DA457}" destId="{BB385D88-D444-4170-A87E-7D25A07EF860}" srcOrd="0" destOrd="0" presId="urn:microsoft.com/office/officeart/2005/8/layout/hierarchy2"/>
    <dgm:cxn modelId="{242586C2-1FFA-493D-911E-87692E5EBAAA}" type="presParOf" srcId="{C1088C57-3ADA-4376-AE29-1E52FE155781}" destId="{6F4D6973-69BE-4186-8B5C-ABD2AA0580E2}" srcOrd="1" destOrd="0" presId="urn:microsoft.com/office/officeart/2005/8/layout/hierarchy2"/>
    <dgm:cxn modelId="{34F4AC33-7948-4421-BAF6-269A0D98A352}" type="presParOf" srcId="{6F4D6973-69BE-4186-8B5C-ABD2AA0580E2}" destId="{A8A87D7B-F79C-4546-9CE6-3B2778F8344A}" srcOrd="0" destOrd="0" presId="urn:microsoft.com/office/officeart/2005/8/layout/hierarchy2"/>
    <dgm:cxn modelId="{732BAED5-DE03-4DFD-ACF5-634132177B03}" type="presParOf" srcId="{6F4D6973-69BE-4186-8B5C-ABD2AA0580E2}" destId="{F79DFD88-C3F9-496D-8FAE-9365276E1FF5}" srcOrd="1" destOrd="0" presId="urn:microsoft.com/office/officeart/2005/8/layout/hierarchy2"/>
    <dgm:cxn modelId="{A3B54C4C-5D83-4AD1-97CD-3E3F034462DC}" type="presParOf" srcId="{59BF2662-44E1-4A9B-A187-254935721A87}" destId="{CFE7DE20-D7E5-42B4-8FEA-6E13B88004FB}" srcOrd="2" destOrd="0" presId="urn:microsoft.com/office/officeart/2005/8/layout/hierarchy2"/>
    <dgm:cxn modelId="{BF96465E-0565-4F79-96FE-B49408ED46E9}" type="presParOf" srcId="{CFE7DE20-D7E5-42B4-8FEA-6E13B88004FB}" destId="{44EEC748-B99B-471A-B5D5-EA1E59ADF1C3}" srcOrd="0" destOrd="0" presId="urn:microsoft.com/office/officeart/2005/8/layout/hierarchy2"/>
    <dgm:cxn modelId="{029297D4-10F7-484F-9348-2659536A287B}" type="presParOf" srcId="{59BF2662-44E1-4A9B-A187-254935721A87}" destId="{A6001BC9-9B00-4411-96E8-0D445404DC53}" srcOrd="3" destOrd="0" presId="urn:microsoft.com/office/officeart/2005/8/layout/hierarchy2"/>
    <dgm:cxn modelId="{865C719A-A6B2-479D-91B7-C4E637818B09}" type="presParOf" srcId="{A6001BC9-9B00-4411-96E8-0D445404DC53}" destId="{4868FF60-F237-4073-92F4-3574E9124396}" srcOrd="0" destOrd="0" presId="urn:microsoft.com/office/officeart/2005/8/layout/hierarchy2"/>
    <dgm:cxn modelId="{9E8C9AD4-1B38-433A-A70C-ACD5624BB731}" type="presParOf" srcId="{A6001BC9-9B00-4411-96E8-0D445404DC53}" destId="{B61004AE-DCBC-46D9-9511-C5C303086B2F}" srcOrd="1" destOrd="0" presId="urn:microsoft.com/office/officeart/2005/8/layout/hierarchy2"/>
    <dgm:cxn modelId="{A06A0572-5CCB-4723-82B2-F95EE7EC1A1D}" type="presParOf" srcId="{B61004AE-DCBC-46D9-9511-C5C303086B2F}" destId="{8C9EEE08-A799-452F-973F-4A4446F80EC2}" srcOrd="0" destOrd="0" presId="urn:microsoft.com/office/officeart/2005/8/layout/hierarchy2"/>
    <dgm:cxn modelId="{6A9BFCC1-99D8-4418-A86E-B20323BB5C4F}" type="presParOf" srcId="{8C9EEE08-A799-452F-973F-4A4446F80EC2}" destId="{11639136-4983-4065-B178-A3E531DA51C5}" srcOrd="0" destOrd="0" presId="urn:microsoft.com/office/officeart/2005/8/layout/hierarchy2"/>
    <dgm:cxn modelId="{071A4CED-74E9-4F64-9BA2-112AA25396A0}" type="presParOf" srcId="{B61004AE-DCBC-46D9-9511-C5C303086B2F}" destId="{AA9829C9-9B0A-4F50-BC0C-84ECDF6F849B}" srcOrd="1" destOrd="0" presId="urn:microsoft.com/office/officeart/2005/8/layout/hierarchy2"/>
    <dgm:cxn modelId="{B91185F8-96FE-4893-AC9F-06AB5B1726E8}" type="presParOf" srcId="{AA9829C9-9B0A-4F50-BC0C-84ECDF6F849B}" destId="{5BEEFC98-660C-49AD-A7A8-BAAE393E9E89}" srcOrd="0" destOrd="0" presId="urn:microsoft.com/office/officeart/2005/8/layout/hierarchy2"/>
    <dgm:cxn modelId="{EDCE089E-E712-4C5A-84C3-E8F287EC5600}" type="presParOf" srcId="{AA9829C9-9B0A-4F50-BC0C-84ECDF6F849B}" destId="{B0B0D92A-21FE-4E13-90DF-B2687A036542}" srcOrd="1" destOrd="0" presId="urn:microsoft.com/office/officeart/2005/8/layout/hierarchy2"/>
    <dgm:cxn modelId="{521FB1B0-89A2-485C-A73B-9082CADCE0BA}" type="presParOf" srcId="{B0B0D92A-21FE-4E13-90DF-B2687A036542}" destId="{4A40B300-6418-40CF-9278-CBD4EC83FD6D}" srcOrd="0" destOrd="0" presId="urn:microsoft.com/office/officeart/2005/8/layout/hierarchy2"/>
    <dgm:cxn modelId="{389FA30A-E8AE-4A21-BCAD-EAB18B6A4B9E}" type="presParOf" srcId="{4A40B300-6418-40CF-9278-CBD4EC83FD6D}" destId="{5E23B0D2-5B1E-468C-BE18-46D8FBA39639}" srcOrd="0" destOrd="0" presId="urn:microsoft.com/office/officeart/2005/8/layout/hierarchy2"/>
    <dgm:cxn modelId="{EB40D3F8-8D49-4F2F-BB62-2EF08EE315DC}" type="presParOf" srcId="{B0B0D92A-21FE-4E13-90DF-B2687A036542}" destId="{83E62240-5359-4F7A-A977-275B57970973}" srcOrd="1" destOrd="0" presId="urn:microsoft.com/office/officeart/2005/8/layout/hierarchy2"/>
    <dgm:cxn modelId="{658A4EBA-A013-45DB-99ED-7AFBBC58259C}" type="presParOf" srcId="{83E62240-5359-4F7A-A977-275B57970973}" destId="{365A6E15-76ED-4D7C-9FF8-A540FC75996B}" srcOrd="0" destOrd="0" presId="urn:microsoft.com/office/officeart/2005/8/layout/hierarchy2"/>
    <dgm:cxn modelId="{05FC1785-9FAC-482A-A514-34E62483DAA4}" type="presParOf" srcId="{83E62240-5359-4F7A-A977-275B57970973}" destId="{D19FF195-B197-4374-AFF1-ED31A0719A90}" srcOrd="1" destOrd="0" presId="urn:microsoft.com/office/officeart/2005/8/layout/hierarchy2"/>
    <dgm:cxn modelId="{061DDE97-A4FC-4468-B11F-7FE32BAAEA22}" type="presParOf" srcId="{B61004AE-DCBC-46D9-9511-C5C303086B2F}" destId="{293EB23D-7FB9-41E5-B4A1-6FB1B52C43C9}" srcOrd="2" destOrd="0" presId="urn:microsoft.com/office/officeart/2005/8/layout/hierarchy2"/>
    <dgm:cxn modelId="{7159485E-0A68-45DF-B974-741A21C212AD}" type="presParOf" srcId="{293EB23D-7FB9-41E5-B4A1-6FB1B52C43C9}" destId="{49C261F0-045D-4A1F-BD20-A7A13DD7E3E8}" srcOrd="0" destOrd="0" presId="urn:microsoft.com/office/officeart/2005/8/layout/hierarchy2"/>
    <dgm:cxn modelId="{E8DABE7A-AEE0-4A63-8EEB-B929B8DFA08B}" type="presParOf" srcId="{B61004AE-DCBC-46D9-9511-C5C303086B2F}" destId="{A0ABFEA9-EBB0-4209-AD9A-B78A5F956E5F}" srcOrd="3" destOrd="0" presId="urn:microsoft.com/office/officeart/2005/8/layout/hierarchy2"/>
    <dgm:cxn modelId="{104D5A03-9745-48DD-828E-D6A804D0343D}" type="presParOf" srcId="{A0ABFEA9-EBB0-4209-AD9A-B78A5F956E5F}" destId="{AA21A629-A99F-45F1-8410-7AA8970266D6}" srcOrd="0" destOrd="0" presId="urn:microsoft.com/office/officeart/2005/8/layout/hierarchy2"/>
    <dgm:cxn modelId="{9893185D-2A56-4704-8AF0-13CC413F28A6}" type="presParOf" srcId="{A0ABFEA9-EBB0-4209-AD9A-B78A5F956E5F}" destId="{B3589AF9-72B6-47CD-BF56-A24B92952F40}" srcOrd="1" destOrd="0" presId="urn:microsoft.com/office/officeart/2005/8/layout/hierarchy2"/>
    <dgm:cxn modelId="{0C8EE80E-6C33-4CDF-959A-6CA67B964BBB}" type="presParOf" srcId="{B3589AF9-72B6-47CD-BF56-A24B92952F40}" destId="{CB0CADA6-DD39-42E7-9D3D-395CE86DD920}" srcOrd="0" destOrd="0" presId="urn:microsoft.com/office/officeart/2005/8/layout/hierarchy2"/>
    <dgm:cxn modelId="{41361107-0670-47B4-9D8A-385D0B2BB8F8}" type="presParOf" srcId="{CB0CADA6-DD39-42E7-9D3D-395CE86DD920}" destId="{0C5AC8FC-BA96-4ED4-A938-F8C776C4D4B6}" srcOrd="0" destOrd="0" presId="urn:microsoft.com/office/officeart/2005/8/layout/hierarchy2"/>
    <dgm:cxn modelId="{8C5B9287-7B79-4132-83EF-A3AC51AE6A6E}" type="presParOf" srcId="{B3589AF9-72B6-47CD-BF56-A24B92952F40}" destId="{5E25A04E-8A27-4777-B0B6-34AFCB8E8E16}" srcOrd="1" destOrd="0" presId="urn:microsoft.com/office/officeart/2005/8/layout/hierarchy2"/>
    <dgm:cxn modelId="{6CA3771B-2221-40C5-A8F0-FD80CB068F90}" type="presParOf" srcId="{5E25A04E-8A27-4777-B0B6-34AFCB8E8E16}" destId="{647347B2-59AF-4EBD-B07D-5EAF89EE264C}" srcOrd="0" destOrd="0" presId="urn:microsoft.com/office/officeart/2005/8/layout/hierarchy2"/>
    <dgm:cxn modelId="{5BD12E06-1BD8-4D4B-B023-DA4879E0538E}" type="presParOf" srcId="{5E25A04E-8A27-4777-B0B6-34AFCB8E8E16}" destId="{D3FDD68D-09D2-4E90-A1CD-8A1EC5C2D22F}" srcOrd="1" destOrd="0" presId="urn:microsoft.com/office/officeart/2005/8/layout/hierarchy2"/>
    <dgm:cxn modelId="{51A65B1F-5829-470C-971B-97FDD5E5EF9D}" type="presParOf" srcId="{59BF2662-44E1-4A9B-A187-254935721A87}" destId="{7DE42758-5C60-4FEF-9949-06E609529C93}" srcOrd="4" destOrd="0" presId="urn:microsoft.com/office/officeart/2005/8/layout/hierarchy2"/>
    <dgm:cxn modelId="{BB3141C0-ADEB-4358-B0AD-A041F41EA889}" type="presParOf" srcId="{7DE42758-5C60-4FEF-9949-06E609529C93}" destId="{745905C9-9A13-4657-8D53-9DDA982979B6}" srcOrd="0" destOrd="0" presId="urn:microsoft.com/office/officeart/2005/8/layout/hierarchy2"/>
    <dgm:cxn modelId="{7E8CB3F4-9C97-48DA-9B93-7EC20F479050}" type="presParOf" srcId="{59BF2662-44E1-4A9B-A187-254935721A87}" destId="{059D9363-5BC2-4518-8A3C-1A7453E46918}" srcOrd="5" destOrd="0" presId="urn:microsoft.com/office/officeart/2005/8/layout/hierarchy2"/>
    <dgm:cxn modelId="{A4161AF8-CE5A-471F-97EB-4D0D35535123}" type="presParOf" srcId="{059D9363-5BC2-4518-8A3C-1A7453E46918}" destId="{087BBA6A-00E1-4668-B72B-0369E3152403}" srcOrd="0" destOrd="0" presId="urn:microsoft.com/office/officeart/2005/8/layout/hierarchy2"/>
    <dgm:cxn modelId="{A21E423B-B326-442E-BA67-0629879F9F1D}" type="presParOf" srcId="{059D9363-5BC2-4518-8A3C-1A7453E46918}" destId="{ADE6EDA8-20B1-410A-8826-3BE7E46C7250}" srcOrd="1" destOrd="0" presId="urn:microsoft.com/office/officeart/2005/8/layout/hierarchy2"/>
    <dgm:cxn modelId="{2884B35E-E651-47AD-A678-7ABE71A375FB}" type="presParOf" srcId="{ADE6EDA8-20B1-410A-8826-3BE7E46C7250}" destId="{7F84BA64-F1BE-47EF-B2EF-6E9DABB60E1E}" srcOrd="0" destOrd="0" presId="urn:microsoft.com/office/officeart/2005/8/layout/hierarchy2"/>
    <dgm:cxn modelId="{29AED9EC-46BE-4DE3-9D72-553F1219CE8A}" type="presParOf" srcId="{7F84BA64-F1BE-47EF-B2EF-6E9DABB60E1E}" destId="{0162A7D1-E175-46CC-B334-D0B41B038E89}" srcOrd="0" destOrd="0" presId="urn:microsoft.com/office/officeart/2005/8/layout/hierarchy2"/>
    <dgm:cxn modelId="{E73165D4-C293-4516-AFEB-9F814D09B3C9}" type="presParOf" srcId="{ADE6EDA8-20B1-410A-8826-3BE7E46C7250}" destId="{E375136D-105F-40B8-B2EF-2A221C0FBD35}" srcOrd="1" destOrd="0" presId="urn:microsoft.com/office/officeart/2005/8/layout/hierarchy2"/>
    <dgm:cxn modelId="{994E2DE7-3CA8-4BD4-A3E6-5F2C2DB7601E}" type="presParOf" srcId="{E375136D-105F-40B8-B2EF-2A221C0FBD35}" destId="{3A90D9BB-B4E5-4331-9A40-8715BD2FDC72}" srcOrd="0" destOrd="0" presId="urn:microsoft.com/office/officeart/2005/8/layout/hierarchy2"/>
    <dgm:cxn modelId="{3658DC87-211C-4B17-A433-6A38AA683BE3}" type="presParOf" srcId="{E375136D-105F-40B8-B2EF-2A221C0FBD35}" destId="{8C542D03-FAC6-4CCF-81CC-3B420DA5D36C}" srcOrd="1" destOrd="0" presId="urn:microsoft.com/office/officeart/2005/8/layout/hierarchy2"/>
    <dgm:cxn modelId="{AD72DE3D-D214-4CE8-B422-21F9C0C2316B}" type="presParOf" srcId="{8C542D03-FAC6-4CCF-81CC-3B420DA5D36C}" destId="{262BE533-522F-4C9A-A22A-08D0EC23FF94}" srcOrd="0" destOrd="0" presId="urn:microsoft.com/office/officeart/2005/8/layout/hierarchy2"/>
    <dgm:cxn modelId="{47470FF7-9216-4B3C-BEE1-26DDCD072D01}" type="presParOf" srcId="{262BE533-522F-4C9A-A22A-08D0EC23FF94}" destId="{24CD8793-D1AE-412D-88E9-05551BEAED9E}" srcOrd="0" destOrd="0" presId="urn:microsoft.com/office/officeart/2005/8/layout/hierarchy2"/>
    <dgm:cxn modelId="{FFEB031B-D445-4A2B-86AA-E38427039349}" type="presParOf" srcId="{8C542D03-FAC6-4CCF-81CC-3B420DA5D36C}" destId="{A5D1D8C9-7FFC-4689-9F46-8ABBEA35F97B}" srcOrd="1" destOrd="0" presId="urn:microsoft.com/office/officeart/2005/8/layout/hierarchy2"/>
    <dgm:cxn modelId="{D1B4B707-FF37-420C-BF57-DCFBDF143343}" type="presParOf" srcId="{A5D1D8C9-7FFC-4689-9F46-8ABBEA35F97B}" destId="{B7B98104-68F9-42D8-A4E4-F4D0639367BD}" srcOrd="0" destOrd="0" presId="urn:microsoft.com/office/officeart/2005/8/layout/hierarchy2"/>
    <dgm:cxn modelId="{9F964425-6584-445D-A737-3D8CCDA8F905}" type="presParOf" srcId="{A5D1D8C9-7FFC-4689-9F46-8ABBEA35F97B}" destId="{E55287BF-D769-4E77-ADD9-3DFA2BF1873C}" srcOrd="1" destOrd="0" presId="urn:microsoft.com/office/officeart/2005/8/layout/hierarchy2"/>
    <dgm:cxn modelId="{3A610D26-98C7-475D-B01E-29DC68B92A09}" type="presParOf" srcId="{E55287BF-D769-4E77-ADD9-3DFA2BF1873C}" destId="{2BCDD48D-1EEE-46EF-B7E8-D33729AC98D8}" srcOrd="0" destOrd="0" presId="urn:microsoft.com/office/officeart/2005/8/layout/hierarchy2"/>
    <dgm:cxn modelId="{396B7B19-6200-4314-81D4-33F15B4BD11B}" type="presParOf" srcId="{2BCDD48D-1EEE-46EF-B7E8-D33729AC98D8}" destId="{420E1C28-AF1D-4F2F-817F-E812FFBB5BBC}" srcOrd="0" destOrd="0" presId="urn:microsoft.com/office/officeart/2005/8/layout/hierarchy2"/>
    <dgm:cxn modelId="{CAE55BB0-95FA-4543-8721-5DE004EC984B}" type="presParOf" srcId="{E55287BF-D769-4E77-ADD9-3DFA2BF1873C}" destId="{8FA97220-F283-418B-8D8C-8C8AD1DBC129}" srcOrd="1" destOrd="0" presId="urn:microsoft.com/office/officeart/2005/8/layout/hierarchy2"/>
    <dgm:cxn modelId="{971432CC-C937-4A91-BB1A-51D8243844AF}" type="presParOf" srcId="{8FA97220-F283-418B-8D8C-8C8AD1DBC129}" destId="{FCA3292F-ADCB-4E94-BD1F-E74AD62BA934}" srcOrd="0" destOrd="0" presId="urn:microsoft.com/office/officeart/2005/8/layout/hierarchy2"/>
    <dgm:cxn modelId="{B12FE295-B2E9-4F8B-BCC7-A793AB8BFF64}" type="presParOf" srcId="{8FA97220-F283-418B-8D8C-8C8AD1DBC129}" destId="{C4795243-1F96-4798-8747-926968C96397}" srcOrd="1" destOrd="0" presId="urn:microsoft.com/office/officeart/2005/8/layout/hierarchy2"/>
    <dgm:cxn modelId="{1141D21F-09E8-425D-A644-5DE6DB98D455}" type="presParOf" srcId="{8C542D03-FAC6-4CCF-81CC-3B420DA5D36C}" destId="{CED660A8-873E-4322-B6C2-9C96C17967F0}" srcOrd="2" destOrd="0" presId="urn:microsoft.com/office/officeart/2005/8/layout/hierarchy2"/>
    <dgm:cxn modelId="{96EF54B7-EE48-4262-A117-FEAF478D46C5}" type="presParOf" srcId="{CED660A8-873E-4322-B6C2-9C96C17967F0}" destId="{32E663E1-0596-41D7-B136-06E02F12C29D}" srcOrd="0" destOrd="0" presId="urn:microsoft.com/office/officeart/2005/8/layout/hierarchy2"/>
    <dgm:cxn modelId="{7BC429DC-8D4B-454A-A265-F1A61D46945B}" type="presParOf" srcId="{8C542D03-FAC6-4CCF-81CC-3B420DA5D36C}" destId="{A44B760E-361A-4285-AF26-211701B606FD}" srcOrd="3" destOrd="0" presId="urn:microsoft.com/office/officeart/2005/8/layout/hierarchy2"/>
    <dgm:cxn modelId="{DD11F7BA-F604-420B-A486-251713096E3C}" type="presParOf" srcId="{A44B760E-361A-4285-AF26-211701B606FD}" destId="{363C5A28-1EA1-404B-8A18-80BF6785158B}" srcOrd="0" destOrd="0" presId="urn:microsoft.com/office/officeart/2005/8/layout/hierarchy2"/>
    <dgm:cxn modelId="{AD4C836E-1804-4090-A868-9AB2A65359E0}" type="presParOf" srcId="{A44B760E-361A-4285-AF26-211701B606FD}" destId="{787F1043-5E97-4615-AE65-1E14DB56968A}" srcOrd="1" destOrd="0" presId="urn:microsoft.com/office/officeart/2005/8/layout/hierarchy2"/>
    <dgm:cxn modelId="{BE74FFA0-5AFA-4E9D-8849-146CD43BABF4}" type="presParOf" srcId="{787F1043-5E97-4615-AE65-1E14DB56968A}" destId="{5E33F5C9-6356-4320-805F-0797B0161838}" srcOrd="0" destOrd="0" presId="urn:microsoft.com/office/officeart/2005/8/layout/hierarchy2"/>
    <dgm:cxn modelId="{CEF8CFEA-2881-433A-B617-1AEF1031FC85}" type="presParOf" srcId="{5E33F5C9-6356-4320-805F-0797B0161838}" destId="{E40DA7CC-400A-47DB-A5E7-E43ABB832971}" srcOrd="0" destOrd="0" presId="urn:microsoft.com/office/officeart/2005/8/layout/hierarchy2"/>
    <dgm:cxn modelId="{A9C7EA63-2FAF-45E2-B588-19D83A81EC07}" type="presParOf" srcId="{787F1043-5E97-4615-AE65-1E14DB56968A}" destId="{146E9F16-3C1B-41FD-BA26-608BBC21F890}" srcOrd="1" destOrd="0" presId="urn:microsoft.com/office/officeart/2005/8/layout/hierarchy2"/>
    <dgm:cxn modelId="{CAD2B0E7-16A6-4947-ADFB-790ECA0A6A7D}" type="presParOf" srcId="{146E9F16-3C1B-41FD-BA26-608BBC21F890}" destId="{ABD1CFCF-4F62-45ED-BA11-645BD6C6D606}" srcOrd="0" destOrd="0" presId="urn:microsoft.com/office/officeart/2005/8/layout/hierarchy2"/>
    <dgm:cxn modelId="{0F063251-52BE-4F7C-8227-76F75A0DEB50}" type="presParOf" srcId="{146E9F16-3C1B-41FD-BA26-608BBC21F890}" destId="{DF2870D0-3E67-4746-8E10-3956BA357885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97C0F-F3EC-45FB-9C05-61A25219ED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7ED4A-E464-474F-9647-18D8BE6ECD9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smtClean="0">
              <a:latin typeface="+mj-lt"/>
            </a:rPr>
            <a:t>O/F test +/-</a:t>
          </a:r>
          <a:endParaRPr lang="en-US" sz="1600" cap="all" baseline="0" dirty="0">
            <a:latin typeface="+mj-lt"/>
          </a:endParaRPr>
        </a:p>
      </dgm:t>
    </dgm:pt>
    <dgm:pt modelId="{56AAA4BD-695C-4053-9C2A-79B3813748EB}" type="parTrans" cxnId="{4E31C269-C138-4867-A190-0BF6E4D52E01}">
      <dgm:prSet/>
      <dgm:spPr/>
      <dgm:t>
        <a:bodyPr/>
        <a:lstStyle/>
        <a:p>
          <a:endParaRPr lang="en-US" sz="1600"/>
        </a:p>
      </dgm:t>
    </dgm:pt>
    <dgm:pt modelId="{B2247E9F-A206-4314-8849-986934B82EFE}" type="sibTrans" cxnId="{4E31C269-C138-4867-A190-0BF6E4D52E01}">
      <dgm:prSet/>
      <dgm:spPr/>
      <dgm:t>
        <a:bodyPr/>
        <a:lstStyle/>
        <a:p>
          <a:endParaRPr lang="en-US" sz="1600"/>
        </a:p>
      </dgm:t>
    </dgm:pt>
    <dgm:pt modelId="{25840EB3-1C8A-4FC2-BBC0-A4952EC4F944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smtClean="0">
              <a:latin typeface="+mj-lt"/>
            </a:rPr>
            <a:t>O/F test +/+</a:t>
          </a:r>
          <a:endParaRPr lang="en-US" sz="1600" cap="all" baseline="0" dirty="0">
            <a:latin typeface="+mj-lt"/>
          </a:endParaRPr>
        </a:p>
      </dgm:t>
    </dgm:pt>
    <dgm:pt modelId="{03D1273E-5EBB-42B5-9DCE-BDA6A9521C81}" type="parTrans" cxnId="{E0F8EFED-8AB0-45F2-8914-CB23EA3B327A}">
      <dgm:prSet/>
      <dgm:spPr/>
      <dgm:t>
        <a:bodyPr/>
        <a:lstStyle/>
        <a:p>
          <a:endParaRPr lang="en-US" sz="1600"/>
        </a:p>
      </dgm:t>
    </dgm:pt>
    <dgm:pt modelId="{17F34BFE-5FBB-4FE5-91A2-42D89F1E4B1A}" type="sibTrans" cxnId="{E0F8EFED-8AB0-45F2-8914-CB23EA3B327A}">
      <dgm:prSet/>
      <dgm:spPr/>
      <dgm:t>
        <a:bodyPr/>
        <a:lstStyle/>
        <a:p>
          <a:endParaRPr lang="en-US" sz="1600"/>
        </a:p>
      </dgm:t>
    </dgm:pt>
    <dgm:pt modelId="{D40F6610-75ED-4733-B936-C01AC196EE2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err="1" smtClean="0">
              <a:latin typeface="+mj-lt"/>
            </a:rPr>
            <a:t>fermenting</a:t>
          </a:r>
          <a:endParaRPr lang="en-US" sz="1600" cap="all" baseline="0" dirty="0">
            <a:latin typeface="+mj-lt"/>
          </a:endParaRPr>
        </a:p>
      </dgm:t>
    </dgm:pt>
    <dgm:pt modelId="{1FCBAE56-4469-4970-96C3-70B3A399F3C5}" type="parTrans" cxnId="{C527BD1C-9ACC-4DFD-9E9E-EE046AEAF824}">
      <dgm:prSet/>
      <dgm:spPr/>
      <dgm:t>
        <a:bodyPr/>
        <a:lstStyle/>
        <a:p>
          <a:endParaRPr lang="en-US" sz="1600"/>
        </a:p>
      </dgm:t>
    </dgm:pt>
    <dgm:pt modelId="{52285BA2-8F02-46A0-BFFE-F58093146B5D}" type="sibTrans" cxnId="{C527BD1C-9ACC-4DFD-9E9E-EE046AEAF824}">
      <dgm:prSet/>
      <dgm:spPr/>
      <dgm:t>
        <a:bodyPr/>
        <a:lstStyle/>
        <a:p>
          <a:endParaRPr lang="en-US" sz="1600"/>
        </a:p>
      </dgm:t>
    </dgm:pt>
    <dgm:pt modelId="{ADD6CCD6-0C43-42A3-A21B-56FCFF08DD5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smtClean="0">
              <a:latin typeface="+mj-lt"/>
            </a:rPr>
            <a:t>Non-</a:t>
          </a:r>
          <a:r>
            <a:rPr lang="cs-CZ" sz="1600" cap="all" baseline="0" dirty="0" err="1" smtClean="0">
              <a:latin typeface="+mj-lt"/>
            </a:rPr>
            <a:t>fermenting</a:t>
          </a:r>
          <a:endParaRPr lang="en-US" sz="1600" cap="all" baseline="0" dirty="0">
            <a:latin typeface="+mj-lt"/>
          </a:endParaRPr>
        </a:p>
      </dgm:t>
    </dgm:pt>
    <dgm:pt modelId="{D6F47CE9-B508-4ABE-A2E4-EC85E9B457F8}" type="parTrans" cxnId="{376D7FB9-3213-4DAC-9B91-68185E0FAA79}">
      <dgm:prSet/>
      <dgm:spPr/>
      <dgm:t>
        <a:bodyPr/>
        <a:lstStyle/>
        <a:p>
          <a:endParaRPr lang="en-US" sz="1600"/>
        </a:p>
      </dgm:t>
    </dgm:pt>
    <dgm:pt modelId="{14100D3C-1307-4057-B96C-F6BC1B18CBFD}" type="sibTrans" cxnId="{376D7FB9-3213-4DAC-9B91-68185E0FAA79}">
      <dgm:prSet/>
      <dgm:spPr/>
      <dgm:t>
        <a:bodyPr/>
        <a:lstStyle/>
        <a:p>
          <a:endParaRPr lang="en-US" sz="1600"/>
        </a:p>
      </dgm:t>
    </dgm:pt>
    <dgm:pt modelId="{E69C44C3-9C06-40BE-B545-CD7BBB77EC30}">
      <dgm:prSet phldrT="[Text]" custT="1"/>
      <dgm:spPr/>
      <dgm:t>
        <a:bodyPr/>
        <a:lstStyle/>
        <a:p>
          <a:r>
            <a:rPr lang="cs-CZ" sz="1600" i="1" dirty="0" err="1" smtClean="0"/>
            <a:t>Pseudomonas</a:t>
          </a:r>
          <a:r>
            <a:rPr lang="cs-CZ" sz="1600" i="1" dirty="0" smtClean="0"/>
            <a:t> </a:t>
          </a:r>
          <a:r>
            <a:rPr lang="cs-CZ" sz="1600" i="1" dirty="0" err="1" smtClean="0"/>
            <a:t>aeruginosa</a:t>
          </a:r>
          <a:endParaRPr lang="en-US" sz="1600" i="1" dirty="0"/>
        </a:p>
      </dgm:t>
    </dgm:pt>
    <dgm:pt modelId="{E5BBEEBA-3C0E-4A1F-BD64-88D6FD8337DF}" type="parTrans" cxnId="{2577803A-8D0D-4039-95A9-7BDD6DFFA083}">
      <dgm:prSet/>
      <dgm:spPr/>
      <dgm:t>
        <a:bodyPr/>
        <a:lstStyle/>
        <a:p>
          <a:endParaRPr lang="en-US" sz="1600"/>
        </a:p>
      </dgm:t>
    </dgm:pt>
    <dgm:pt modelId="{E059BC16-0235-4AB9-90D3-66AFF46EA73C}" type="sibTrans" cxnId="{2577803A-8D0D-4039-95A9-7BDD6DFFA083}">
      <dgm:prSet/>
      <dgm:spPr/>
      <dgm:t>
        <a:bodyPr/>
        <a:lstStyle/>
        <a:p>
          <a:endParaRPr lang="en-US" sz="1600"/>
        </a:p>
      </dgm:t>
    </dgm:pt>
    <dgm:pt modelId="{68026FFF-E60A-4F06-8233-ACC6B0607029}">
      <dgm:prSet phldrT="[Text]" custT="1"/>
      <dgm:spPr/>
      <dgm:t>
        <a:bodyPr/>
        <a:lstStyle/>
        <a:p>
          <a:r>
            <a:rPr lang="cs-CZ" sz="1600" i="1" dirty="0" err="1" smtClean="0"/>
            <a:t>Burkholderia</a:t>
          </a:r>
          <a:r>
            <a:rPr lang="cs-CZ" sz="1600" i="1" dirty="0" smtClean="0"/>
            <a:t> </a:t>
          </a:r>
          <a:r>
            <a:rPr lang="cs-CZ" sz="1600" i="1" dirty="0" err="1" smtClean="0"/>
            <a:t>cepacia</a:t>
          </a:r>
          <a:endParaRPr lang="en-US" sz="1600" i="1" dirty="0"/>
        </a:p>
      </dgm:t>
    </dgm:pt>
    <dgm:pt modelId="{53F2C875-7029-4789-88CB-00B859FCC432}" type="parTrans" cxnId="{CE701AEE-2FD8-4DEC-9DB4-8B5ADFB58746}">
      <dgm:prSet/>
      <dgm:spPr/>
      <dgm:t>
        <a:bodyPr/>
        <a:lstStyle/>
        <a:p>
          <a:endParaRPr lang="en-US" sz="1600"/>
        </a:p>
      </dgm:t>
    </dgm:pt>
    <dgm:pt modelId="{C7D2E429-E943-4B24-B9CC-7E4C37662571}" type="sibTrans" cxnId="{CE701AEE-2FD8-4DEC-9DB4-8B5ADFB58746}">
      <dgm:prSet/>
      <dgm:spPr/>
      <dgm:t>
        <a:bodyPr/>
        <a:lstStyle/>
        <a:p>
          <a:endParaRPr lang="en-US" sz="1600"/>
        </a:p>
      </dgm:t>
    </dgm:pt>
    <dgm:pt modelId="{B6E13713-E348-4437-9324-0AE1A58B25B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err="1" smtClean="0">
              <a:latin typeface="+mj-lt"/>
            </a:rPr>
            <a:t>oxidase</a:t>
          </a:r>
          <a:r>
            <a:rPr lang="cs-CZ" sz="1600" cap="all" baseline="0" dirty="0" smtClean="0">
              <a:latin typeface="+mj-lt"/>
            </a:rPr>
            <a:t> +</a:t>
          </a:r>
          <a:endParaRPr lang="en-US" sz="1600" cap="all" baseline="0" dirty="0">
            <a:latin typeface="+mj-lt"/>
          </a:endParaRPr>
        </a:p>
      </dgm:t>
    </dgm:pt>
    <dgm:pt modelId="{9C684B67-EDAF-4172-9CC6-63B5C071FE22}" type="parTrans" cxnId="{1D0AB0DF-01D4-45C5-9BCD-47A310159991}">
      <dgm:prSet/>
      <dgm:spPr/>
      <dgm:t>
        <a:bodyPr/>
        <a:lstStyle/>
        <a:p>
          <a:endParaRPr lang="en-US" sz="1600"/>
        </a:p>
      </dgm:t>
    </dgm:pt>
    <dgm:pt modelId="{5715D2AF-B4EB-447D-B777-6A7D72374D9D}" type="sibTrans" cxnId="{1D0AB0DF-01D4-45C5-9BCD-47A310159991}">
      <dgm:prSet/>
      <dgm:spPr/>
      <dgm:t>
        <a:bodyPr/>
        <a:lstStyle/>
        <a:p>
          <a:endParaRPr lang="en-US" sz="1600"/>
        </a:p>
      </dgm:t>
    </dgm:pt>
    <dgm:pt modelId="{53BCF288-0813-4444-8F5B-6CCE156589FB}">
      <dgm:prSet phldrT="[Text]" custT="1"/>
      <dgm:spPr/>
      <dgm:t>
        <a:bodyPr/>
        <a:lstStyle/>
        <a:p>
          <a:r>
            <a:rPr lang="cs-CZ" sz="1600" i="1" dirty="0" smtClean="0"/>
            <a:t>Vibrio </a:t>
          </a:r>
          <a:r>
            <a:rPr lang="cs-CZ" sz="1600" i="1" dirty="0" err="1" smtClean="0"/>
            <a:t>cholerae</a:t>
          </a:r>
          <a:endParaRPr lang="en-US" sz="1600" i="1" dirty="0"/>
        </a:p>
      </dgm:t>
    </dgm:pt>
    <dgm:pt modelId="{C5CF3BD4-E847-4FBF-ACD9-B806D041000A}" type="parTrans" cxnId="{E6293328-2A15-4CAD-86AF-5F0A11B11752}">
      <dgm:prSet/>
      <dgm:spPr/>
      <dgm:t>
        <a:bodyPr/>
        <a:lstStyle/>
        <a:p>
          <a:endParaRPr lang="en-US" sz="1600"/>
        </a:p>
      </dgm:t>
    </dgm:pt>
    <dgm:pt modelId="{25B252FC-D035-4FD6-A8D2-92C92E70529C}" type="sibTrans" cxnId="{E6293328-2A15-4CAD-86AF-5F0A11B11752}">
      <dgm:prSet/>
      <dgm:spPr/>
      <dgm:t>
        <a:bodyPr/>
        <a:lstStyle/>
        <a:p>
          <a:endParaRPr lang="en-US" sz="1600"/>
        </a:p>
      </dgm:t>
    </dgm:pt>
    <dgm:pt modelId="{AA0822F5-1012-4F31-B944-C30B39A058EB}">
      <dgm:prSet phldrT="[Text]" custT="1"/>
      <dgm:spPr/>
      <dgm:t>
        <a:bodyPr/>
        <a:lstStyle/>
        <a:p>
          <a:r>
            <a:rPr lang="cs-CZ" sz="1600" i="1" dirty="0" err="1" smtClean="0"/>
            <a:t>Haemophilus</a:t>
          </a:r>
          <a:r>
            <a:rPr lang="cs-CZ" sz="1600" i="1" dirty="0" smtClean="0"/>
            <a:t> </a:t>
          </a:r>
          <a:r>
            <a:rPr lang="cs-CZ" sz="1600" i="1" dirty="0" err="1" smtClean="0"/>
            <a:t>influenzae</a:t>
          </a:r>
          <a:endParaRPr lang="en-US" sz="1600" i="1" dirty="0"/>
        </a:p>
      </dgm:t>
    </dgm:pt>
    <dgm:pt modelId="{CBFD5EB2-7EC4-489E-A62E-910748B5EC4A}" type="parTrans" cxnId="{173290F7-C3E9-4304-B158-4BA1F960AC1B}">
      <dgm:prSet/>
      <dgm:spPr/>
      <dgm:t>
        <a:bodyPr/>
        <a:lstStyle/>
        <a:p>
          <a:endParaRPr lang="en-US" sz="1600"/>
        </a:p>
      </dgm:t>
    </dgm:pt>
    <dgm:pt modelId="{41444807-65B5-4CB3-BE12-5F705BF41F3B}" type="sibTrans" cxnId="{173290F7-C3E9-4304-B158-4BA1F960AC1B}">
      <dgm:prSet/>
      <dgm:spPr/>
      <dgm:t>
        <a:bodyPr/>
        <a:lstStyle/>
        <a:p>
          <a:endParaRPr lang="en-US" sz="1600"/>
        </a:p>
      </dgm:t>
    </dgm:pt>
    <dgm:pt modelId="{C3C02C24-8928-4E21-A561-F5B4BEA0C27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err="1" smtClean="0">
              <a:latin typeface="+mj-lt"/>
            </a:rPr>
            <a:t>oxidase</a:t>
          </a:r>
          <a:r>
            <a:rPr lang="cs-CZ" sz="1600" cap="all" baseline="0" dirty="0" smtClean="0">
              <a:latin typeface="+mj-lt"/>
            </a:rPr>
            <a:t> -</a:t>
          </a:r>
          <a:endParaRPr lang="en-US" sz="1600" cap="all" baseline="0" dirty="0">
            <a:latin typeface="+mj-lt"/>
          </a:endParaRPr>
        </a:p>
      </dgm:t>
    </dgm:pt>
    <dgm:pt modelId="{DA792ADF-6620-4167-BAFE-E4EA8BCABF71}" type="parTrans" cxnId="{A5BC6E0B-EDE9-4724-BDA6-1C2E96B5BFF1}">
      <dgm:prSet/>
      <dgm:spPr/>
      <dgm:t>
        <a:bodyPr/>
        <a:lstStyle/>
        <a:p>
          <a:endParaRPr lang="en-US" sz="1600"/>
        </a:p>
      </dgm:t>
    </dgm:pt>
    <dgm:pt modelId="{90D46F62-E58B-49C6-A61D-5953D0D7D7A0}" type="sibTrans" cxnId="{A5BC6E0B-EDE9-4724-BDA6-1C2E96B5BFF1}">
      <dgm:prSet/>
      <dgm:spPr/>
      <dgm:t>
        <a:bodyPr/>
        <a:lstStyle/>
        <a:p>
          <a:endParaRPr lang="en-US" sz="1600"/>
        </a:p>
      </dgm:t>
    </dgm:pt>
    <dgm:pt modelId="{B31CF6CF-DDE7-47C4-BAF9-EDE5C735720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600" i="1" dirty="0" err="1" smtClean="0"/>
            <a:t>Enterobacteriaceae</a:t>
          </a:r>
          <a:endParaRPr lang="en-US" sz="1600" i="1" dirty="0"/>
        </a:p>
      </dgm:t>
    </dgm:pt>
    <dgm:pt modelId="{6C5BBC71-AE00-47AB-B123-6423F123AB42}" type="parTrans" cxnId="{CFD2FB08-AFD9-4A9C-931F-F31C98517BBF}">
      <dgm:prSet/>
      <dgm:spPr/>
      <dgm:t>
        <a:bodyPr/>
        <a:lstStyle/>
        <a:p>
          <a:endParaRPr lang="en-US" sz="1600"/>
        </a:p>
      </dgm:t>
    </dgm:pt>
    <dgm:pt modelId="{BA5D5DB7-B2CA-4F1F-8AA8-73E08BACBA1A}" type="sibTrans" cxnId="{CFD2FB08-AFD9-4A9C-931F-F31C98517BBF}">
      <dgm:prSet/>
      <dgm:spPr/>
      <dgm:t>
        <a:bodyPr/>
        <a:lstStyle/>
        <a:p>
          <a:endParaRPr lang="en-US" sz="1600"/>
        </a:p>
      </dgm:t>
    </dgm:pt>
    <dgm:pt modelId="{7ABA4FE3-127C-4919-BFBB-88680380A55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600" cap="all" baseline="0" dirty="0" err="1" smtClean="0">
              <a:latin typeface="+mj-lt"/>
            </a:rPr>
            <a:t>Enterotest</a:t>
          </a:r>
          <a:endParaRPr lang="en-US" sz="1600" cap="all" baseline="0" dirty="0">
            <a:latin typeface="+mj-lt"/>
          </a:endParaRPr>
        </a:p>
      </dgm:t>
    </dgm:pt>
    <dgm:pt modelId="{95FD9181-3325-4D4C-8F83-BB9DA4050C33}" type="parTrans" cxnId="{F0F28CEF-0879-49B4-8BFE-8BDD4E6CD99C}">
      <dgm:prSet/>
      <dgm:spPr/>
      <dgm:t>
        <a:bodyPr/>
        <a:lstStyle/>
        <a:p>
          <a:endParaRPr lang="en-US" sz="1600"/>
        </a:p>
      </dgm:t>
    </dgm:pt>
    <dgm:pt modelId="{3627E52F-EFC7-48E3-9E31-447C994610D2}" type="sibTrans" cxnId="{F0F28CEF-0879-49B4-8BFE-8BDD4E6CD99C}">
      <dgm:prSet/>
      <dgm:spPr/>
      <dgm:t>
        <a:bodyPr/>
        <a:lstStyle/>
        <a:p>
          <a:endParaRPr lang="en-US" sz="1600"/>
        </a:p>
      </dgm:t>
    </dgm:pt>
    <dgm:pt modelId="{3823642B-0EE4-48BA-85A6-016C4FC21065}">
      <dgm:prSet phldrT="[Text]" custT="1"/>
      <dgm:spPr/>
      <dgm:t>
        <a:bodyPr/>
        <a:lstStyle/>
        <a:p>
          <a:r>
            <a:rPr lang="cs-CZ" sz="1600" i="1" dirty="0" err="1" smtClean="0"/>
            <a:t>Escherichia</a:t>
          </a:r>
          <a:r>
            <a:rPr lang="cs-CZ" sz="1600" i="1" dirty="0" smtClean="0"/>
            <a:t> coli</a:t>
          </a:r>
          <a:endParaRPr lang="en-US" sz="1600" i="1" dirty="0"/>
        </a:p>
      </dgm:t>
    </dgm:pt>
    <dgm:pt modelId="{9D7920BE-2E96-4F41-8133-0782F2C304D2}" type="parTrans" cxnId="{971D3D78-81D1-421C-A7B3-CCA9EEA8EC17}">
      <dgm:prSet/>
      <dgm:spPr/>
      <dgm:t>
        <a:bodyPr/>
        <a:lstStyle/>
        <a:p>
          <a:endParaRPr lang="en-US" sz="1600"/>
        </a:p>
      </dgm:t>
    </dgm:pt>
    <dgm:pt modelId="{49109A87-FAEA-4B09-971C-55E411BB9C06}" type="sibTrans" cxnId="{971D3D78-81D1-421C-A7B3-CCA9EEA8EC17}">
      <dgm:prSet/>
      <dgm:spPr/>
      <dgm:t>
        <a:bodyPr/>
        <a:lstStyle/>
        <a:p>
          <a:endParaRPr lang="en-US" sz="1600"/>
        </a:p>
      </dgm:t>
    </dgm:pt>
    <dgm:pt modelId="{DCECEC33-5034-46F1-BD3B-95A26E1108F6}">
      <dgm:prSet phldrT="[Text]" custT="1"/>
      <dgm:spPr/>
      <dgm:t>
        <a:bodyPr/>
        <a:lstStyle/>
        <a:p>
          <a:r>
            <a:rPr lang="cs-CZ" sz="1600" i="1" dirty="0" err="1" smtClean="0"/>
            <a:t>Klebsiella</a:t>
          </a:r>
          <a:r>
            <a:rPr lang="cs-CZ" sz="1600" i="1" dirty="0" smtClean="0"/>
            <a:t> </a:t>
          </a:r>
          <a:r>
            <a:rPr lang="cs-CZ" sz="1600" i="1" dirty="0" err="1" smtClean="0"/>
            <a:t>pneumoniae</a:t>
          </a:r>
          <a:endParaRPr lang="en-US" sz="1600" i="1" dirty="0"/>
        </a:p>
      </dgm:t>
    </dgm:pt>
    <dgm:pt modelId="{708968E8-9FA1-4483-8E67-A52F9F9E71A3}" type="parTrans" cxnId="{9F2F8A40-8922-42BE-8CEF-43A943C62D15}">
      <dgm:prSet/>
      <dgm:spPr/>
      <dgm:t>
        <a:bodyPr/>
        <a:lstStyle/>
        <a:p>
          <a:endParaRPr lang="en-US" sz="1600"/>
        </a:p>
      </dgm:t>
    </dgm:pt>
    <dgm:pt modelId="{0BF53160-6741-4637-8203-1B6C21B03FA8}" type="sibTrans" cxnId="{9F2F8A40-8922-42BE-8CEF-43A943C62D15}">
      <dgm:prSet/>
      <dgm:spPr/>
      <dgm:t>
        <a:bodyPr/>
        <a:lstStyle/>
        <a:p>
          <a:endParaRPr lang="en-US" sz="1600"/>
        </a:p>
      </dgm:t>
    </dgm:pt>
    <dgm:pt modelId="{F4BCFBF2-76D5-4BB7-B5D0-CC2751C32903}">
      <dgm:prSet phldrT="[Text]" custT="1"/>
      <dgm:spPr/>
      <dgm:t>
        <a:bodyPr/>
        <a:lstStyle/>
        <a:p>
          <a:r>
            <a:rPr lang="cs-CZ" sz="1600" i="1" dirty="0" err="1" smtClean="0"/>
            <a:t>Salmonella</a:t>
          </a:r>
          <a:r>
            <a:rPr lang="cs-CZ" sz="1600" i="1" dirty="0" smtClean="0"/>
            <a:t> </a:t>
          </a:r>
          <a:r>
            <a:rPr lang="cs-CZ" sz="1600" i="1" dirty="0" err="1" smtClean="0"/>
            <a:t>enterica</a:t>
          </a:r>
          <a:endParaRPr lang="en-US" sz="1600" i="1" dirty="0"/>
        </a:p>
      </dgm:t>
    </dgm:pt>
    <dgm:pt modelId="{7F3C97C9-FD75-4465-8696-49A0241C0574}" type="parTrans" cxnId="{9D29522C-91D6-4EC8-96E7-037C3D29323E}">
      <dgm:prSet/>
      <dgm:spPr/>
      <dgm:t>
        <a:bodyPr/>
        <a:lstStyle/>
        <a:p>
          <a:endParaRPr lang="en-US" sz="1600"/>
        </a:p>
      </dgm:t>
    </dgm:pt>
    <dgm:pt modelId="{17EF6985-1341-4293-9F94-681C5F7CA946}" type="sibTrans" cxnId="{9D29522C-91D6-4EC8-96E7-037C3D29323E}">
      <dgm:prSet/>
      <dgm:spPr/>
      <dgm:t>
        <a:bodyPr/>
        <a:lstStyle/>
        <a:p>
          <a:endParaRPr lang="en-US" sz="1600"/>
        </a:p>
      </dgm:t>
    </dgm:pt>
    <dgm:pt modelId="{D60254E6-3362-4AE7-AC30-6E3CA4EABAB0}">
      <dgm:prSet phldrT="[Text]" custT="1"/>
      <dgm:spPr/>
      <dgm:t>
        <a:bodyPr/>
        <a:lstStyle/>
        <a:p>
          <a:r>
            <a:rPr lang="cs-CZ" sz="1600" i="1" dirty="0" err="1" smtClean="0"/>
            <a:t>Shigella</a:t>
          </a:r>
          <a:r>
            <a:rPr lang="cs-CZ" sz="1600" i="1" dirty="0" smtClean="0"/>
            <a:t> </a:t>
          </a:r>
          <a:r>
            <a:rPr lang="cs-CZ" sz="1600" i="1" dirty="0" err="1" smtClean="0"/>
            <a:t>flexneri</a:t>
          </a:r>
          <a:endParaRPr lang="en-US" sz="1600" i="1" dirty="0"/>
        </a:p>
      </dgm:t>
    </dgm:pt>
    <dgm:pt modelId="{31D0EDED-C382-48E0-9BA6-B8CB78080D35}" type="parTrans" cxnId="{613304BA-87A7-46C3-98CE-D29D319EB0D2}">
      <dgm:prSet/>
      <dgm:spPr/>
      <dgm:t>
        <a:bodyPr/>
        <a:lstStyle/>
        <a:p>
          <a:endParaRPr lang="en-US" sz="1600"/>
        </a:p>
      </dgm:t>
    </dgm:pt>
    <dgm:pt modelId="{513A3DAE-66BE-4455-B7F1-47B8754484F4}" type="sibTrans" cxnId="{613304BA-87A7-46C3-98CE-D29D319EB0D2}">
      <dgm:prSet/>
      <dgm:spPr/>
      <dgm:t>
        <a:bodyPr/>
        <a:lstStyle/>
        <a:p>
          <a:endParaRPr lang="en-US" sz="1600"/>
        </a:p>
      </dgm:t>
    </dgm:pt>
    <dgm:pt modelId="{FB8811C0-0DBF-454F-8CA4-21578D2CA1D4}">
      <dgm:prSet phldrT="[Text]" custT="1"/>
      <dgm:spPr/>
      <dgm:t>
        <a:bodyPr/>
        <a:lstStyle/>
        <a:p>
          <a:r>
            <a:rPr lang="cs-CZ" sz="1600" i="1" dirty="0" smtClean="0"/>
            <a:t>Proteus </a:t>
          </a:r>
          <a:r>
            <a:rPr lang="cs-CZ" sz="1600" i="1" dirty="0" err="1" smtClean="0"/>
            <a:t>mirabilis</a:t>
          </a:r>
          <a:endParaRPr lang="en-US" sz="1600" i="1" dirty="0"/>
        </a:p>
      </dgm:t>
    </dgm:pt>
    <dgm:pt modelId="{3E20A2BA-CF3E-40D2-B6B5-F096AFF4455C}" type="parTrans" cxnId="{8D68F592-02AD-4E3A-BB07-F4E0340F9855}">
      <dgm:prSet/>
      <dgm:spPr/>
      <dgm:t>
        <a:bodyPr/>
        <a:lstStyle/>
        <a:p>
          <a:endParaRPr lang="en-US" sz="1600"/>
        </a:p>
      </dgm:t>
    </dgm:pt>
    <dgm:pt modelId="{76162C88-E805-4EB6-AF2F-F5679ECBD86B}" type="sibTrans" cxnId="{8D68F592-02AD-4E3A-BB07-F4E0340F9855}">
      <dgm:prSet/>
      <dgm:spPr/>
      <dgm:t>
        <a:bodyPr/>
        <a:lstStyle/>
        <a:p>
          <a:endParaRPr lang="en-US" sz="1600"/>
        </a:p>
      </dgm:t>
    </dgm:pt>
    <dgm:pt modelId="{89294727-645E-4B2C-BD63-BECE48663293}">
      <dgm:prSet phldrT="[Text]" custT="1"/>
      <dgm:spPr/>
      <dgm:t>
        <a:bodyPr/>
        <a:lstStyle/>
        <a:p>
          <a:r>
            <a:rPr lang="cs-CZ" sz="1600" i="1" dirty="0" err="1" smtClean="0"/>
            <a:t>Serratia</a:t>
          </a:r>
          <a:r>
            <a:rPr lang="cs-CZ" sz="1600" i="1" dirty="0" smtClean="0"/>
            <a:t> </a:t>
          </a:r>
          <a:r>
            <a:rPr lang="cs-CZ" sz="1600" i="1" dirty="0" err="1" smtClean="0"/>
            <a:t>marcescens</a:t>
          </a:r>
          <a:endParaRPr lang="en-US" sz="1600" i="1" dirty="0"/>
        </a:p>
      </dgm:t>
    </dgm:pt>
    <dgm:pt modelId="{2935B5E8-00F8-4A2D-A048-FCC75DBE8209}" type="parTrans" cxnId="{B0480E73-54CD-4A7B-B407-ACB2009386F3}">
      <dgm:prSet/>
      <dgm:spPr/>
      <dgm:t>
        <a:bodyPr/>
        <a:lstStyle/>
        <a:p>
          <a:endParaRPr lang="en-US" sz="1600"/>
        </a:p>
      </dgm:t>
    </dgm:pt>
    <dgm:pt modelId="{4529FC68-B272-4C81-BFDA-905BF6EDF705}" type="sibTrans" cxnId="{B0480E73-54CD-4A7B-B407-ACB2009386F3}">
      <dgm:prSet/>
      <dgm:spPr/>
      <dgm:t>
        <a:bodyPr/>
        <a:lstStyle/>
        <a:p>
          <a:endParaRPr lang="en-US" sz="1600"/>
        </a:p>
      </dgm:t>
    </dgm:pt>
    <dgm:pt modelId="{1ED93C75-FB4D-4F26-9EB2-59C27B38ED2A}">
      <dgm:prSet phldrT="[Text]" custT="1"/>
      <dgm:spPr/>
      <dgm:t>
        <a:bodyPr/>
        <a:lstStyle/>
        <a:p>
          <a:r>
            <a:rPr lang="cs-CZ" sz="1600" i="1" smtClean="0"/>
            <a:t>Proteus vulgaris</a:t>
          </a:r>
          <a:endParaRPr lang="en-US" sz="1600" i="1" dirty="0"/>
        </a:p>
      </dgm:t>
    </dgm:pt>
    <dgm:pt modelId="{1C2FF0B5-E2D7-471E-8548-C88385E36C77}" type="parTrans" cxnId="{A1A420B2-88C2-432E-BD51-B708D78C46D7}">
      <dgm:prSet/>
      <dgm:spPr/>
      <dgm:t>
        <a:bodyPr/>
        <a:lstStyle/>
        <a:p>
          <a:endParaRPr lang="en-US"/>
        </a:p>
      </dgm:t>
    </dgm:pt>
    <dgm:pt modelId="{987C6CCF-F0E5-48AD-8666-BF5DC07EF0AB}" type="sibTrans" cxnId="{A1A420B2-88C2-432E-BD51-B708D78C46D7}">
      <dgm:prSet/>
      <dgm:spPr/>
      <dgm:t>
        <a:bodyPr/>
        <a:lstStyle/>
        <a:p>
          <a:endParaRPr lang="en-US"/>
        </a:p>
      </dgm:t>
    </dgm:pt>
    <dgm:pt modelId="{83836660-473B-4048-82EA-131B8CF419A5}" type="pres">
      <dgm:prSet presAssocID="{20397C0F-F3EC-45FB-9C05-61A25219ED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15CA88-C1DF-4880-885E-00E40D4444C8}" type="pres">
      <dgm:prSet presAssocID="{D297ED4A-E464-474F-9647-18D8BE6ECD98}" presName="hierRoot1" presStyleCnt="0">
        <dgm:presLayoutVars>
          <dgm:hierBranch val="init"/>
        </dgm:presLayoutVars>
      </dgm:prSet>
      <dgm:spPr/>
    </dgm:pt>
    <dgm:pt modelId="{8E9DF8BA-D4D7-4AB8-82D5-070FE82F35AB}" type="pres">
      <dgm:prSet presAssocID="{D297ED4A-E464-474F-9647-18D8BE6ECD98}" presName="rootComposite1" presStyleCnt="0"/>
      <dgm:spPr/>
    </dgm:pt>
    <dgm:pt modelId="{B332F65F-147D-449D-97E9-B3F1EA663C1B}" type="pres">
      <dgm:prSet presAssocID="{D297ED4A-E464-474F-9647-18D8BE6ECD98}" presName="rootText1" presStyleLbl="node0" presStyleIdx="0" presStyleCnt="2" custScaleX="174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D9E29-8414-4F31-92A1-3168DCFB16E7}" type="pres">
      <dgm:prSet presAssocID="{D297ED4A-E464-474F-9647-18D8BE6ECD9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305B813-DF08-4D3C-B690-297A9A05DD36}" type="pres">
      <dgm:prSet presAssocID="{D297ED4A-E464-474F-9647-18D8BE6ECD98}" presName="hierChild2" presStyleCnt="0"/>
      <dgm:spPr/>
    </dgm:pt>
    <dgm:pt modelId="{23728DFA-7903-4257-AC54-2D1D74896CF5}" type="pres">
      <dgm:prSet presAssocID="{D6F47CE9-B508-4ABE-A2E4-EC85E9B457F8}" presName="Name37" presStyleLbl="parChTrans1D2" presStyleIdx="0" presStyleCnt="2" custSzX="175861"/>
      <dgm:spPr/>
      <dgm:t>
        <a:bodyPr/>
        <a:lstStyle/>
        <a:p>
          <a:endParaRPr lang="en-US"/>
        </a:p>
      </dgm:t>
    </dgm:pt>
    <dgm:pt modelId="{A4EBD7AD-3683-46DC-B2E8-410433661DB8}" type="pres">
      <dgm:prSet presAssocID="{ADD6CCD6-0C43-42A3-A21B-56FCFF08DD5C}" presName="hierRoot2" presStyleCnt="0">
        <dgm:presLayoutVars>
          <dgm:hierBranch val="init"/>
        </dgm:presLayoutVars>
      </dgm:prSet>
      <dgm:spPr/>
    </dgm:pt>
    <dgm:pt modelId="{665410C8-F14B-4A5C-9770-340AC653A655}" type="pres">
      <dgm:prSet presAssocID="{ADD6CCD6-0C43-42A3-A21B-56FCFF08DD5C}" presName="rootComposite" presStyleCnt="0"/>
      <dgm:spPr/>
    </dgm:pt>
    <dgm:pt modelId="{1ED75C35-6E6F-4D40-BBBD-DF5C1B28B0A8}" type="pres">
      <dgm:prSet presAssocID="{ADD6CCD6-0C43-42A3-A21B-56FCFF08DD5C}" presName="rootText" presStyleLbl="node2" presStyleIdx="0" presStyleCnt="2" custScaleX="215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93605-A6FC-4AB1-81F9-797C9B84D1C0}" type="pres">
      <dgm:prSet presAssocID="{ADD6CCD6-0C43-42A3-A21B-56FCFF08DD5C}" presName="rootConnector" presStyleLbl="node2" presStyleIdx="0" presStyleCnt="2"/>
      <dgm:spPr/>
      <dgm:t>
        <a:bodyPr/>
        <a:lstStyle/>
        <a:p>
          <a:endParaRPr lang="en-US"/>
        </a:p>
      </dgm:t>
    </dgm:pt>
    <dgm:pt modelId="{30D724A9-3405-456E-A30A-8A3451C1E94A}" type="pres">
      <dgm:prSet presAssocID="{ADD6CCD6-0C43-42A3-A21B-56FCFF08DD5C}" presName="hierChild4" presStyleCnt="0"/>
      <dgm:spPr/>
    </dgm:pt>
    <dgm:pt modelId="{DF15AA60-5CC3-4EF6-914F-72D10638E0AF}" type="pres">
      <dgm:prSet presAssocID="{E5BBEEBA-3C0E-4A1F-BD64-88D6FD8337DF}" presName="Name37" presStyleLbl="parChTrans1D3" presStyleIdx="0" presStyleCnt="4" custSzX="219078"/>
      <dgm:spPr/>
      <dgm:t>
        <a:bodyPr/>
        <a:lstStyle/>
        <a:p>
          <a:endParaRPr lang="en-US"/>
        </a:p>
      </dgm:t>
    </dgm:pt>
    <dgm:pt modelId="{0A343812-9C1C-4EA2-BF0D-C8472367CA27}" type="pres">
      <dgm:prSet presAssocID="{E69C44C3-9C06-40BE-B545-CD7BBB77EC30}" presName="hierRoot2" presStyleCnt="0">
        <dgm:presLayoutVars>
          <dgm:hierBranch val="init"/>
        </dgm:presLayoutVars>
      </dgm:prSet>
      <dgm:spPr/>
    </dgm:pt>
    <dgm:pt modelId="{E4B2679B-9CD5-444D-92C7-2729568A56D2}" type="pres">
      <dgm:prSet presAssocID="{E69C44C3-9C06-40BE-B545-CD7BBB77EC30}" presName="rootComposite" presStyleCnt="0"/>
      <dgm:spPr/>
    </dgm:pt>
    <dgm:pt modelId="{A4F77C71-9EBB-4D20-8B08-E2159CCA0628}" type="pres">
      <dgm:prSet presAssocID="{E69C44C3-9C06-40BE-B545-CD7BBB77EC30}" presName="rootText" presStyleLbl="node3" presStyleIdx="0" presStyleCnt="4" custScaleX="416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BB9201-0A24-4259-9056-83F47BFF7CED}" type="pres">
      <dgm:prSet presAssocID="{E69C44C3-9C06-40BE-B545-CD7BBB77EC30}" presName="rootConnector" presStyleLbl="node3" presStyleIdx="0" presStyleCnt="4"/>
      <dgm:spPr/>
      <dgm:t>
        <a:bodyPr/>
        <a:lstStyle/>
        <a:p>
          <a:endParaRPr lang="en-US"/>
        </a:p>
      </dgm:t>
    </dgm:pt>
    <dgm:pt modelId="{17B7F75F-3686-4528-A9FD-25971AD23E1D}" type="pres">
      <dgm:prSet presAssocID="{E69C44C3-9C06-40BE-B545-CD7BBB77EC30}" presName="hierChild4" presStyleCnt="0"/>
      <dgm:spPr/>
    </dgm:pt>
    <dgm:pt modelId="{A89F4A97-2257-4B8B-AF4D-16067CF2156A}" type="pres">
      <dgm:prSet presAssocID="{E69C44C3-9C06-40BE-B545-CD7BBB77EC30}" presName="hierChild5" presStyleCnt="0"/>
      <dgm:spPr/>
    </dgm:pt>
    <dgm:pt modelId="{FD4F7AD2-5ED4-4587-B922-5CC4F2A9E20D}" type="pres">
      <dgm:prSet presAssocID="{53F2C875-7029-4789-88CB-00B859FCC432}" presName="Name37" presStyleLbl="parChTrans1D3" presStyleIdx="1" presStyleCnt="4" custSzX="219078"/>
      <dgm:spPr/>
      <dgm:t>
        <a:bodyPr/>
        <a:lstStyle/>
        <a:p>
          <a:endParaRPr lang="en-US"/>
        </a:p>
      </dgm:t>
    </dgm:pt>
    <dgm:pt modelId="{0AFF5969-47CE-4044-B28D-5E9BFC9D1F43}" type="pres">
      <dgm:prSet presAssocID="{68026FFF-E60A-4F06-8233-ACC6B0607029}" presName="hierRoot2" presStyleCnt="0">
        <dgm:presLayoutVars>
          <dgm:hierBranch val="init"/>
        </dgm:presLayoutVars>
      </dgm:prSet>
      <dgm:spPr/>
    </dgm:pt>
    <dgm:pt modelId="{CEB895A0-6F05-4AC0-B02E-0E479605C890}" type="pres">
      <dgm:prSet presAssocID="{68026FFF-E60A-4F06-8233-ACC6B0607029}" presName="rootComposite" presStyleCnt="0"/>
      <dgm:spPr/>
    </dgm:pt>
    <dgm:pt modelId="{B1DBA374-B0FD-437B-A93F-D985C0D310ED}" type="pres">
      <dgm:prSet presAssocID="{68026FFF-E60A-4F06-8233-ACC6B0607029}" presName="rootText" presStyleLbl="node3" presStyleIdx="1" presStyleCnt="4" custScaleX="416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8B49F3-BEB5-4CA9-A2AA-65EFED281C03}" type="pres">
      <dgm:prSet presAssocID="{68026FFF-E60A-4F06-8233-ACC6B0607029}" presName="rootConnector" presStyleLbl="node3" presStyleIdx="1" presStyleCnt="4"/>
      <dgm:spPr/>
      <dgm:t>
        <a:bodyPr/>
        <a:lstStyle/>
        <a:p>
          <a:endParaRPr lang="en-US"/>
        </a:p>
      </dgm:t>
    </dgm:pt>
    <dgm:pt modelId="{4E541A89-B266-4E7A-933A-89F6F016C522}" type="pres">
      <dgm:prSet presAssocID="{68026FFF-E60A-4F06-8233-ACC6B0607029}" presName="hierChild4" presStyleCnt="0"/>
      <dgm:spPr/>
    </dgm:pt>
    <dgm:pt modelId="{9EB89572-4F3D-410D-84D7-A57D628FD5AC}" type="pres">
      <dgm:prSet presAssocID="{68026FFF-E60A-4F06-8233-ACC6B0607029}" presName="hierChild5" presStyleCnt="0"/>
      <dgm:spPr/>
    </dgm:pt>
    <dgm:pt modelId="{E0008E08-D85B-4D7B-82A0-BCC3D88C3CAE}" type="pres">
      <dgm:prSet presAssocID="{ADD6CCD6-0C43-42A3-A21B-56FCFF08DD5C}" presName="hierChild5" presStyleCnt="0"/>
      <dgm:spPr/>
    </dgm:pt>
    <dgm:pt modelId="{50034E4F-29DB-4423-BEE9-125F565B363C}" type="pres">
      <dgm:prSet presAssocID="{D297ED4A-E464-474F-9647-18D8BE6ECD98}" presName="hierChild3" presStyleCnt="0"/>
      <dgm:spPr/>
    </dgm:pt>
    <dgm:pt modelId="{C555B998-F400-4F5D-A924-EE8D12A0FE7F}" type="pres">
      <dgm:prSet presAssocID="{25840EB3-1C8A-4FC2-BBC0-A4952EC4F944}" presName="hierRoot1" presStyleCnt="0">
        <dgm:presLayoutVars>
          <dgm:hierBranch val="init"/>
        </dgm:presLayoutVars>
      </dgm:prSet>
      <dgm:spPr/>
    </dgm:pt>
    <dgm:pt modelId="{E35177E0-D075-47DD-AD4A-FA4C370B874B}" type="pres">
      <dgm:prSet presAssocID="{25840EB3-1C8A-4FC2-BBC0-A4952EC4F944}" presName="rootComposite1" presStyleCnt="0"/>
      <dgm:spPr/>
    </dgm:pt>
    <dgm:pt modelId="{9AFE01F2-FC28-47EB-8D93-585150EF9DCC}" type="pres">
      <dgm:prSet presAssocID="{25840EB3-1C8A-4FC2-BBC0-A4952EC4F944}" presName="rootText1" presStyleLbl="node0" presStyleIdx="1" presStyleCnt="2" custScaleX="175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9C6D6-432E-41E7-87E7-258CC9ED962B}" type="pres">
      <dgm:prSet presAssocID="{25840EB3-1C8A-4FC2-BBC0-A4952EC4F944}" presName="rootConnector1" presStyleLbl="asst0" presStyleIdx="0" presStyleCnt="0"/>
      <dgm:spPr/>
      <dgm:t>
        <a:bodyPr/>
        <a:lstStyle/>
        <a:p>
          <a:endParaRPr lang="en-US"/>
        </a:p>
      </dgm:t>
    </dgm:pt>
    <dgm:pt modelId="{78A68B6B-DBD5-4200-B499-C263623E6B89}" type="pres">
      <dgm:prSet presAssocID="{25840EB3-1C8A-4FC2-BBC0-A4952EC4F944}" presName="hierChild2" presStyleCnt="0"/>
      <dgm:spPr/>
    </dgm:pt>
    <dgm:pt modelId="{84AA449E-03E0-4F79-8482-FC15F7DE37D5}" type="pres">
      <dgm:prSet presAssocID="{1FCBAE56-4469-4970-96C3-70B3A399F3C5}" presName="Name37" presStyleLbl="parChTrans1D2" presStyleIdx="1" presStyleCnt="2" custSzX="175861"/>
      <dgm:spPr/>
      <dgm:t>
        <a:bodyPr/>
        <a:lstStyle/>
        <a:p>
          <a:endParaRPr lang="en-US"/>
        </a:p>
      </dgm:t>
    </dgm:pt>
    <dgm:pt modelId="{8077DF34-DAB5-49FA-BBA9-0ECA8A5583E6}" type="pres">
      <dgm:prSet presAssocID="{D40F6610-75ED-4733-B936-C01AC196EE20}" presName="hierRoot2" presStyleCnt="0">
        <dgm:presLayoutVars>
          <dgm:hierBranch val="init"/>
        </dgm:presLayoutVars>
      </dgm:prSet>
      <dgm:spPr/>
    </dgm:pt>
    <dgm:pt modelId="{2DC83229-D737-4964-8CB6-77CBC6FB459C}" type="pres">
      <dgm:prSet presAssocID="{D40F6610-75ED-4733-B936-C01AC196EE20}" presName="rootComposite" presStyleCnt="0"/>
      <dgm:spPr/>
    </dgm:pt>
    <dgm:pt modelId="{D49523AB-CB0A-476C-AAB7-8EA801D93492}" type="pres">
      <dgm:prSet presAssocID="{D40F6610-75ED-4733-B936-C01AC196EE20}" presName="rootText" presStyleLbl="node2" presStyleIdx="1" presStyleCnt="2" custScaleX="192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9113C-0FFA-4707-90D7-EF7B04F8CA1F}" type="pres">
      <dgm:prSet presAssocID="{D40F6610-75ED-4733-B936-C01AC196EE20}" presName="rootConnector" presStyleLbl="node2" presStyleIdx="1" presStyleCnt="2"/>
      <dgm:spPr/>
      <dgm:t>
        <a:bodyPr/>
        <a:lstStyle/>
        <a:p>
          <a:endParaRPr lang="en-US"/>
        </a:p>
      </dgm:t>
    </dgm:pt>
    <dgm:pt modelId="{101FF89A-FF42-4E6A-9073-1E128A543CFB}" type="pres">
      <dgm:prSet presAssocID="{D40F6610-75ED-4733-B936-C01AC196EE20}" presName="hierChild4" presStyleCnt="0"/>
      <dgm:spPr/>
    </dgm:pt>
    <dgm:pt modelId="{6B135EDB-E7C5-40EF-9B23-ECA5AA9BEB16}" type="pres">
      <dgm:prSet presAssocID="{9C684B67-EDAF-4172-9CC6-63B5C071FE22}" presName="Name37" presStyleLbl="parChTrans1D3" presStyleIdx="2" presStyleCnt="4" custSzX="1066182"/>
      <dgm:spPr/>
      <dgm:t>
        <a:bodyPr/>
        <a:lstStyle/>
        <a:p>
          <a:endParaRPr lang="en-US"/>
        </a:p>
      </dgm:t>
    </dgm:pt>
    <dgm:pt modelId="{EE4F4EE3-D057-4759-8C88-2D0414C7D259}" type="pres">
      <dgm:prSet presAssocID="{B6E13713-E348-4437-9324-0AE1A58B25BB}" presName="hierRoot2" presStyleCnt="0">
        <dgm:presLayoutVars>
          <dgm:hierBranch val="init"/>
        </dgm:presLayoutVars>
      </dgm:prSet>
      <dgm:spPr/>
    </dgm:pt>
    <dgm:pt modelId="{6D82AFBF-7338-4540-90A9-A85D79226080}" type="pres">
      <dgm:prSet presAssocID="{B6E13713-E348-4437-9324-0AE1A58B25BB}" presName="rootComposite" presStyleCnt="0"/>
      <dgm:spPr/>
    </dgm:pt>
    <dgm:pt modelId="{72A62D87-DCFB-40FF-A2E2-7979D78BDD8F}" type="pres">
      <dgm:prSet presAssocID="{B6E13713-E348-4437-9324-0AE1A58B25BB}" presName="rootText" presStyleLbl="node3" presStyleIdx="2" presStyleCnt="4" custScaleX="192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E370D-10C4-4E44-99AF-A5A816E4418A}" type="pres">
      <dgm:prSet presAssocID="{B6E13713-E348-4437-9324-0AE1A58B25BB}" presName="rootConnector" presStyleLbl="node3" presStyleIdx="2" presStyleCnt="4"/>
      <dgm:spPr/>
      <dgm:t>
        <a:bodyPr/>
        <a:lstStyle/>
        <a:p>
          <a:endParaRPr lang="en-US"/>
        </a:p>
      </dgm:t>
    </dgm:pt>
    <dgm:pt modelId="{91222B75-2B13-4B9D-8B66-BD6D4003F425}" type="pres">
      <dgm:prSet presAssocID="{B6E13713-E348-4437-9324-0AE1A58B25BB}" presName="hierChild4" presStyleCnt="0"/>
      <dgm:spPr/>
    </dgm:pt>
    <dgm:pt modelId="{1EF957A7-A7CE-40D5-9E8B-3BFF1F56967A}" type="pres">
      <dgm:prSet presAssocID="{C5CF3BD4-E847-4FBF-ACD9-B806D041000A}" presName="Name37" presStyleLbl="parChTrans1D4" presStyleIdx="0" presStyleCnt="11" custSzX="219078"/>
      <dgm:spPr/>
      <dgm:t>
        <a:bodyPr/>
        <a:lstStyle/>
        <a:p>
          <a:endParaRPr lang="en-US"/>
        </a:p>
      </dgm:t>
    </dgm:pt>
    <dgm:pt modelId="{9654F360-50B6-4366-897B-9431A9617595}" type="pres">
      <dgm:prSet presAssocID="{53BCF288-0813-4444-8F5B-6CCE156589FB}" presName="hierRoot2" presStyleCnt="0">
        <dgm:presLayoutVars>
          <dgm:hierBranch val="init"/>
        </dgm:presLayoutVars>
      </dgm:prSet>
      <dgm:spPr/>
    </dgm:pt>
    <dgm:pt modelId="{F0188DE0-5F7A-4190-9BAF-1A4C526CEC16}" type="pres">
      <dgm:prSet presAssocID="{53BCF288-0813-4444-8F5B-6CCE156589FB}" presName="rootComposite" presStyleCnt="0"/>
      <dgm:spPr/>
    </dgm:pt>
    <dgm:pt modelId="{22F27D5F-4FF9-42A5-B6B9-E0268C174C52}" type="pres">
      <dgm:prSet presAssocID="{53BCF288-0813-4444-8F5B-6CCE156589FB}" presName="rootText" presStyleLbl="node4" presStyleIdx="0" presStyleCnt="11" custScaleX="37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D95A5-AB0B-4472-9A9A-32C81DB9E163}" type="pres">
      <dgm:prSet presAssocID="{53BCF288-0813-4444-8F5B-6CCE156589FB}" presName="rootConnector" presStyleLbl="node4" presStyleIdx="0" presStyleCnt="11"/>
      <dgm:spPr/>
      <dgm:t>
        <a:bodyPr/>
        <a:lstStyle/>
        <a:p>
          <a:endParaRPr lang="en-US"/>
        </a:p>
      </dgm:t>
    </dgm:pt>
    <dgm:pt modelId="{5FECB1F1-E749-4802-BCF5-E45FD8691ACE}" type="pres">
      <dgm:prSet presAssocID="{53BCF288-0813-4444-8F5B-6CCE156589FB}" presName="hierChild4" presStyleCnt="0"/>
      <dgm:spPr/>
    </dgm:pt>
    <dgm:pt modelId="{93FE30BB-4B90-4FD3-884D-0DF4B073917E}" type="pres">
      <dgm:prSet presAssocID="{53BCF288-0813-4444-8F5B-6CCE156589FB}" presName="hierChild5" presStyleCnt="0"/>
      <dgm:spPr/>
    </dgm:pt>
    <dgm:pt modelId="{93F9A04B-F1A8-4F51-8CC6-5C96AEE26634}" type="pres">
      <dgm:prSet presAssocID="{CBFD5EB2-7EC4-489E-A62E-910748B5EC4A}" presName="Name37" presStyleLbl="parChTrans1D4" presStyleIdx="1" presStyleCnt="11" custSzX="219078"/>
      <dgm:spPr/>
      <dgm:t>
        <a:bodyPr/>
        <a:lstStyle/>
        <a:p>
          <a:endParaRPr lang="en-US"/>
        </a:p>
      </dgm:t>
    </dgm:pt>
    <dgm:pt modelId="{F5D7F2E1-695F-4ACB-AB44-A466EA932486}" type="pres">
      <dgm:prSet presAssocID="{AA0822F5-1012-4F31-B944-C30B39A058EB}" presName="hierRoot2" presStyleCnt="0">
        <dgm:presLayoutVars>
          <dgm:hierBranch val="init"/>
        </dgm:presLayoutVars>
      </dgm:prSet>
      <dgm:spPr/>
    </dgm:pt>
    <dgm:pt modelId="{FD6C0019-154D-4121-96B0-D1BE49BBE682}" type="pres">
      <dgm:prSet presAssocID="{AA0822F5-1012-4F31-B944-C30B39A058EB}" presName="rootComposite" presStyleCnt="0"/>
      <dgm:spPr/>
    </dgm:pt>
    <dgm:pt modelId="{E5C8B79F-E6BA-4D4D-9C8F-E178FBE2C257}" type="pres">
      <dgm:prSet presAssocID="{AA0822F5-1012-4F31-B944-C30B39A058EB}" presName="rootText" presStyleLbl="node4" presStyleIdx="1" presStyleCnt="11" custScaleX="37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FA55F-E795-4684-A319-D18394CF5B20}" type="pres">
      <dgm:prSet presAssocID="{AA0822F5-1012-4F31-B944-C30B39A058EB}" presName="rootConnector" presStyleLbl="node4" presStyleIdx="1" presStyleCnt="11"/>
      <dgm:spPr/>
      <dgm:t>
        <a:bodyPr/>
        <a:lstStyle/>
        <a:p>
          <a:endParaRPr lang="en-US"/>
        </a:p>
      </dgm:t>
    </dgm:pt>
    <dgm:pt modelId="{000F0BF3-A090-47FF-AB93-4FE3EB0B07AA}" type="pres">
      <dgm:prSet presAssocID="{AA0822F5-1012-4F31-B944-C30B39A058EB}" presName="hierChild4" presStyleCnt="0"/>
      <dgm:spPr/>
    </dgm:pt>
    <dgm:pt modelId="{B958046F-A121-4EFD-AED6-456B09DCDBEE}" type="pres">
      <dgm:prSet presAssocID="{AA0822F5-1012-4F31-B944-C30B39A058EB}" presName="hierChild5" presStyleCnt="0"/>
      <dgm:spPr/>
    </dgm:pt>
    <dgm:pt modelId="{1D8FAB27-A96A-4746-AD9F-39A3286018F7}" type="pres">
      <dgm:prSet presAssocID="{B6E13713-E348-4437-9324-0AE1A58B25BB}" presName="hierChild5" presStyleCnt="0"/>
      <dgm:spPr/>
    </dgm:pt>
    <dgm:pt modelId="{03C29AE9-9B87-4E82-AE65-3258DC50D0E6}" type="pres">
      <dgm:prSet presAssocID="{DA792ADF-6620-4167-BAFE-E4EA8BCABF71}" presName="Name37" presStyleLbl="parChTrans1D3" presStyleIdx="3" presStyleCnt="4" custSzX="1066182"/>
      <dgm:spPr/>
      <dgm:t>
        <a:bodyPr/>
        <a:lstStyle/>
        <a:p>
          <a:endParaRPr lang="en-US"/>
        </a:p>
      </dgm:t>
    </dgm:pt>
    <dgm:pt modelId="{B0A4AE19-DE77-4E36-A394-2A98751462C5}" type="pres">
      <dgm:prSet presAssocID="{C3C02C24-8928-4E21-A561-F5B4BEA0C27A}" presName="hierRoot2" presStyleCnt="0">
        <dgm:presLayoutVars>
          <dgm:hierBranch val="init"/>
        </dgm:presLayoutVars>
      </dgm:prSet>
      <dgm:spPr/>
    </dgm:pt>
    <dgm:pt modelId="{C3BF5569-17F4-4B79-A0DE-A1D265772F7F}" type="pres">
      <dgm:prSet presAssocID="{C3C02C24-8928-4E21-A561-F5B4BEA0C27A}" presName="rootComposite" presStyleCnt="0"/>
      <dgm:spPr/>
    </dgm:pt>
    <dgm:pt modelId="{EF5FA78A-CA23-455F-88B1-AAFD04370749}" type="pres">
      <dgm:prSet presAssocID="{C3C02C24-8928-4E21-A561-F5B4BEA0C27A}" presName="rootText" presStyleLbl="node3" presStyleIdx="3" presStyleCnt="4" custScaleX="192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1EEFF-4A6C-49D8-BDA6-E1A07D953754}" type="pres">
      <dgm:prSet presAssocID="{C3C02C24-8928-4E21-A561-F5B4BEA0C27A}" presName="rootConnector" presStyleLbl="node3" presStyleIdx="3" presStyleCnt="4"/>
      <dgm:spPr/>
      <dgm:t>
        <a:bodyPr/>
        <a:lstStyle/>
        <a:p>
          <a:endParaRPr lang="en-US"/>
        </a:p>
      </dgm:t>
    </dgm:pt>
    <dgm:pt modelId="{75E7CE9F-ED75-4B5D-AE17-998EFEE8CC58}" type="pres">
      <dgm:prSet presAssocID="{C3C02C24-8928-4E21-A561-F5B4BEA0C27A}" presName="hierChild4" presStyleCnt="0"/>
      <dgm:spPr/>
    </dgm:pt>
    <dgm:pt modelId="{0DF2035A-CA45-4DD9-A235-02711B370421}" type="pres">
      <dgm:prSet presAssocID="{6C5BBC71-AE00-47AB-B123-6423F123AB42}" presName="Name37" presStyleLbl="parChTrans1D4" presStyleIdx="2" presStyleCnt="11" custSzX="175861"/>
      <dgm:spPr/>
      <dgm:t>
        <a:bodyPr/>
        <a:lstStyle/>
        <a:p>
          <a:endParaRPr lang="en-US"/>
        </a:p>
      </dgm:t>
    </dgm:pt>
    <dgm:pt modelId="{7E963DC0-5805-4048-B28F-90353F03CAEF}" type="pres">
      <dgm:prSet presAssocID="{B31CF6CF-DDE7-47C4-BAF9-EDE5C7357206}" presName="hierRoot2" presStyleCnt="0">
        <dgm:presLayoutVars>
          <dgm:hierBranch val="init"/>
        </dgm:presLayoutVars>
      </dgm:prSet>
      <dgm:spPr/>
    </dgm:pt>
    <dgm:pt modelId="{73B86091-4DC3-4A79-850B-7E0462A4F657}" type="pres">
      <dgm:prSet presAssocID="{B31CF6CF-DDE7-47C4-BAF9-EDE5C7357206}" presName="rootComposite" presStyleCnt="0"/>
      <dgm:spPr/>
    </dgm:pt>
    <dgm:pt modelId="{8F225294-D4C4-4BEE-8D46-7A8291D15074}" type="pres">
      <dgm:prSet presAssocID="{B31CF6CF-DDE7-47C4-BAF9-EDE5C7357206}" presName="rootText" presStyleLbl="node4" presStyleIdx="2" presStyleCnt="11" custScaleX="379227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F4394-35BB-4875-9633-42A5AC5AFC5D}" type="pres">
      <dgm:prSet presAssocID="{B31CF6CF-DDE7-47C4-BAF9-EDE5C7357206}" presName="rootConnector" presStyleLbl="node4" presStyleIdx="2" presStyleCnt="11"/>
      <dgm:spPr/>
      <dgm:t>
        <a:bodyPr/>
        <a:lstStyle/>
        <a:p>
          <a:endParaRPr lang="en-US"/>
        </a:p>
      </dgm:t>
    </dgm:pt>
    <dgm:pt modelId="{D167D02A-DE87-428E-BAD1-3FBC43DD82E8}" type="pres">
      <dgm:prSet presAssocID="{B31CF6CF-DDE7-47C4-BAF9-EDE5C7357206}" presName="hierChild4" presStyleCnt="0"/>
      <dgm:spPr/>
    </dgm:pt>
    <dgm:pt modelId="{F1AC341E-CA08-485D-B4AE-467306A924C9}" type="pres">
      <dgm:prSet presAssocID="{95FD9181-3325-4D4C-8F83-BB9DA4050C33}" presName="Name37" presStyleLbl="parChTrans1D4" presStyleIdx="3" presStyleCnt="11" custSzX="175861"/>
      <dgm:spPr/>
      <dgm:t>
        <a:bodyPr/>
        <a:lstStyle/>
        <a:p>
          <a:endParaRPr lang="en-US"/>
        </a:p>
      </dgm:t>
    </dgm:pt>
    <dgm:pt modelId="{ADDD9ABB-12D1-4623-A280-9CEE91B48770}" type="pres">
      <dgm:prSet presAssocID="{7ABA4FE3-127C-4919-BFBB-88680380A558}" presName="hierRoot2" presStyleCnt="0">
        <dgm:presLayoutVars>
          <dgm:hierBranch val="init"/>
        </dgm:presLayoutVars>
      </dgm:prSet>
      <dgm:spPr/>
    </dgm:pt>
    <dgm:pt modelId="{8471CD9E-55BE-4367-99D4-AB8302114DFE}" type="pres">
      <dgm:prSet presAssocID="{7ABA4FE3-127C-4919-BFBB-88680380A558}" presName="rootComposite" presStyleCnt="0"/>
      <dgm:spPr/>
    </dgm:pt>
    <dgm:pt modelId="{0C0EA819-5559-4C8B-A260-D4CB8C6F11C8}" type="pres">
      <dgm:prSet presAssocID="{7ABA4FE3-127C-4919-BFBB-88680380A558}" presName="rootText" presStyleLbl="node4" presStyleIdx="3" presStyleCnt="11" custScaleX="379227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FADCF-F2A4-4F68-A8ED-E7C2935F4C95}" type="pres">
      <dgm:prSet presAssocID="{7ABA4FE3-127C-4919-BFBB-88680380A558}" presName="rootConnector" presStyleLbl="node4" presStyleIdx="3" presStyleCnt="11"/>
      <dgm:spPr/>
      <dgm:t>
        <a:bodyPr/>
        <a:lstStyle/>
        <a:p>
          <a:endParaRPr lang="en-US"/>
        </a:p>
      </dgm:t>
    </dgm:pt>
    <dgm:pt modelId="{A83C8915-FFCB-4F00-AD49-B5650B8459B1}" type="pres">
      <dgm:prSet presAssocID="{7ABA4FE3-127C-4919-BFBB-88680380A558}" presName="hierChild4" presStyleCnt="0"/>
      <dgm:spPr/>
    </dgm:pt>
    <dgm:pt modelId="{7C428D44-8D33-4CD3-9048-887ED30BF714}" type="pres">
      <dgm:prSet presAssocID="{9D7920BE-2E96-4F41-8133-0782F2C304D2}" presName="Name37" presStyleLbl="parChTrans1D4" presStyleIdx="4" presStyleCnt="11" custSzX="219078"/>
      <dgm:spPr/>
      <dgm:t>
        <a:bodyPr/>
        <a:lstStyle/>
        <a:p>
          <a:endParaRPr lang="en-US"/>
        </a:p>
      </dgm:t>
    </dgm:pt>
    <dgm:pt modelId="{A1FDA461-1EB8-4E1F-8278-2680F27D6723}" type="pres">
      <dgm:prSet presAssocID="{3823642B-0EE4-48BA-85A6-016C4FC21065}" presName="hierRoot2" presStyleCnt="0">
        <dgm:presLayoutVars>
          <dgm:hierBranch val="init"/>
        </dgm:presLayoutVars>
      </dgm:prSet>
      <dgm:spPr/>
    </dgm:pt>
    <dgm:pt modelId="{A60AF0CF-F9A2-48CD-9A58-A2BEC473EA42}" type="pres">
      <dgm:prSet presAssocID="{3823642B-0EE4-48BA-85A6-016C4FC21065}" presName="rootComposite" presStyleCnt="0"/>
      <dgm:spPr/>
    </dgm:pt>
    <dgm:pt modelId="{0D7A5846-4C44-4F6D-B09A-016A0B66687C}" type="pres">
      <dgm:prSet presAssocID="{3823642B-0EE4-48BA-85A6-016C4FC21065}" presName="rootText" presStyleLbl="node4" presStyleIdx="4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A074DA-C89F-4355-97D1-BCE7CD773AC4}" type="pres">
      <dgm:prSet presAssocID="{3823642B-0EE4-48BA-85A6-016C4FC21065}" presName="rootConnector" presStyleLbl="node4" presStyleIdx="4" presStyleCnt="11"/>
      <dgm:spPr/>
      <dgm:t>
        <a:bodyPr/>
        <a:lstStyle/>
        <a:p>
          <a:endParaRPr lang="en-US"/>
        </a:p>
      </dgm:t>
    </dgm:pt>
    <dgm:pt modelId="{59F63406-BF0A-4DB8-8588-9F55CF3DC0FB}" type="pres">
      <dgm:prSet presAssocID="{3823642B-0EE4-48BA-85A6-016C4FC21065}" presName="hierChild4" presStyleCnt="0"/>
      <dgm:spPr/>
    </dgm:pt>
    <dgm:pt modelId="{F16CFDED-9FD9-45AC-8C51-7C448086C3FE}" type="pres">
      <dgm:prSet presAssocID="{3823642B-0EE4-48BA-85A6-016C4FC21065}" presName="hierChild5" presStyleCnt="0"/>
      <dgm:spPr/>
    </dgm:pt>
    <dgm:pt modelId="{543F5F40-5B55-4BA3-A48C-EEFF4135B9A2}" type="pres">
      <dgm:prSet presAssocID="{708968E8-9FA1-4483-8E67-A52F9F9E71A3}" presName="Name37" presStyleLbl="parChTrans1D4" presStyleIdx="5" presStyleCnt="11"/>
      <dgm:spPr/>
      <dgm:t>
        <a:bodyPr/>
        <a:lstStyle/>
        <a:p>
          <a:endParaRPr lang="en-US"/>
        </a:p>
      </dgm:t>
    </dgm:pt>
    <dgm:pt modelId="{C86B021B-003A-413A-81BB-89B12223FD1C}" type="pres">
      <dgm:prSet presAssocID="{DCECEC33-5034-46F1-BD3B-95A26E1108F6}" presName="hierRoot2" presStyleCnt="0">
        <dgm:presLayoutVars>
          <dgm:hierBranch val="init"/>
        </dgm:presLayoutVars>
      </dgm:prSet>
      <dgm:spPr/>
    </dgm:pt>
    <dgm:pt modelId="{E719BE3F-D4E9-4BFD-9387-1449A91420B7}" type="pres">
      <dgm:prSet presAssocID="{DCECEC33-5034-46F1-BD3B-95A26E1108F6}" presName="rootComposite" presStyleCnt="0"/>
      <dgm:spPr/>
    </dgm:pt>
    <dgm:pt modelId="{736A2428-E4DF-480A-9B65-27B0CD67D416}" type="pres">
      <dgm:prSet presAssocID="{DCECEC33-5034-46F1-BD3B-95A26E1108F6}" presName="rootText" presStyleLbl="node4" presStyleIdx="5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89379-E467-47F5-B724-DA3CE2721FBE}" type="pres">
      <dgm:prSet presAssocID="{DCECEC33-5034-46F1-BD3B-95A26E1108F6}" presName="rootConnector" presStyleLbl="node4" presStyleIdx="5" presStyleCnt="11"/>
      <dgm:spPr/>
      <dgm:t>
        <a:bodyPr/>
        <a:lstStyle/>
        <a:p>
          <a:endParaRPr lang="en-US"/>
        </a:p>
      </dgm:t>
    </dgm:pt>
    <dgm:pt modelId="{72096B43-25AF-4A9E-8500-A4789C8FF0FB}" type="pres">
      <dgm:prSet presAssocID="{DCECEC33-5034-46F1-BD3B-95A26E1108F6}" presName="hierChild4" presStyleCnt="0"/>
      <dgm:spPr/>
    </dgm:pt>
    <dgm:pt modelId="{A1C0878E-2431-448D-A233-5AFB9F70BECB}" type="pres">
      <dgm:prSet presAssocID="{DCECEC33-5034-46F1-BD3B-95A26E1108F6}" presName="hierChild5" presStyleCnt="0"/>
      <dgm:spPr/>
    </dgm:pt>
    <dgm:pt modelId="{7198C8AE-75EF-4FDD-AFF5-68907128836D}" type="pres">
      <dgm:prSet presAssocID="{7F3C97C9-FD75-4465-8696-49A0241C0574}" presName="Name37" presStyleLbl="parChTrans1D4" presStyleIdx="6" presStyleCnt="11"/>
      <dgm:spPr/>
      <dgm:t>
        <a:bodyPr/>
        <a:lstStyle/>
        <a:p>
          <a:endParaRPr lang="en-US"/>
        </a:p>
      </dgm:t>
    </dgm:pt>
    <dgm:pt modelId="{CFA51BF2-A964-48FF-8989-41B2728CD9F8}" type="pres">
      <dgm:prSet presAssocID="{F4BCFBF2-76D5-4BB7-B5D0-CC2751C32903}" presName="hierRoot2" presStyleCnt="0">
        <dgm:presLayoutVars>
          <dgm:hierBranch val="init"/>
        </dgm:presLayoutVars>
      </dgm:prSet>
      <dgm:spPr/>
    </dgm:pt>
    <dgm:pt modelId="{C8838EF1-EBEC-4320-A34F-BE8107CD39C4}" type="pres">
      <dgm:prSet presAssocID="{F4BCFBF2-76D5-4BB7-B5D0-CC2751C32903}" presName="rootComposite" presStyleCnt="0"/>
      <dgm:spPr/>
    </dgm:pt>
    <dgm:pt modelId="{952B4A23-15C1-4C97-AD65-165B48183261}" type="pres">
      <dgm:prSet presAssocID="{F4BCFBF2-76D5-4BB7-B5D0-CC2751C32903}" presName="rootText" presStyleLbl="node4" presStyleIdx="6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5D91E-87B6-491D-B47A-9FA969A96E78}" type="pres">
      <dgm:prSet presAssocID="{F4BCFBF2-76D5-4BB7-B5D0-CC2751C32903}" presName="rootConnector" presStyleLbl="node4" presStyleIdx="6" presStyleCnt="11"/>
      <dgm:spPr/>
      <dgm:t>
        <a:bodyPr/>
        <a:lstStyle/>
        <a:p>
          <a:endParaRPr lang="en-US"/>
        </a:p>
      </dgm:t>
    </dgm:pt>
    <dgm:pt modelId="{8DDBAE3F-F350-4581-BF7F-900A536DF094}" type="pres">
      <dgm:prSet presAssocID="{F4BCFBF2-76D5-4BB7-B5D0-CC2751C32903}" presName="hierChild4" presStyleCnt="0"/>
      <dgm:spPr/>
    </dgm:pt>
    <dgm:pt modelId="{4BC7C2D1-C10B-43D0-AFED-9542E71F16FA}" type="pres">
      <dgm:prSet presAssocID="{F4BCFBF2-76D5-4BB7-B5D0-CC2751C32903}" presName="hierChild5" presStyleCnt="0"/>
      <dgm:spPr/>
    </dgm:pt>
    <dgm:pt modelId="{0B8F0FAE-9937-4025-B24C-F4D99DA8B210}" type="pres">
      <dgm:prSet presAssocID="{31D0EDED-C382-48E0-9BA6-B8CB78080D35}" presName="Name37" presStyleLbl="parChTrans1D4" presStyleIdx="7" presStyleCnt="11"/>
      <dgm:spPr/>
      <dgm:t>
        <a:bodyPr/>
        <a:lstStyle/>
        <a:p>
          <a:endParaRPr lang="en-US"/>
        </a:p>
      </dgm:t>
    </dgm:pt>
    <dgm:pt modelId="{2ADFD7D7-3B2D-4836-BDA5-EEF790F13AA9}" type="pres">
      <dgm:prSet presAssocID="{D60254E6-3362-4AE7-AC30-6E3CA4EABAB0}" presName="hierRoot2" presStyleCnt="0">
        <dgm:presLayoutVars>
          <dgm:hierBranch val="init"/>
        </dgm:presLayoutVars>
      </dgm:prSet>
      <dgm:spPr/>
    </dgm:pt>
    <dgm:pt modelId="{2A4ED1C7-0400-4AEA-B9B9-6A4E321C33D3}" type="pres">
      <dgm:prSet presAssocID="{D60254E6-3362-4AE7-AC30-6E3CA4EABAB0}" presName="rootComposite" presStyleCnt="0"/>
      <dgm:spPr/>
    </dgm:pt>
    <dgm:pt modelId="{A3A600A5-B90E-4C6F-BD53-2F97A0B85519}" type="pres">
      <dgm:prSet presAssocID="{D60254E6-3362-4AE7-AC30-6E3CA4EABAB0}" presName="rootText" presStyleLbl="node4" presStyleIdx="7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C1BCC-9551-4C7C-9906-666B103019C7}" type="pres">
      <dgm:prSet presAssocID="{D60254E6-3362-4AE7-AC30-6E3CA4EABAB0}" presName="rootConnector" presStyleLbl="node4" presStyleIdx="7" presStyleCnt="11"/>
      <dgm:spPr/>
      <dgm:t>
        <a:bodyPr/>
        <a:lstStyle/>
        <a:p>
          <a:endParaRPr lang="en-US"/>
        </a:p>
      </dgm:t>
    </dgm:pt>
    <dgm:pt modelId="{BE104E35-B349-4472-8726-D89B0E227A20}" type="pres">
      <dgm:prSet presAssocID="{D60254E6-3362-4AE7-AC30-6E3CA4EABAB0}" presName="hierChild4" presStyleCnt="0"/>
      <dgm:spPr/>
    </dgm:pt>
    <dgm:pt modelId="{79B49D7C-5DCB-4DB4-828D-A843AB7ACBC3}" type="pres">
      <dgm:prSet presAssocID="{D60254E6-3362-4AE7-AC30-6E3CA4EABAB0}" presName="hierChild5" presStyleCnt="0"/>
      <dgm:spPr/>
    </dgm:pt>
    <dgm:pt modelId="{38C093D9-EC2A-4792-879F-69F51AC1AAA2}" type="pres">
      <dgm:prSet presAssocID="{3E20A2BA-CF3E-40D2-B6B5-F096AFF4455C}" presName="Name37" presStyleLbl="parChTrans1D4" presStyleIdx="8" presStyleCnt="11"/>
      <dgm:spPr/>
      <dgm:t>
        <a:bodyPr/>
        <a:lstStyle/>
        <a:p>
          <a:endParaRPr lang="en-US"/>
        </a:p>
      </dgm:t>
    </dgm:pt>
    <dgm:pt modelId="{6CD6C22E-C8E6-4AD7-867C-62E02C0F76EC}" type="pres">
      <dgm:prSet presAssocID="{FB8811C0-0DBF-454F-8CA4-21578D2CA1D4}" presName="hierRoot2" presStyleCnt="0">
        <dgm:presLayoutVars>
          <dgm:hierBranch val="init"/>
        </dgm:presLayoutVars>
      </dgm:prSet>
      <dgm:spPr/>
    </dgm:pt>
    <dgm:pt modelId="{DDF7FC78-7872-401D-A769-6680CDF6DE2C}" type="pres">
      <dgm:prSet presAssocID="{FB8811C0-0DBF-454F-8CA4-21578D2CA1D4}" presName="rootComposite" presStyleCnt="0"/>
      <dgm:spPr/>
    </dgm:pt>
    <dgm:pt modelId="{AB25F8DE-1AB4-4EB4-91D2-F12E78141308}" type="pres">
      <dgm:prSet presAssocID="{FB8811C0-0DBF-454F-8CA4-21578D2CA1D4}" presName="rootText" presStyleLbl="node4" presStyleIdx="8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EC3251-F044-41F8-AA32-C3F9DCF19A80}" type="pres">
      <dgm:prSet presAssocID="{FB8811C0-0DBF-454F-8CA4-21578D2CA1D4}" presName="rootConnector" presStyleLbl="node4" presStyleIdx="8" presStyleCnt="11"/>
      <dgm:spPr/>
      <dgm:t>
        <a:bodyPr/>
        <a:lstStyle/>
        <a:p>
          <a:endParaRPr lang="en-US"/>
        </a:p>
      </dgm:t>
    </dgm:pt>
    <dgm:pt modelId="{DFCB0928-4A88-4C8A-B8C5-FA63DA51878F}" type="pres">
      <dgm:prSet presAssocID="{FB8811C0-0DBF-454F-8CA4-21578D2CA1D4}" presName="hierChild4" presStyleCnt="0"/>
      <dgm:spPr/>
    </dgm:pt>
    <dgm:pt modelId="{E0D81C27-066F-41BE-9B58-A4BD7F4A3C21}" type="pres">
      <dgm:prSet presAssocID="{FB8811C0-0DBF-454F-8CA4-21578D2CA1D4}" presName="hierChild5" presStyleCnt="0"/>
      <dgm:spPr/>
    </dgm:pt>
    <dgm:pt modelId="{6D7C6CD2-0433-47A3-A4B9-0C4AA0B171C1}" type="pres">
      <dgm:prSet presAssocID="{1C2FF0B5-E2D7-471E-8548-C88385E36C77}" presName="Name37" presStyleLbl="parChTrans1D4" presStyleIdx="9" presStyleCnt="11"/>
      <dgm:spPr/>
      <dgm:t>
        <a:bodyPr/>
        <a:lstStyle/>
        <a:p>
          <a:endParaRPr lang="en-US"/>
        </a:p>
      </dgm:t>
    </dgm:pt>
    <dgm:pt modelId="{36210D75-F612-4005-9C13-12EF4AD5CE49}" type="pres">
      <dgm:prSet presAssocID="{1ED93C75-FB4D-4F26-9EB2-59C27B38ED2A}" presName="hierRoot2" presStyleCnt="0">
        <dgm:presLayoutVars>
          <dgm:hierBranch val="init"/>
        </dgm:presLayoutVars>
      </dgm:prSet>
      <dgm:spPr/>
    </dgm:pt>
    <dgm:pt modelId="{31280303-8489-4AC9-913B-2000BA07A98C}" type="pres">
      <dgm:prSet presAssocID="{1ED93C75-FB4D-4F26-9EB2-59C27B38ED2A}" presName="rootComposite" presStyleCnt="0"/>
      <dgm:spPr/>
    </dgm:pt>
    <dgm:pt modelId="{1F406CBE-D422-44C9-AE37-574563B92127}" type="pres">
      <dgm:prSet presAssocID="{1ED93C75-FB4D-4F26-9EB2-59C27B38ED2A}" presName="rootText" presStyleLbl="node4" presStyleIdx="9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20840-C25D-4F26-8D96-A379AEA086B3}" type="pres">
      <dgm:prSet presAssocID="{1ED93C75-FB4D-4F26-9EB2-59C27B38ED2A}" presName="rootConnector" presStyleLbl="node4" presStyleIdx="9" presStyleCnt="11"/>
      <dgm:spPr/>
      <dgm:t>
        <a:bodyPr/>
        <a:lstStyle/>
        <a:p>
          <a:endParaRPr lang="en-US"/>
        </a:p>
      </dgm:t>
    </dgm:pt>
    <dgm:pt modelId="{1DAE3D83-0F1D-4639-8F81-B3B6617C632B}" type="pres">
      <dgm:prSet presAssocID="{1ED93C75-FB4D-4F26-9EB2-59C27B38ED2A}" presName="hierChild4" presStyleCnt="0"/>
      <dgm:spPr/>
    </dgm:pt>
    <dgm:pt modelId="{834B698D-AA89-4075-99A1-D6460214B966}" type="pres">
      <dgm:prSet presAssocID="{1ED93C75-FB4D-4F26-9EB2-59C27B38ED2A}" presName="hierChild5" presStyleCnt="0"/>
      <dgm:spPr/>
    </dgm:pt>
    <dgm:pt modelId="{4D92B0C8-5109-4088-B197-41F2C1F9A80A}" type="pres">
      <dgm:prSet presAssocID="{2935B5E8-00F8-4A2D-A048-FCC75DBE8209}" presName="Name37" presStyleLbl="parChTrans1D4" presStyleIdx="10" presStyleCnt="11"/>
      <dgm:spPr/>
      <dgm:t>
        <a:bodyPr/>
        <a:lstStyle/>
        <a:p>
          <a:endParaRPr lang="en-US"/>
        </a:p>
      </dgm:t>
    </dgm:pt>
    <dgm:pt modelId="{581C7442-9EF0-4A00-8EE2-6870531894BA}" type="pres">
      <dgm:prSet presAssocID="{89294727-645E-4B2C-BD63-BECE48663293}" presName="hierRoot2" presStyleCnt="0">
        <dgm:presLayoutVars>
          <dgm:hierBranch val="init"/>
        </dgm:presLayoutVars>
      </dgm:prSet>
      <dgm:spPr/>
    </dgm:pt>
    <dgm:pt modelId="{AD9BA861-2747-408D-8976-B3880E5B02E4}" type="pres">
      <dgm:prSet presAssocID="{89294727-645E-4B2C-BD63-BECE48663293}" presName="rootComposite" presStyleCnt="0"/>
      <dgm:spPr/>
    </dgm:pt>
    <dgm:pt modelId="{27456F03-78E7-48A9-8344-E5D78CD7B42C}" type="pres">
      <dgm:prSet presAssocID="{89294727-645E-4B2C-BD63-BECE48663293}" presName="rootText" presStyleLbl="node4" presStyleIdx="10" presStyleCnt="11" custScaleX="311978" custScaleY="91070" custLinFactNeighborX="32898" custLinFactNeighborY="-1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54A43A-8470-4516-AA26-A90E291C2392}" type="pres">
      <dgm:prSet presAssocID="{89294727-645E-4B2C-BD63-BECE48663293}" presName="rootConnector" presStyleLbl="node4" presStyleIdx="10" presStyleCnt="11"/>
      <dgm:spPr/>
      <dgm:t>
        <a:bodyPr/>
        <a:lstStyle/>
        <a:p>
          <a:endParaRPr lang="en-US"/>
        </a:p>
      </dgm:t>
    </dgm:pt>
    <dgm:pt modelId="{CA3FC394-8D30-4BE1-AF63-99DF715BEF7D}" type="pres">
      <dgm:prSet presAssocID="{89294727-645E-4B2C-BD63-BECE48663293}" presName="hierChild4" presStyleCnt="0"/>
      <dgm:spPr/>
    </dgm:pt>
    <dgm:pt modelId="{79CBEF43-15E1-4314-AAAF-181EA6AFBB71}" type="pres">
      <dgm:prSet presAssocID="{89294727-645E-4B2C-BD63-BECE48663293}" presName="hierChild5" presStyleCnt="0"/>
      <dgm:spPr/>
    </dgm:pt>
    <dgm:pt modelId="{4D07C328-1952-4164-A5B8-C995AD225571}" type="pres">
      <dgm:prSet presAssocID="{7ABA4FE3-127C-4919-BFBB-88680380A558}" presName="hierChild5" presStyleCnt="0"/>
      <dgm:spPr/>
    </dgm:pt>
    <dgm:pt modelId="{C41AB9BB-4923-4203-B161-9E0484BACC7B}" type="pres">
      <dgm:prSet presAssocID="{B31CF6CF-DDE7-47C4-BAF9-EDE5C7357206}" presName="hierChild5" presStyleCnt="0"/>
      <dgm:spPr/>
    </dgm:pt>
    <dgm:pt modelId="{E4897173-EA0B-4614-9748-081468796455}" type="pres">
      <dgm:prSet presAssocID="{C3C02C24-8928-4E21-A561-F5B4BEA0C27A}" presName="hierChild5" presStyleCnt="0"/>
      <dgm:spPr/>
    </dgm:pt>
    <dgm:pt modelId="{357CBD26-2691-402C-9CFC-86D7786810ED}" type="pres">
      <dgm:prSet presAssocID="{D40F6610-75ED-4733-B936-C01AC196EE20}" presName="hierChild5" presStyleCnt="0"/>
      <dgm:spPr/>
    </dgm:pt>
    <dgm:pt modelId="{1C0EE2BC-49FB-4EAB-8282-172F8EE91D8D}" type="pres">
      <dgm:prSet presAssocID="{25840EB3-1C8A-4FC2-BBC0-A4952EC4F944}" presName="hierChild3" presStyleCnt="0"/>
      <dgm:spPr/>
    </dgm:pt>
  </dgm:ptLst>
  <dgm:cxnLst>
    <dgm:cxn modelId="{8EAF9E1C-9123-4AFD-B4C4-64C0EAD751B4}" type="presOf" srcId="{D297ED4A-E464-474F-9647-18D8BE6ECD98}" destId="{45AD9E29-8414-4F31-92A1-3168DCFB16E7}" srcOrd="1" destOrd="0" presId="urn:microsoft.com/office/officeart/2005/8/layout/orgChart1"/>
    <dgm:cxn modelId="{16CB7FCC-9B09-41D7-85A5-C46EA06A4C94}" type="presOf" srcId="{B6E13713-E348-4437-9324-0AE1A58B25BB}" destId="{72A62D87-DCFB-40FF-A2E2-7979D78BDD8F}" srcOrd="0" destOrd="0" presId="urn:microsoft.com/office/officeart/2005/8/layout/orgChart1"/>
    <dgm:cxn modelId="{F8FCE93C-98CE-4EF2-ADD0-0229FDB17AA1}" type="presOf" srcId="{E69C44C3-9C06-40BE-B545-CD7BBB77EC30}" destId="{A4F77C71-9EBB-4D20-8B08-E2159CCA0628}" srcOrd="0" destOrd="0" presId="urn:microsoft.com/office/officeart/2005/8/layout/orgChart1"/>
    <dgm:cxn modelId="{8101BA1D-0246-4E3A-A607-B1683999AAAF}" type="presOf" srcId="{89294727-645E-4B2C-BD63-BECE48663293}" destId="{DB54A43A-8470-4516-AA26-A90E291C2392}" srcOrd="1" destOrd="0" presId="urn:microsoft.com/office/officeart/2005/8/layout/orgChart1"/>
    <dgm:cxn modelId="{9CAEDCA3-0F10-4777-A260-1A7D3A3598BE}" type="presOf" srcId="{9C684B67-EDAF-4172-9CC6-63B5C071FE22}" destId="{6B135EDB-E7C5-40EF-9B23-ECA5AA9BEB16}" srcOrd="0" destOrd="0" presId="urn:microsoft.com/office/officeart/2005/8/layout/orgChart1"/>
    <dgm:cxn modelId="{C527BD1C-9ACC-4DFD-9E9E-EE046AEAF824}" srcId="{25840EB3-1C8A-4FC2-BBC0-A4952EC4F944}" destId="{D40F6610-75ED-4733-B936-C01AC196EE20}" srcOrd="0" destOrd="0" parTransId="{1FCBAE56-4469-4970-96C3-70B3A399F3C5}" sibTransId="{52285BA2-8F02-46A0-BFFE-F58093146B5D}"/>
    <dgm:cxn modelId="{3BAB941B-3AFA-4648-93D0-6F8F09A5E538}" type="presOf" srcId="{F4BCFBF2-76D5-4BB7-B5D0-CC2751C32903}" destId="{37B5D91E-87B6-491D-B47A-9FA969A96E78}" srcOrd="1" destOrd="0" presId="urn:microsoft.com/office/officeart/2005/8/layout/orgChart1"/>
    <dgm:cxn modelId="{7C7F9C55-8585-43C7-B32F-18F79BCEA3DF}" type="presOf" srcId="{6C5BBC71-AE00-47AB-B123-6423F123AB42}" destId="{0DF2035A-CA45-4DD9-A235-02711B370421}" srcOrd="0" destOrd="0" presId="urn:microsoft.com/office/officeart/2005/8/layout/orgChart1"/>
    <dgm:cxn modelId="{3AEC9D17-8FA0-4687-A381-CEC618EBB5BC}" type="presOf" srcId="{31D0EDED-C382-48E0-9BA6-B8CB78080D35}" destId="{0B8F0FAE-9937-4025-B24C-F4D99DA8B210}" srcOrd="0" destOrd="0" presId="urn:microsoft.com/office/officeart/2005/8/layout/orgChart1"/>
    <dgm:cxn modelId="{823B8CEE-0181-4640-8FAD-5ED141CC6D77}" type="presOf" srcId="{DCECEC33-5034-46F1-BD3B-95A26E1108F6}" destId="{736A2428-E4DF-480A-9B65-27B0CD67D416}" srcOrd="0" destOrd="0" presId="urn:microsoft.com/office/officeart/2005/8/layout/orgChart1"/>
    <dgm:cxn modelId="{173290F7-C3E9-4304-B158-4BA1F960AC1B}" srcId="{B6E13713-E348-4437-9324-0AE1A58B25BB}" destId="{AA0822F5-1012-4F31-B944-C30B39A058EB}" srcOrd="1" destOrd="0" parTransId="{CBFD5EB2-7EC4-489E-A62E-910748B5EC4A}" sibTransId="{41444807-65B5-4CB3-BE12-5F705BF41F3B}"/>
    <dgm:cxn modelId="{E6200CCC-B5B5-4028-B497-426391480313}" type="presOf" srcId="{D297ED4A-E464-474F-9647-18D8BE6ECD98}" destId="{B332F65F-147D-449D-97E9-B3F1EA663C1B}" srcOrd="0" destOrd="0" presId="urn:microsoft.com/office/officeart/2005/8/layout/orgChart1"/>
    <dgm:cxn modelId="{376D7FB9-3213-4DAC-9B91-68185E0FAA79}" srcId="{D297ED4A-E464-474F-9647-18D8BE6ECD98}" destId="{ADD6CCD6-0C43-42A3-A21B-56FCFF08DD5C}" srcOrd="0" destOrd="0" parTransId="{D6F47CE9-B508-4ABE-A2E4-EC85E9B457F8}" sibTransId="{14100D3C-1307-4057-B96C-F6BC1B18CBFD}"/>
    <dgm:cxn modelId="{DE14DDFA-9B2B-4C6C-8FAE-B6676C1FF52D}" type="presOf" srcId="{20397C0F-F3EC-45FB-9C05-61A25219EDA5}" destId="{83836660-473B-4048-82EA-131B8CF419A5}" srcOrd="0" destOrd="0" presId="urn:microsoft.com/office/officeart/2005/8/layout/orgChart1"/>
    <dgm:cxn modelId="{1D0AB0DF-01D4-45C5-9BCD-47A310159991}" srcId="{D40F6610-75ED-4733-B936-C01AC196EE20}" destId="{B6E13713-E348-4437-9324-0AE1A58B25BB}" srcOrd="0" destOrd="0" parTransId="{9C684B67-EDAF-4172-9CC6-63B5C071FE22}" sibTransId="{5715D2AF-B4EB-447D-B777-6A7D72374D9D}"/>
    <dgm:cxn modelId="{FC30B7D0-AB76-43D9-BAB4-7B952E166DA4}" type="presOf" srcId="{C5CF3BD4-E847-4FBF-ACD9-B806D041000A}" destId="{1EF957A7-A7CE-40D5-9E8B-3BFF1F56967A}" srcOrd="0" destOrd="0" presId="urn:microsoft.com/office/officeart/2005/8/layout/orgChart1"/>
    <dgm:cxn modelId="{D9C2F606-915C-4F99-AFD2-8F18CC8079ED}" type="presOf" srcId="{FB8811C0-0DBF-454F-8CA4-21578D2CA1D4}" destId="{AB25F8DE-1AB4-4EB4-91D2-F12E78141308}" srcOrd="0" destOrd="0" presId="urn:microsoft.com/office/officeart/2005/8/layout/orgChart1"/>
    <dgm:cxn modelId="{CFD2FB08-AFD9-4A9C-931F-F31C98517BBF}" srcId="{C3C02C24-8928-4E21-A561-F5B4BEA0C27A}" destId="{B31CF6CF-DDE7-47C4-BAF9-EDE5C7357206}" srcOrd="0" destOrd="0" parTransId="{6C5BBC71-AE00-47AB-B123-6423F123AB42}" sibTransId="{BA5D5DB7-B2CA-4F1F-8AA8-73E08BACBA1A}"/>
    <dgm:cxn modelId="{C97F916C-2899-4F76-B489-2F7BC412D556}" type="presOf" srcId="{B31CF6CF-DDE7-47C4-BAF9-EDE5C7357206}" destId="{F61F4394-35BB-4875-9633-42A5AC5AFC5D}" srcOrd="1" destOrd="0" presId="urn:microsoft.com/office/officeart/2005/8/layout/orgChart1"/>
    <dgm:cxn modelId="{F3FA5EDD-64F4-4D6F-9FAA-44E66B1EC446}" type="presOf" srcId="{DA792ADF-6620-4167-BAFE-E4EA8BCABF71}" destId="{03C29AE9-9B87-4E82-AE65-3258DC50D0E6}" srcOrd="0" destOrd="0" presId="urn:microsoft.com/office/officeart/2005/8/layout/orgChart1"/>
    <dgm:cxn modelId="{0C6B176C-416E-403B-B557-98B5C93F8F79}" type="presOf" srcId="{CBFD5EB2-7EC4-489E-A62E-910748B5EC4A}" destId="{93F9A04B-F1A8-4F51-8CC6-5C96AEE26634}" srcOrd="0" destOrd="0" presId="urn:microsoft.com/office/officeart/2005/8/layout/orgChart1"/>
    <dgm:cxn modelId="{3B33ECCD-3265-4614-B623-8CDE2CADDA91}" type="presOf" srcId="{1ED93C75-FB4D-4F26-9EB2-59C27B38ED2A}" destId="{1F406CBE-D422-44C9-AE37-574563B92127}" srcOrd="0" destOrd="0" presId="urn:microsoft.com/office/officeart/2005/8/layout/orgChart1"/>
    <dgm:cxn modelId="{5BCD24B5-B265-4448-8EA9-00625660487C}" type="presOf" srcId="{D60254E6-3362-4AE7-AC30-6E3CA4EABAB0}" destId="{645C1BCC-9551-4C7C-9906-666B103019C7}" srcOrd="1" destOrd="0" presId="urn:microsoft.com/office/officeart/2005/8/layout/orgChart1"/>
    <dgm:cxn modelId="{BA8099AC-8CE3-4062-B8A7-9824EE53AA43}" type="presOf" srcId="{C3C02C24-8928-4E21-A561-F5B4BEA0C27A}" destId="{EF5FA78A-CA23-455F-88B1-AAFD04370749}" srcOrd="0" destOrd="0" presId="urn:microsoft.com/office/officeart/2005/8/layout/orgChart1"/>
    <dgm:cxn modelId="{FE35D5A7-0DE6-4FAD-A21F-6084083652EB}" type="presOf" srcId="{7F3C97C9-FD75-4465-8696-49A0241C0574}" destId="{7198C8AE-75EF-4FDD-AFF5-68907128836D}" srcOrd="0" destOrd="0" presId="urn:microsoft.com/office/officeart/2005/8/layout/orgChart1"/>
    <dgm:cxn modelId="{2F1C6D94-5209-4F94-BAF0-7502E4B3E29A}" type="presOf" srcId="{AA0822F5-1012-4F31-B944-C30B39A058EB}" destId="{014FA55F-E795-4684-A319-D18394CF5B20}" srcOrd="1" destOrd="0" presId="urn:microsoft.com/office/officeart/2005/8/layout/orgChart1"/>
    <dgm:cxn modelId="{C3DABF3A-A6D4-4C0F-8B93-1E5CC3262DF8}" type="presOf" srcId="{1ED93C75-FB4D-4F26-9EB2-59C27B38ED2A}" destId="{74520840-C25D-4F26-8D96-A379AEA086B3}" srcOrd="1" destOrd="0" presId="urn:microsoft.com/office/officeart/2005/8/layout/orgChart1"/>
    <dgm:cxn modelId="{2577803A-8D0D-4039-95A9-7BDD6DFFA083}" srcId="{ADD6CCD6-0C43-42A3-A21B-56FCFF08DD5C}" destId="{E69C44C3-9C06-40BE-B545-CD7BBB77EC30}" srcOrd="0" destOrd="0" parTransId="{E5BBEEBA-3C0E-4A1F-BD64-88D6FD8337DF}" sibTransId="{E059BC16-0235-4AB9-90D3-66AFF46EA73C}"/>
    <dgm:cxn modelId="{F0F28CEF-0879-49B4-8BFE-8BDD4E6CD99C}" srcId="{B31CF6CF-DDE7-47C4-BAF9-EDE5C7357206}" destId="{7ABA4FE3-127C-4919-BFBB-88680380A558}" srcOrd="0" destOrd="0" parTransId="{95FD9181-3325-4D4C-8F83-BB9DA4050C33}" sibTransId="{3627E52F-EFC7-48E3-9E31-447C994610D2}"/>
    <dgm:cxn modelId="{06FF66CF-51DB-4812-B72A-10EC1AA97F4D}" type="presOf" srcId="{E69C44C3-9C06-40BE-B545-CD7BBB77EC30}" destId="{8EBB9201-0A24-4259-9056-83F47BFF7CED}" srcOrd="1" destOrd="0" presId="urn:microsoft.com/office/officeart/2005/8/layout/orgChart1"/>
    <dgm:cxn modelId="{2D4852AA-75AD-4FC2-BB2E-F1D51C6F4BA7}" type="presOf" srcId="{D6F47CE9-B508-4ABE-A2E4-EC85E9B457F8}" destId="{23728DFA-7903-4257-AC54-2D1D74896CF5}" srcOrd="0" destOrd="0" presId="urn:microsoft.com/office/officeart/2005/8/layout/orgChart1"/>
    <dgm:cxn modelId="{9E904E67-8BD6-4591-860E-E0935607FB35}" type="presOf" srcId="{E5BBEEBA-3C0E-4A1F-BD64-88D6FD8337DF}" destId="{DF15AA60-5CC3-4EF6-914F-72D10638E0AF}" srcOrd="0" destOrd="0" presId="urn:microsoft.com/office/officeart/2005/8/layout/orgChart1"/>
    <dgm:cxn modelId="{D9A162BD-C407-4F40-B9A5-C5340A20F122}" type="presOf" srcId="{AA0822F5-1012-4F31-B944-C30B39A058EB}" destId="{E5C8B79F-E6BA-4D4D-9C8F-E178FBE2C257}" srcOrd="0" destOrd="0" presId="urn:microsoft.com/office/officeart/2005/8/layout/orgChart1"/>
    <dgm:cxn modelId="{28B90CF4-FA5E-4E1F-9C98-81DE4EAB36CE}" type="presOf" srcId="{F4BCFBF2-76D5-4BB7-B5D0-CC2751C32903}" destId="{952B4A23-15C1-4C97-AD65-165B48183261}" srcOrd="0" destOrd="0" presId="urn:microsoft.com/office/officeart/2005/8/layout/orgChart1"/>
    <dgm:cxn modelId="{F1EE2346-3ABF-4D35-B8B7-BEDDB221C1A7}" type="presOf" srcId="{1C2FF0B5-E2D7-471E-8548-C88385E36C77}" destId="{6D7C6CD2-0433-47A3-A4B9-0C4AA0B171C1}" srcOrd="0" destOrd="0" presId="urn:microsoft.com/office/officeart/2005/8/layout/orgChart1"/>
    <dgm:cxn modelId="{05F51B91-BB72-491B-9A69-8A367EAA77DF}" type="presOf" srcId="{D40F6610-75ED-4733-B936-C01AC196EE20}" destId="{BCA9113C-0FFA-4707-90D7-EF7B04F8CA1F}" srcOrd="1" destOrd="0" presId="urn:microsoft.com/office/officeart/2005/8/layout/orgChart1"/>
    <dgm:cxn modelId="{78AE0F8A-9665-4EB5-9B4B-7416A0F81BFF}" type="presOf" srcId="{53BCF288-0813-4444-8F5B-6CCE156589FB}" destId="{22F27D5F-4FF9-42A5-B6B9-E0268C174C52}" srcOrd="0" destOrd="0" presId="urn:microsoft.com/office/officeart/2005/8/layout/orgChart1"/>
    <dgm:cxn modelId="{4C3F7B1A-2DAE-48AA-BB0C-364657E228A5}" type="presOf" srcId="{C3C02C24-8928-4E21-A561-F5B4BEA0C27A}" destId="{AC11EEFF-4A6C-49D8-BDA6-E1A07D953754}" srcOrd="1" destOrd="0" presId="urn:microsoft.com/office/officeart/2005/8/layout/orgChart1"/>
    <dgm:cxn modelId="{1FCB695C-BF44-4483-BACC-413EC0665BA2}" type="presOf" srcId="{1FCBAE56-4469-4970-96C3-70B3A399F3C5}" destId="{84AA449E-03E0-4F79-8482-FC15F7DE37D5}" srcOrd="0" destOrd="0" presId="urn:microsoft.com/office/officeart/2005/8/layout/orgChart1"/>
    <dgm:cxn modelId="{9F2F8A40-8922-42BE-8CEF-43A943C62D15}" srcId="{7ABA4FE3-127C-4919-BFBB-88680380A558}" destId="{DCECEC33-5034-46F1-BD3B-95A26E1108F6}" srcOrd="1" destOrd="0" parTransId="{708968E8-9FA1-4483-8E67-A52F9F9E71A3}" sibTransId="{0BF53160-6741-4637-8203-1B6C21B03FA8}"/>
    <dgm:cxn modelId="{DF0B911F-9822-4FAB-8657-B86068B9AAC4}" type="presOf" srcId="{D60254E6-3362-4AE7-AC30-6E3CA4EABAB0}" destId="{A3A600A5-B90E-4C6F-BD53-2F97A0B85519}" srcOrd="0" destOrd="0" presId="urn:microsoft.com/office/officeart/2005/8/layout/orgChart1"/>
    <dgm:cxn modelId="{D94F5732-316A-4CB2-90D1-953412BB493B}" type="presOf" srcId="{ADD6CCD6-0C43-42A3-A21B-56FCFF08DD5C}" destId="{1ED75C35-6E6F-4D40-BBBD-DF5C1B28B0A8}" srcOrd="0" destOrd="0" presId="urn:microsoft.com/office/officeart/2005/8/layout/orgChart1"/>
    <dgm:cxn modelId="{32418637-905F-404A-AD05-4DD9BEC151C0}" type="presOf" srcId="{B6E13713-E348-4437-9324-0AE1A58B25BB}" destId="{89BE370D-10C4-4E44-99AF-A5A816E4418A}" srcOrd="1" destOrd="0" presId="urn:microsoft.com/office/officeart/2005/8/layout/orgChart1"/>
    <dgm:cxn modelId="{4E31C269-C138-4867-A190-0BF6E4D52E01}" srcId="{20397C0F-F3EC-45FB-9C05-61A25219EDA5}" destId="{D297ED4A-E464-474F-9647-18D8BE6ECD98}" srcOrd="0" destOrd="0" parTransId="{56AAA4BD-695C-4053-9C2A-79B3813748EB}" sibTransId="{B2247E9F-A206-4314-8849-986934B82EFE}"/>
    <dgm:cxn modelId="{A5BC6E0B-EDE9-4724-BDA6-1C2E96B5BFF1}" srcId="{D40F6610-75ED-4733-B936-C01AC196EE20}" destId="{C3C02C24-8928-4E21-A561-F5B4BEA0C27A}" srcOrd="1" destOrd="0" parTransId="{DA792ADF-6620-4167-BAFE-E4EA8BCABF71}" sibTransId="{90D46F62-E58B-49C6-A61D-5953D0D7D7A0}"/>
    <dgm:cxn modelId="{30273D7B-74D1-4136-A0DC-607C1E753F1C}" type="presOf" srcId="{95FD9181-3325-4D4C-8F83-BB9DA4050C33}" destId="{F1AC341E-CA08-485D-B4AE-467306A924C9}" srcOrd="0" destOrd="0" presId="urn:microsoft.com/office/officeart/2005/8/layout/orgChart1"/>
    <dgm:cxn modelId="{951B2D71-7433-421E-9F1D-FA3E5C09C305}" type="presOf" srcId="{53BCF288-0813-4444-8F5B-6CCE156589FB}" destId="{241D95A5-AB0B-4472-9A9A-32C81DB9E163}" srcOrd="1" destOrd="0" presId="urn:microsoft.com/office/officeart/2005/8/layout/orgChart1"/>
    <dgm:cxn modelId="{BB7A5B75-B7EC-4FBA-B56A-3CD3D8F83122}" type="presOf" srcId="{68026FFF-E60A-4F06-8233-ACC6B0607029}" destId="{3F8B49F3-BEB5-4CA9-A2AA-65EFED281C03}" srcOrd="1" destOrd="0" presId="urn:microsoft.com/office/officeart/2005/8/layout/orgChart1"/>
    <dgm:cxn modelId="{D803A7B0-127F-4E0F-8BC9-757B028D2ACE}" type="presOf" srcId="{D40F6610-75ED-4733-B936-C01AC196EE20}" destId="{D49523AB-CB0A-476C-AAB7-8EA801D93492}" srcOrd="0" destOrd="0" presId="urn:microsoft.com/office/officeart/2005/8/layout/orgChart1"/>
    <dgm:cxn modelId="{2154E94E-09E4-44D4-99C2-6EA70B86C9C1}" type="presOf" srcId="{DCECEC33-5034-46F1-BD3B-95A26E1108F6}" destId="{80989379-E467-47F5-B724-DA3CE2721FBE}" srcOrd="1" destOrd="0" presId="urn:microsoft.com/office/officeart/2005/8/layout/orgChart1"/>
    <dgm:cxn modelId="{E6293328-2A15-4CAD-86AF-5F0A11B11752}" srcId="{B6E13713-E348-4437-9324-0AE1A58B25BB}" destId="{53BCF288-0813-4444-8F5B-6CCE156589FB}" srcOrd="0" destOrd="0" parTransId="{C5CF3BD4-E847-4FBF-ACD9-B806D041000A}" sibTransId="{25B252FC-D035-4FD6-A8D2-92C92E70529C}"/>
    <dgm:cxn modelId="{82EE1313-C8FC-4A06-BA1A-95A7DFBDB91B}" type="presOf" srcId="{3823642B-0EE4-48BA-85A6-016C4FC21065}" destId="{0D7A5846-4C44-4F6D-B09A-016A0B66687C}" srcOrd="0" destOrd="0" presId="urn:microsoft.com/office/officeart/2005/8/layout/orgChart1"/>
    <dgm:cxn modelId="{0D822607-DB66-4E3A-80D5-B61B22401CF1}" type="presOf" srcId="{FB8811C0-0DBF-454F-8CA4-21578D2CA1D4}" destId="{53EC3251-F044-41F8-AA32-C3F9DCF19A80}" srcOrd="1" destOrd="0" presId="urn:microsoft.com/office/officeart/2005/8/layout/orgChart1"/>
    <dgm:cxn modelId="{10E62FB2-08F2-4625-B154-21C649E7D76A}" type="presOf" srcId="{708968E8-9FA1-4483-8E67-A52F9F9E71A3}" destId="{543F5F40-5B55-4BA3-A48C-EEFF4135B9A2}" srcOrd="0" destOrd="0" presId="urn:microsoft.com/office/officeart/2005/8/layout/orgChart1"/>
    <dgm:cxn modelId="{CE701AEE-2FD8-4DEC-9DB4-8B5ADFB58746}" srcId="{ADD6CCD6-0C43-42A3-A21B-56FCFF08DD5C}" destId="{68026FFF-E60A-4F06-8233-ACC6B0607029}" srcOrd="1" destOrd="0" parTransId="{53F2C875-7029-4789-88CB-00B859FCC432}" sibTransId="{C7D2E429-E943-4B24-B9CC-7E4C37662571}"/>
    <dgm:cxn modelId="{B0F11496-4E13-484E-9774-8A5FBCAC7ABB}" type="presOf" srcId="{B31CF6CF-DDE7-47C4-BAF9-EDE5C7357206}" destId="{8F225294-D4C4-4BEE-8D46-7A8291D15074}" srcOrd="0" destOrd="0" presId="urn:microsoft.com/office/officeart/2005/8/layout/orgChart1"/>
    <dgm:cxn modelId="{598922CE-2CF4-46CD-B130-73C1C8C0756D}" type="presOf" srcId="{68026FFF-E60A-4F06-8233-ACC6B0607029}" destId="{B1DBA374-B0FD-437B-A93F-D985C0D310ED}" srcOrd="0" destOrd="0" presId="urn:microsoft.com/office/officeart/2005/8/layout/orgChart1"/>
    <dgm:cxn modelId="{E25E6C94-CF67-4939-B08B-AA554FEFB7C2}" type="presOf" srcId="{7ABA4FE3-127C-4919-BFBB-88680380A558}" destId="{0C0EA819-5559-4C8B-A260-D4CB8C6F11C8}" srcOrd="0" destOrd="0" presId="urn:microsoft.com/office/officeart/2005/8/layout/orgChart1"/>
    <dgm:cxn modelId="{971D3D78-81D1-421C-A7B3-CCA9EEA8EC17}" srcId="{7ABA4FE3-127C-4919-BFBB-88680380A558}" destId="{3823642B-0EE4-48BA-85A6-016C4FC21065}" srcOrd="0" destOrd="0" parTransId="{9D7920BE-2E96-4F41-8133-0782F2C304D2}" sibTransId="{49109A87-FAEA-4B09-971C-55E411BB9C06}"/>
    <dgm:cxn modelId="{06B1033C-EE10-42DE-B012-3C98EB5E288D}" type="presOf" srcId="{ADD6CCD6-0C43-42A3-A21B-56FCFF08DD5C}" destId="{F9B93605-A6FC-4AB1-81F9-797C9B84D1C0}" srcOrd="1" destOrd="0" presId="urn:microsoft.com/office/officeart/2005/8/layout/orgChart1"/>
    <dgm:cxn modelId="{78DA8966-9912-4BD5-BCA1-379250300422}" type="presOf" srcId="{9D7920BE-2E96-4F41-8133-0782F2C304D2}" destId="{7C428D44-8D33-4CD3-9048-887ED30BF714}" srcOrd="0" destOrd="0" presId="urn:microsoft.com/office/officeart/2005/8/layout/orgChart1"/>
    <dgm:cxn modelId="{8D68F592-02AD-4E3A-BB07-F4E0340F9855}" srcId="{7ABA4FE3-127C-4919-BFBB-88680380A558}" destId="{FB8811C0-0DBF-454F-8CA4-21578D2CA1D4}" srcOrd="4" destOrd="0" parTransId="{3E20A2BA-CF3E-40D2-B6B5-F096AFF4455C}" sibTransId="{76162C88-E805-4EB6-AF2F-F5679ECBD86B}"/>
    <dgm:cxn modelId="{9D29522C-91D6-4EC8-96E7-037C3D29323E}" srcId="{7ABA4FE3-127C-4919-BFBB-88680380A558}" destId="{F4BCFBF2-76D5-4BB7-B5D0-CC2751C32903}" srcOrd="2" destOrd="0" parTransId="{7F3C97C9-FD75-4465-8696-49A0241C0574}" sibTransId="{17EF6985-1341-4293-9F94-681C5F7CA946}"/>
    <dgm:cxn modelId="{C7F41E1C-1561-402D-AF34-680A31D5B8A9}" type="presOf" srcId="{3823642B-0EE4-48BA-85A6-016C4FC21065}" destId="{D1A074DA-C89F-4355-97D1-BCE7CD773AC4}" srcOrd="1" destOrd="0" presId="urn:microsoft.com/office/officeart/2005/8/layout/orgChart1"/>
    <dgm:cxn modelId="{A326026E-F22A-4BD6-B262-673627B75562}" type="presOf" srcId="{53F2C875-7029-4789-88CB-00B859FCC432}" destId="{FD4F7AD2-5ED4-4587-B922-5CC4F2A9E20D}" srcOrd="0" destOrd="0" presId="urn:microsoft.com/office/officeart/2005/8/layout/orgChart1"/>
    <dgm:cxn modelId="{C8B41FBA-B957-4F91-9ADF-79ACF250CAAC}" type="presOf" srcId="{25840EB3-1C8A-4FC2-BBC0-A4952EC4F944}" destId="{9AFE01F2-FC28-47EB-8D93-585150EF9DCC}" srcOrd="0" destOrd="0" presId="urn:microsoft.com/office/officeart/2005/8/layout/orgChart1"/>
    <dgm:cxn modelId="{DF1C7AF6-077B-42EB-AEEC-6465F281A278}" type="presOf" srcId="{2935B5E8-00F8-4A2D-A048-FCC75DBE8209}" destId="{4D92B0C8-5109-4088-B197-41F2C1F9A80A}" srcOrd="0" destOrd="0" presId="urn:microsoft.com/office/officeart/2005/8/layout/orgChart1"/>
    <dgm:cxn modelId="{A1A420B2-88C2-432E-BD51-B708D78C46D7}" srcId="{7ABA4FE3-127C-4919-BFBB-88680380A558}" destId="{1ED93C75-FB4D-4F26-9EB2-59C27B38ED2A}" srcOrd="5" destOrd="0" parTransId="{1C2FF0B5-E2D7-471E-8548-C88385E36C77}" sibTransId="{987C6CCF-F0E5-48AD-8666-BF5DC07EF0AB}"/>
    <dgm:cxn modelId="{B0480E73-54CD-4A7B-B407-ACB2009386F3}" srcId="{7ABA4FE3-127C-4919-BFBB-88680380A558}" destId="{89294727-645E-4B2C-BD63-BECE48663293}" srcOrd="6" destOrd="0" parTransId="{2935B5E8-00F8-4A2D-A048-FCC75DBE8209}" sibTransId="{4529FC68-B272-4C81-BFDA-905BF6EDF705}"/>
    <dgm:cxn modelId="{62E20BC6-F4EA-4CCA-81A6-F566273062AE}" type="presOf" srcId="{7ABA4FE3-127C-4919-BFBB-88680380A558}" destId="{424FADCF-F2A4-4F68-A8ED-E7C2935F4C95}" srcOrd="1" destOrd="0" presId="urn:microsoft.com/office/officeart/2005/8/layout/orgChart1"/>
    <dgm:cxn modelId="{FEF2F5C2-0EB4-44E8-A65B-4E66564A0662}" type="presOf" srcId="{3E20A2BA-CF3E-40D2-B6B5-F096AFF4455C}" destId="{38C093D9-EC2A-4792-879F-69F51AC1AAA2}" srcOrd="0" destOrd="0" presId="urn:microsoft.com/office/officeart/2005/8/layout/orgChart1"/>
    <dgm:cxn modelId="{5886EF5D-F8CE-48FC-934F-A484797F3CA7}" type="presOf" srcId="{89294727-645E-4B2C-BD63-BECE48663293}" destId="{27456F03-78E7-48A9-8344-E5D78CD7B42C}" srcOrd="0" destOrd="0" presId="urn:microsoft.com/office/officeart/2005/8/layout/orgChart1"/>
    <dgm:cxn modelId="{E0F8EFED-8AB0-45F2-8914-CB23EA3B327A}" srcId="{20397C0F-F3EC-45FB-9C05-61A25219EDA5}" destId="{25840EB3-1C8A-4FC2-BBC0-A4952EC4F944}" srcOrd="1" destOrd="0" parTransId="{03D1273E-5EBB-42B5-9DCE-BDA6A9521C81}" sibTransId="{17F34BFE-5FBB-4FE5-91A2-42D89F1E4B1A}"/>
    <dgm:cxn modelId="{613304BA-87A7-46C3-98CE-D29D319EB0D2}" srcId="{7ABA4FE3-127C-4919-BFBB-88680380A558}" destId="{D60254E6-3362-4AE7-AC30-6E3CA4EABAB0}" srcOrd="3" destOrd="0" parTransId="{31D0EDED-C382-48E0-9BA6-B8CB78080D35}" sibTransId="{513A3DAE-66BE-4455-B7F1-47B8754484F4}"/>
    <dgm:cxn modelId="{4F737CF6-3713-4BCF-953A-9ABFBD68C121}" type="presOf" srcId="{25840EB3-1C8A-4FC2-BBC0-A4952EC4F944}" destId="{C659C6D6-432E-41E7-87E7-258CC9ED962B}" srcOrd="1" destOrd="0" presId="urn:microsoft.com/office/officeart/2005/8/layout/orgChart1"/>
    <dgm:cxn modelId="{5A5181DB-89B1-45C5-A458-8714D33B1E61}" type="presParOf" srcId="{83836660-473B-4048-82EA-131B8CF419A5}" destId="{B915CA88-C1DF-4880-885E-00E40D4444C8}" srcOrd="0" destOrd="0" presId="urn:microsoft.com/office/officeart/2005/8/layout/orgChart1"/>
    <dgm:cxn modelId="{B066DD99-85D5-451E-A75E-41685CD6C411}" type="presParOf" srcId="{B915CA88-C1DF-4880-885E-00E40D4444C8}" destId="{8E9DF8BA-D4D7-4AB8-82D5-070FE82F35AB}" srcOrd="0" destOrd="0" presId="urn:microsoft.com/office/officeart/2005/8/layout/orgChart1"/>
    <dgm:cxn modelId="{FFD7E3BE-7234-4DB2-9D6D-0301C28AE7D5}" type="presParOf" srcId="{8E9DF8BA-D4D7-4AB8-82D5-070FE82F35AB}" destId="{B332F65F-147D-449D-97E9-B3F1EA663C1B}" srcOrd="0" destOrd="0" presId="urn:microsoft.com/office/officeart/2005/8/layout/orgChart1"/>
    <dgm:cxn modelId="{9FF9EAD1-5D50-4503-A861-45BD3A192D9A}" type="presParOf" srcId="{8E9DF8BA-D4D7-4AB8-82D5-070FE82F35AB}" destId="{45AD9E29-8414-4F31-92A1-3168DCFB16E7}" srcOrd="1" destOrd="0" presId="urn:microsoft.com/office/officeart/2005/8/layout/orgChart1"/>
    <dgm:cxn modelId="{43D5F737-6C94-4186-859D-803B17F194E4}" type="presParOf" srcId="{B915CA88-C1DF-4880-885E-00E40D4444C8}" destId="{A305B813-DF08-4D3C-B690-297A9A05DD36}" srcOrd="1" destOrd="0" presId="urn:microsoft.com/office/officeart/2005/8/layout/orgChart1"/>
    <dgm:cxn modelId="{4EECBAAF-518B-44E5-A4EE-7A9D625F3395}" type="presParOf" srcId="{A305B813-DF08-4D3C-B690-297A9A05DD36}" destId="{23728DFA-7903-4257-AC54-2D1D74896CF5}" srcOrd="0" destOrd="0" presId="urn:microsoft.com/office/officeart/2005/8/layout/orgChart1"/>
    <dgm:cxn modelId="{08D5FF5D-7676-4154-BE08-9F24EEC11720}" type="presParOf" srcId="{A305B813-DF08-4D3C-B690-297A9A05DD36}" destId="{A4EBD7AD-3683-46DC-B2E8-410433661DB8}" srcOrd="1" destOrd="0" presId="urn:microsoft.com/office/officeart/2005/8/layout/orgChart1"/>
    <dgm:cxn modelId="{21FDC682-8EAF-4938-BC9A-BDF0E5841CA3}" type="presParOf" srcId="{A4EBD7AD-3683-46DC-B2E8-410433661DB8}" destId="{665410C8-F14B-4A5C-9770-340AC653A655}" srcOrd="0" destOrd="0" presId="urn:microsoft.com/office/officeart/2005/8/layout/orgChart1"/>
    <dgm:cxn modelId="{F2855F5A-2C6D-4D78-A6DF-1E9B8BD2F014}" type="presParOf" srcId="{665410C8-F14B-4A5C-9770-340AC653A655}" destId="{1ED75C35-6E6F-4D40-BBBD-DF5C1B28B0A8}" srcOrd="0" destOrd="0" presId="urn:microsoft.com/office/officeart/2005/8/layout/orgChart1"/>
    <dgm:cxn modelId="{4FABDB6D-798D-4AFB-838F-3B316075A6D6}" type="presParOf" srcId="{665410C8-F14B-4A5C-9770-340AC653A655}" destId="{F9B93605-A6FC-4AB1-81F9-797C9B84D1C0}" srcOrd="1" destOrd="0" presId="urn:microsoft.com/office/officeart/2005/8/layout/orgChart1"/>
    <dgm:cxn modelId="{9AE67E53-2B21-4311-B4AA-644338C8D665}" type="presParOf" srcId="{A4EBD7AD-3683-46DC-B2E8-410433661DB8}" destId="{30D724A9-3405-456E-A30A-8A3451C1E94A}" srcOrd="1" destOrd="0" presId="urn:microsoft.com/office/officeart/2005/8/layout/orgChart1"/>
    <dgm:cxn modelId="{085279AB-7418-4EFC-9A1F-B9F8933D645B}" type="presParOf" srcId="{30D724A9-3405-456E-A30A-8A3451C1E94A}" destId="{DF15AA60-5CC3-4EF6-914F-72D10638E0AF}" srcOrd="0" destOrd="0" presId="urn:microsoft.com/office/officeart/2005/8/layout/orgChart1"/>
    <dgm:cxn modelId="{186FF54F-96D8-438E-AAC5-56D6FAAA4ADF}" type="presParOf" srcId="{30D724A9-3405-456E-A30A-8A3451C1E94A}" destId="{0A343812-9C1C-4EA2-BF0D-C8472367CA27}" srcOrd="1" destOrd="0" presId="urn:microsoft.com/office/officeart/2005/8/layout/orgChart1"/>
    <dgm:cxn modelId="{2C1E6CE9-D624-4838-9735-E68D16260016}" type="presParOf" srcId="{0A343812-9C1C-4EA2-BF0D-C8472367CA27}" destId="{E4B2679B-9CD5-444D-92C7-2729568A56D2}" srcOrd="0" destOrd="0" presId="urn:microsoft.com/office/officeart/2005/8/layout/orgChart1"/>
    <dgm:cxn modelId="{7304CB8E-20B7-47D2-A5B9-871DE6B9DB4F}" type="presParOf" srcId="{E4B2679B-9CD5-444D-92C7-2729568A56D2}" destId="{A4F77C71-9EBB-4D20-8B08-E2159CCA0628}" srcOrd="0" destOrd="0" presId="urn:microsoft.com/office/officeart/2005/8/layout/orgChart1"/>
    <dgm:cxn modelId="{ED7FC2B8-1132-444E-8CAC-478FD7ECE85C}" type="presParOf" srcId="{E4B2679B-9CD5-444D-92C7-2729568A56D2}" destId="{8EBB9201-0A24-4259-9056-83F47BFF7CED}" srcOrd="1" destOrd="0" presId="urn:microsoft.com/office/officeart/2005/8/layout/orgChart1"/>
    <dgm:cxn modelId="{FF8DFF4B-214A-4985-B99D-96D1829870DB}" type="presParOf" srcId="{0A343812-9C1C-4EA2-BF0D-C8472367CA27}" destId="{17B7F75F-3686-4528-A9FD-25971AD23E1D}" srcOrd="1" destOrd="0" presId="urn:microsoft.com/office/officeart/2005/8/layout/orgChart1"/>
    <dgm:cxn modelId="{385ED729-05CC-436B-9855-465E1C53B325}" type="presParOf" srcId="{0A343812-9C1C-4EA2-BF0D-C8472367CA27}" destId="{A89F4A97-2257-4B8B-AF4D-16067CF2156A}" srcOrd="2" destOrd="0" presId="urn:microsoft.com/office/officeart/2005/8/layout/orgChart1"/>
    <dgm:cxn modelId="{1D6BF890-4CC7-43F9-AF06-D81952BFD976}" type="presParOf" srcId="{30D724A9-3405-456E-A30A-8A3451C1E94A}" destId="{FD4F7AD2-5ED4-4587-B922-5CC4F2A9E20D}" srcOrd="2" destOrd="0" presId="urn:microsoft.com/office/officeart/2005/8/layout/orgChart1"/>
    <dgm:cxn modelId="{11D724F6-67EA-4473-91E0-D736BB9B0555}" type="presParOf" srcId="{30D724A9-3405-456E-A30A-8A3451C1E94A}" destId="{0AFF5969-47CE-4044-B28D-5E9BFC9D1F43}" srcOrd="3" destOrd="0" presId="urn:microsoft.com/office/officeart/2005/8/layout/orgChart1"/>
    <dgm:cxn modelId="{665D69B3-B72A-4DE2-91EC-D0480CEFAEDB}" type="presParOf" srcId="{0AFF5969-47CE-4044-B28D-5E9BFC9D1F43}" destId="{CEB895A0-6F05-4AC0-B02E-0E479605C890}" srcOrd="0" destOrd="0" presId="urn:microsoft.com/office/officeart/2005/8/layout/orgChart1"/>
    <dgm:cxn modelId="{581BB75E-7D5C-49E3-B116-10A7ADB26896}" type="presParOf" srcId="{CEB895A0-6F05-4AC0-B02E-0E479605C890}" destId="{B1DBA374-B0FD-437B-A93F-D985C0D310ED}" srcOrd="0" destOrd="0" presId="urn:microsoft.com/office/officeart/2005/8/layout/orgChart1"/>
    <dgm:cxn modelId="{E5F060C1-9001-446F-B7F3-8639C77623F6}" type="presParOf" srcId="{CEB895A0-6F05-4AC0-B02E-0E479605C890}" destId="{3F8B49F3-BEB5-4CA9-A2AA-65EFED281C03}" srcOrd="1" destOrd="0" presId="urn:microsoft.com/office/officeart/2005/8/layout/orgChart1"/>
    <dgm:cxn modelId="{094ADEC3-CF67-4C79-B686-873BBC716FA5}" type="presParOf" srcId="{0AFF5969-47CE-4044-B28D-5E9BFC9D1F43}" destId="{4E541A89-B266-4E7A-933A-89F6F016C522}" srcOrd="1" destOrd="0" presId="urn:microsoft.com/office/officeart/2005/8/layout/orgChart1"/>
    <dgm:cxn modelId="{FABA7B2E-4211-4A0F-835A-0FAD6FCC55AF}" type="presParOf" srcId="{0AFF5969-47CE-4044-B28D-5E9BFC9D1F43}" destId="{9EB89572-4F3D-410D-84D7-A57D628FD5AC}" srcOrd="2" destOrd="0" presId="urn:microsoft.com/office/officeart/2005/8/layout/orgChart1"/>
    <dgm:cxn modelId="{86890F43-C26A-40BE-ADF2-AF88FB4DC84E}" type="presParOf" srcId="{A4EBD7AD-3683-46DC-B2E8-410433661DB8}" destId="{E0008E08-D85B-4D7B-82A0-BCC3D88C3CAE}" srcOrd="2" destOrd="0" presId="urn:microsoft.com/office/officeart/2005/8/layout/orgChart1"/>
    <dgm:cxn modelId="{C0579BE7-9512-4FB7-8DBC-E7C01606E1B0}" type="presParOf" srcId="{B915CA88-C1DF-4880-885E-00E40D4444C8}" destId="{50034E4F-29DB-4423-BEE9-125F565B363C}" srcOrd="2" destOrd="0" presId="urn:microsoft.com/office/officeart/2005/8/layout/orgChart1"/>
    <dgm:cxn modelId="{E6B67480-4B67-4027-88E1-4E789C0BA3EC}" type="presParOf" srcId="{83836660-473B-4048-82EA-131B8CF419A5}" destId="{C555B998-F400-4F5D-A924-EE8D12A0FE7F}" srcOrd="1" destOrd="0" presId="urn:microsoft.com/office/officeart/2005/8/layout/orgChart1"/>
    <dgm:cxn modelId="{4BE2391F-648F-40E0-BBBC-04A93184FEF9}" type="presParOf" srcId="{C555B998-F400-4F5D-A924-EE8D12A0FE7F}" destId="{E35177E0-D075-47DD-AD4A-FA4C370B874B}" srcOrd="0" destOrd="0" presId="urn:microsoft.com/office/officeart/2005/8/layout/orgChart1"/>
    <dgm:cxn modelId="{8E38D980-D67B-42DD-AC55-6E107F935F29}" type="presParOf" srcId="{E35177E0-D075-47DD-AD4A-FA4C370B874B}" destId="{9AFE01F2-FC28-47EB-8D93-585150EF9DCC}" srcOrd="0" destOrd="0" presId="urn:microsoft.com/office/officeart/2005/8/layout/orgChart1"/>
    <dgm:cxn modelId="{034341AF-4A4E-4140-B57E-B2581DE67122}" type="presParOf" srcId="{E35177E0-D075-47DD-AD4A-FA4C370B874B}" destId="{C659C6D6-432E-41E7-87E7-258CC9ED962B}" srcOrd="1" destOrd="0" presId="urn:microsoft.com/office/officeart/2005/8/layout/orgChart1"/>
    <dgm:cxn modelId="{49E247E5-26FD-4C7B-BBAF-AF80D8BEE036}" type="presParOf" srcId="{C555B998-F400-4F5D-A924-EE8D12A0FE7F}" destId="{78A68B6B-DBD5-4200-B499-C263623E6B89}" srcOrd="1" destOrd="0" presId="urn:microsoft.com/office/officeart/2005/8/layout/orgChart1"/>
    <dgm:cxn modelId="{4EAB4B82-E43C-408E-BFEF-ED5E3BEF4448}" type="presParOf" srcId="{78A68B6B-DBD5-4200-B499-C263623E6B89}" destId="{84AA449E-03E0-4F79-8482-FC15F7DE37D5}" srcOrd="0" destOrd="0" presId="urn:microsoft.com/office/officeart/2005/8/layout/orgChart1"/>
    <dgm:cxn modelId="{FDC4E842-609A-44BC-A6D2-B39965F94D2C}" type="presParOf" srcId="{78A68B6B-DBD5-4200-B499-C263623E6B89}" destId="{8077DF34-DAB5-49FA-BBA9-0ECA8A5583E6}" srcOrd="1" destOrd="0" presId="urn:microsoft.com/office/officeart/2005/8/layout/orgChart1"/>
    <dgm:cxn modelId="{5DD88C98-62B8-424D-A60A-796E78F59B36}" type="presParOf" srcId="{8077DF34-DAB5-49FA-BBA9-0ECA8A5583E6}" destId="{2DC83229-D737-4964-8CB6-77CBC6FB459C}" srcOrd="0" destOrd="0" presId="urn:microsoft.com/office/officeart/2005/8/layout/orgChart1"/>
    <dgm:cxn modelId="{DB7D5C5A-DA18-460C-A04C-5D0EA1B0FD2F}" type="presParOf" srcId="{2DC83229-D737-4964-8CB6-77CBC6FB459C}" destId="{D49523AB-CB0A-476C-AAB7-8EA801D93492}" srcOrd="0" destOrd="0" presId="urn:microsoft.com/office/officeart/2005/8/layout/orgChart1"/>
    <dgm:cxn modelId="{948AE7C7-19D5-4309-957A-9C91E2BD03CF}" type="presParOf" srcId="{2DC83229-D737-4964-8CB6-77CBC6FB459C}" destId="{BCA9113C-0FFA-4707-90D7-EF7B04F8CA1F}" srcOrd="1" destOrd="0" presId="urn:microsoft.com/office/officeart/2005/8/layout/orgChart1"/>
    <dgm:cxn modelId="{8D3FAEE9-E1D1-4373-8F30-E034314E061B}" type="presParOf" srcId="{8077DF34-DAB5-49FA-BBA9-0ECA8A5583E6}" destId="{101FF89A-FF42-4E6A-9073-1E128A543CFB}" srcOrd="1" destOrd="0" presId="urn:microsoft.com/office/officeart/2005/8/layout/orgChart1"/>
    <dgm:cxn modelId="{9C2DBBB3-D1FA-4AA9-9A1E-F347D474AA22}" type="presParOf" srcId="{101FF89A-FF42-4E6A-9073-1E128A543CFB}" destId="{6B135EDB-E7C5-40EF-9B23-ECA5AA9BEB16}" srcOrd="0" destOrd="0" presId="urn:microsoft.com/office/officeart/2005/8/layout/orgChart1"/>
    <dgm:cxn modelId="{30B2CFBC-D534-4C3E-8FA6-AD83F8C413E3}" type="presParOf" srcId="{101FF89A-FF42-4E6A-9073-1E128A543CFB}" destId="{EE4F4EE3-D057-4759-8C88-2D0414C7D259}" srcOrd="1" destOrd="0" presId="urn:microsoft.com/office/officeart/2005/8/layout/orgChart1"/>
    <dgm:cxn modelId="{802B50E0-446A-43CA-BFC1-F4D395106066}" type="presParOf" srcId="{EE4F4EE3-D057-4759-8C88-2D0414C7D259}" destId="{6D82AFBF-7338-4540-90A9-A85D79226080}" srcOrd="0" destOrd="0" presId="urn:microsoft.com/office/officeart/2005/8/layout/orgChart1"/>
    <dgm:cxn modelId="{4DBD8AF1-6F9E-47D6-BBB7-FDBB5E66CF2D}" type="presParOf" srcId="{6D82AFBF-7338-4540-90A9-A85D79226080}" destId="{72A62D87-DCFB-40FF-A2E2-7979D78BDD8F}" srcOrd="0" destOrd="0" presId="urn:microsoft.com/office/officeart/2005/8/layout/orgChart1"/>
    <dgm:cxn modelId="{FAA37484-F802-424D-91C3-73E4A3620ECD}" type="presParOf" srcId="{6D82AFBF-7338-4540-90A9-A85D79226080}" destId="{89BE370D-10C4-4E44-99AF-A5A816E4418A}" srcOrd="1" destOrd="0" presId="urn:microsoft.com/office/officeart/2005/8/layout/orgChart1"/>
    <dgm:cxn modelId="{BD9DDAFA-7D54-4A97-B2A4-53F16E7AC8DC}" type="presParOf" srcId="{EE4F4EE3-D057-4759-8C88-2D0414C7D259}" destId="{91222B75-2B13-4B9D-8B66-BD6D4003F425}" srcOrd="1" destOrd="0" presId="urn:microsoft.com/office/officeart/2005/8/layout/orgChart1"/>
    <dgm:cxn modelId="{854E8051-4084-4CC3-9DA9-7EFB62F2E1FA}" type="presParOf" srcId="{91222B75-2B13-4B9D-8B66-BD6D4003F425}" destId="{1EF957A7-A7CE-40D5-9E8B-3BFF1F56967A}" srcOrd="0" destOrd="0" presId="urn:microsoft.com/office/officeart/2005/8/layout/orgChart1"/>
    <dgm:cxn modelId="{A3C93457-6F64-436B-89B9-A26E584C65C5}" type="presParOf" srcId="{91222B75-2B13-4B9D-8B66-BD6D4003F425}" destId="{9654F360-50B6-4366-897B-9431A9617595}" srcOrd="1" destOrd="0" presId="urn:microsoft.com/office/officeart/2005/8/layout/orgChart1"/>
    <dgm:cxn modelId="{0A0BD242-4393-46F2-8A4E-9EEA0F9D68B7}" type="presParOf" srcId="{9654F360-50B6-4366-897B-9431A9617595}" destId="{F0188DE0-5F7A-4190-9BAF-1A4C526CEC16}" srcOrd="0" destOrd="0" presId="urn:microsoft.com/office/officeart/2005/8/layout/orgChart1"/>
    <dgm:cxn modelId="{113EE2ED-E59A-493E-A242-3210017C47ED}" type="presParOf" srcId="{F0188DE0-5F7A-4190-9BAF-1A4C526CEC16}" destId="{22F27D5F-4FF9-42A5-B6B9-E0268C174C52}" srcOrd="0" destOrd="0" presId="urn:microsoft.com/office/officeart/2005/8/layout/orgChart1"/>
    <dgm:cxn modelId="{D2E874A3-87A6-4BFE-8C57-0F3D50E2C310}" type="presParOf" srcId="{F0188DE0-5F7A-4190-9BAF-1A4C526CEC16}" destId="{241D95A5-AB0B-4472-9A9A-32C81DB9E163}" srcOrd="1" destOrd="0" presId="urn:microsoft.com/office/officeart/2005/8/layout/orgChart1"/>
    <dgm:cxn modelId="{F4B80A5B-5950-4C18-8729-8DADEB23E10D}" type="presParOf" srcId="{9654F360-50B6-4366-897B-9431A9617595}" destId="{5FECB1F1-E749-4802-BCF5-E45FD8691ACE}" srcOrd="1" destOrd="0" presId="urn:microsoft.com/office/officeart/2005/8/layout/orgChart1"/>
    <dgm:cxn modelId="{E98D26B3-343B-467B-98CF-6DB6D430EC15}" type="presParOf" srcId="{9654F360-50B6-4366-897B-9431A9617595}" destId="{93FE30BB-4B90-4FD3-884D-0DF4B073917E}" srcOrd="2" destOrd="0" presId="urn:microsoft.com/office/officeart/2005/8/layout/orgChart1"/>
    <dgm:cxn modelId="{82BFDA71-8706-49FF-9767-2B93924D05FA}" type="presParOf" srcId="{91222B75-2B13-4B9D-8B66-BD6D4003F425}" destId="{93F9A04B-F1A8-4F51-8CC6-5C96AEE26634}" srcOrd="2" destOrd="0" presId="urn:microsoft.com/office/officeart/2005/8/layout/orgChart1"/>
    <dgm:cxn modelId="{205BD4E8-1A64-45F0-A184-FA89B497C4CF}" type="presParOf" srcId="{91222B75-2B13-4B9D-8B66-BD6D4003F425}" destId="{F5D7F2E1-695F-4ACB-AB44-A466EA932486}" srcOrd="3" destOrd="0" presId="urn:microsoft.com/office/officeart/2005/8/layout/orgChart1"/>
    <dgm:cxn modelId="{82A03158-18C7-40C9-88F3-657046E62FFF}" type="presParOf" srcId="{F5D7F2E1-695F-4ACB-AB44-A466EA932486}" destId="{FD6C0019-154D-4121-96B0-D1BE49BBE682}" srcOrd="0" destOrd="0" presId="urn:microsoft.com/office/officeart/2005/8/layout/orgChart1"/>
    <dgm:cxn modelId="{12D53949-8955-45D5-A17F-2F7B7A71D00C}" type="presParOf" srcId="{FD6C0019-154D-4121-96B0-D1BE49BBE682}" destId="{E5C8B79F-E6BA-4D4D-9C8F-E178FBE2C257}" srcOrd="0" destOrd="0" presId="urn:microsoft.com/office/officeart/2005/8/layout/orgChart1"/>
    <dgm:cxn modelId="{FF59D3FA-52E4-4151-A670-07CD61A0253A}" type="presParOf" srcId="{FD6C0019-154D-4121-96B0-D1BE49BBE682}" destId="{014FA55F-E795-4684-A319-D18394CF5B20}" srcOrd="1" destOrd="0" presId="urn:microsoft.com/office/officeart/2005/8/layout/orgChart1"/>
    <dgm:cxn modelId="{F2093588-F5F5-46F5-87DF-9185CE77E964}" type="presParOf" srcId="{F5D7F2E1-695F-4ACB-AB44-A466EA932486}" destId="{000F0BF3-A090-47FF-AB93-4FE3EB0B07AA}" srcOrd="1" destOrd="0" presId="urn:microsoft.com/office/officeart/2005/8/layout/orgChart1"/>
    <dgm:cxn modelId="{15406636-1D4A-41A4-95BD-B33F8B0EE170}" type="presParOf" srcId="{F5D7F2E1-695F-4ACB-AB44-A466EA932486}" destId="{B958046F-A121-4EFD-AED6-456B09DCDBEE}" srcOrd="2" destOrd="0" presId="urn:microsoft.com/office/officeart/2005/8/layout/orgChart1"/>
    <dgm:cxn modelId="{AB59B265-3438-49CA-9110-8B9C3DE95EF8}" type="presParOf" srcId="{EE4F4EE3-D057-4759-8C88-2D0414C7D259}" destId="{1D8FAB27-A96A-4746-AD9F-39A3286018F7}" srcOrd="2" destOrd="0" presId="urn:microsoft.com/office/officeart/2005/8/layout/orgChart1"/>
    <dgm:cxn modelId="{EA6996C3-5D93-46DB-8D44-10F37DF72A30}" type="presParOf" srcId="{101FF89A-FF42-4E6A-9073-1E128A543CFB}" destId="{03C29AE9-9B87-4E82-AE65-3258DC50D0E6}" srcOrd="2" destOrd="0" presId="urn:microsoft.com/office/officeart/2005/8/layout/orgChart1"/>
    <dgm:cxn modelId="{05613FAA-F139-4EAF-BD99-77AE6F7A119F}" type="presParOf" srcId="{101FF89A-FF42-4E6A-9073-1E128A543CFB}" destId="{B0A4AE19-DE77-4E36-A394-2A98751462C5}" srcOrd="3" destOrd="0" presId="urn:microsoft.com/office/officeart/2005/8/layout/orgChart1"/>
    <dgm:cxn modelId="{843F24D4-7F5E-45FF-A2A9-2E291565D288}" type="presParOf" srcId="{B0A4AE19-DE77-4E36-A394-2A98751462C5}" destId="{C3BF5569-17F4-4B79-A0DE-A1D265772F7F}" srcOrd="0" destOrd="0" presId="urn:microsoft.com/office/officeart/2005/8/layout/orgChart1"/>
    <dgm:cxn modelId="{CBAE639C-1AC6-4A01-A24D-95390157B303}" type="presParOf" srcId="{C3BF5569-17F4-4B79-A0DE-A1D265772F7F}" destId="{EF5FA78A-CA23-455F-88B1-AAFD04370749}" srcOrd="0" destOrd="0" presId="urn:microsoft.com/office/officeart/2005/8/layout/orgChart1"/>
    <dgm:cxn modelId="{837607B5-760F-4183-8F10-9EF34ECDCFDC}" type="presParOf" srcId="{C3BF5569-17F4-4B79-A0DE-A1D265772F7F}" destId="{AC11EEFF-4A6C-49D8-BDA6-E1A07D953754}" srcOrd="1" destOrd="0" presId="urn:microsoft.com/office/officeart/2005/8/layout/orgChart1"/>
    <dgm:cxn modelId="{D13378E7-7CE3-45EB-AFC2-BFD10C020051}" type="presParOf" srcId="{B0A4AE19-DE77-4E36-A394-2A98751462C5}" destId="{75E7CE9F-ED75-4B5D-AE17-998EFEE8CC58}" srcOrd="1" destOrd="0" presId="urn:microsoft.com/office/officeart/2005/8/layout/orgChart1"/>
    <dgm:cxn modelId="{79A14E49-5B9F-4612-A5BC-FB0BD639A99C}" type="presParOf" srcId="{75E7CE9F-ED75-4B5D-AE17-998EFEE8CC58}" destId="{0DF2035A-CA45-4DD9-A235-02711B370421}" srcOrd="0" destOrd="0" presId="urn:microsoft.com/office/officeart/2005/8/layout/orgChart1"/>
    <dgm:cxn modelId="{2BE06230-E80F-48C0-9F4C-6B4916294A40}" type="presParOf" srcId="{75E7CE9F-ED75-4B5D-AE17-998EFEE8CC58}" destId="{7E963DC0-5805-4048-B28F-90353F03CAEF}" srcOrd="1" destOrd="0" presId="urn:microsoft.com/office/officeart/2005/8/layout/orgChart1"/>
    <dgm:cxn modelId="{C3408C02-78BA-47EA-8975-19AD62D72294}" type="presParOf" srcId="{7E963DC0-5805-4048-B28F-90353F03CAEF}" destId="{73B86091-4DC3-4A79-850B-7E0462A4F657}" srcOrd="0" destOrd="0" presId="urn:microsoft.com/office/officeart/2005/8/layout/orgChart1"/>
    <dgm:cxn modelId="{9ACDE128-8CB7-444D-84F7-A3900A947F74}" type="presParOf" srcId="{73B86091-4DC3-4A79-850B-7E0462A4F657}" destId="{8F225294-D4C4-4BEE-8D46-7A8291D15074}" srcOrd="0" destOrd="0" presId="urn:microsoft.com/office/officeart/2005/8/layout/orgChart1"/>
    <dgm:cxn modelId="{96535F3F-D1A0-4409-A805-3B9FA5C68558}" type="presParOf" srcId="{73B86091-4DC3-4A79-850B-7E0462A4F657}" destId="{F61F4394-35BB-4875-9633-42A5AC5AFC5D}" srcOrd="1" destOrd="0" presId="urn:microsoft.com/office/officeart/2005/8/layout/orgChart1"/>
    <dgm:cxn modelId="{15E3F848-090B-4E2E-9EC0-56E7CD75779D}" type="presParOf" srcId="{7E963DC0-5805-4048-B28F-90353F03CAEF}" destId="{D167D02A-DE87-428E-BAD1-3FBC43DD82E8}" srcOrd="1" destOrd="0" presId="urn:microsoft.com/office/officeart/2005/8/layout/orgChart1"/>
    <dgm:cxn modelId="{8FB3D7AC-1E71-4B8C-96B5-63D14B987B95}" type="presParOf" srcId="{D167D02A-DE87-428E-BAD1-3FBC43DD82E8}" destId="{F1AC341E-CA08-485D-B4AE-467306A924C9}" srcOrd="0" destOrd="0" presId="urn:microsoft.com/office/officeart/2005/8/layout/orgChart1"/>
    <dgm:cxn modelId="{804A9501-D371-4816-B4F1-31B3065AD470}" type="presParOf" srcId="{D167D02A-DE87-428E-BAD1-3FBC43DD82E8}" destId="{ADDD9ABB-12D1-4623-A280-9CEE91B48770}" srcOrd="1" destOrd="0" presId="urn:microsoft.com/office/officeart/2005/8/layout/orgChart1"/>
    <dgm:cxn modelId="{AC654749-5A79-4748-B253-732D1BECAEEA}" type="presParOf" srcId="{ADDD9ABB-12D1-4623-A280-9CEE91B48770}" destId="{8471CD9E-55BE-4367-99D4-AB8302114DFE}" srcOrd="0" destOrd="0" presId="urn:microsoft.com/office/officeart/2005/8/layout/orgChart1"/>
    <dgm:cxn modelId="{02FCC0A2-54EA-4B98-9815-BBE5DF9DDF15}" type="presParOf" srcId="{8471CD9E-55BE-4367-99D4-AB8302114DFE}" destId="{0C0EA819-5559-4C8B-A260-D4CB8C6F11C8}" srcOrd="0" destOrd="0" presId="urn:microsoft.com/office/officeart/2005/8/layout/orgChart1"/>
    <dgm:cxn modelId="{3D5BB553-20D2-4CBD-9C03-EB7B560F3CF1}" type="presParOf" srcId="{8471CD9E-55BE-4367-99D4-AB8302114DFE}" destId="{424FADCF-F2A4-4F68-A8ED-E7C2935F4C95}" srcOrd="1" destOrd="0" presId="urn:microsoft.com/office/officeart/2005/8/layout/orgChart1"/>
    <dgm:cxn modelId="{DA158CFA-0F46-4EAC-AF96-3407B059A542}" type="presParOf" srcId="{ADDD9ABB-12D1-4623-A280-9CEE91B48770}" destId="{A83C8915-FFCB-4F00-AD49-B5650B8459B1}" srcOrd="1" destOrd="0" presId="urn:microsoft.com/office/officeart/2005/8/layout/orgChart1"/>
    <dgm:cxn modelId="{D95ABAA4-8540-4E77-9846-01FA6EE1CC94}" type="presParOf" srcId="{A83C8915-FFCB-4F00-AD49-B5650B8459B1}" destId="{7C428D44-8D33-4CD3-9048-887ED30BF714}" srcOrd="0" destOrd="0" presId="urn:microsoft.com/office/officeart/2005/8/layout/orgChart1"/>
    <dgm:cxn modelId="{E2378192-A7FE-4DC3-8C14-C2E5F0E7137B}" type="presParOf" srcId="{A83C8915-FFCB-4F00-AD49-B5650B8459B1}" destId="{A1FDA461-1EB8-4E1F-8278-2680F27D6723}" srcOrd="1" destOrd="0" presId="urn:microsoft.com/office/officeart/2005/8/layout/orgChart1"/>
    <dgm:cxn modelId="{CE3E74C6-A125-4801-A9A9-3325BCCE66A4}" type="presParOf" srcId="{A1FDA461-1EB8-4E1F-8278-2680F27D6723}" destId="{A60AF0CF-F9A2-48CD-9A58-A2BEC473EA42}" srcOrd="0" destOrd="0" presId="urn:microsoft.com/office/officeart/2005/8/layout/orgChart1"/>
    <dgm:cxn modelId="{DACF3C05-DF86-45FD-9A7B-F3323F60B1C7}" type="presParOf" srcId="{A60AF0CF-F9A2-48CD-9A58-A2BEC473EA42}" destId="{0D7A5846-4C44-4F6D-B09A-016A0B66687C}" srcOrd="0" destOrd="0" presId="urn:microsoft.com/office/officeart/2005/8/layout/orgChart1"/>
    <dgm:cxn modelId="{0D8AB1E3-B28F-45D0-8974-E94BC149278A}" type="presParOf" srcId="{A60AF0CF-F9A2-48CD-9A58-A2BEC473EA42}" destId="{D1A074DA-C89F-4355-97D1-BCE7CD773AC4}" srcOrd="1" destOrd="0" presId="urn:microsoft.com/office/officeart/2005/8/layout/orgChart1"/>
    <dgm:cxn modelId="{C12EEBFB-609B-4570-A3AF-0992F20EE2CC}" type="presParOf" srcId="{A1FDA461-1EB8-4E1F-8278-2680F27D6723}" destId="{59F63406-BF0A-4DB8-8588-9F55CF3DC0FB}" srcOrd="1" destOrd="0" presId="urn:microsoft.com/office/officeart/2005/8/layout/orgChart1"/>
    <dgm:cxn modelId="{6EF37B5D-16A7-4EE9-AD4C-CD0410612CC7}" type="presParOf" srcId="{A1FDA461-1EB8-4E1F-8278-2680F27D6723}" destId="{F16CFDED-9FD9-45AC-8C51-7C448086C3FE}" srcOrd="2" destOrd="0" presId="urn:microsoft.com/office/officeart/2005/8/layout/orgChart1"/>
    <dgm:cxn modelId="{AFF6E617-F944-4D8A-BC29-68E5ACC248BB}" type="presParOf" srcId="{A83C8915-FFCB-4F00-AD49-B5650B8459B1}" destId="{543F5F40-5B55-4BA3-A48C-EEFF4135B9A2}" srcOrd="2" destOrd="0" presId="urn:microsoft.com/office/officeart/2005/8/layout/orgChart1"/>
    <dgm:cxn modelId="{FBAF2350-D6C7-4954-884C-4022759AB10A}" type="presParOf" srcId="{A83C8915-FFCB-4F00-AD49-B5650B8459B1}" destId="{C86B021B-003A-413A-81BB-89B12223FD1C}" srcOrd="3" destOrd="0" presId="urn:microsoft.com/office/officeart/2005/8/layout/orgChart1"/>
    <dgm:cxn modelId="{B85A2618-7279-46BC-8C6B-EF0727726C22}" type="presParOf" srcId="{C86B021B-003A-413A-81BB-89B12223FD1C}" destId="{E719BE3F-D4E9-4BFD-9387-1449A91420B7}" srcOrd="0" destOrd="0" presId="urn:microsoft.com/office/officeart/2005/8/layout/orgChart1"/>
    <dgm:cxn modelId="{45455FBD-6FEF-4733-8F82-CE397A33546A}" type="presParOf" srcId="{E719BE3F-D4E9-4BFD-9387-1449A91420B7}" destId="{736A2428-E4DF-480A-9B65-27B0CD67D416}" srcOrd="0" destOrd="0" presId="urn:microsoft.com/office/officeart/2005/8/layout/orgChart1"/>
    <dgm:cxn modelId="{F22AE70A-1714-493B-8332-F12645F549C7}" type="presParOf" srcId="{E719BE3F-D4E9-4BFD-9387-1449A91420B7}" destId="{80989379-E467-47F5-B724-DA3CE2721FBE}" srcOrd="1" destOrd="0" presId="urn:microsoft.com/office/officeart/2005/8/layout/orgChart1"/>
    <dgm:cxn modelId="{CC29686D-5F8C-4D03-999B-9EF9D71894F5}" type="presParOf" srcId="{C86B021B-003A-413A-81BB-89B12223FD1C}" destId="{72096B43-25AF-4A9E-8500-A4789C8FF0FB}" srcOrd="1" destOrd="0" presId="urn:microsoft.com/office/officeart/2005/8/layout/orgChart1"/>
    <dgm:cxn modelId="{C9EFC718-92B3-4AD6-B476-DEEE945F405F}" type="presParOf" srcId="{C86B021B-003A-413A-81BB-89B12223FD1C}" destId="{A1C0878E-2431-448D-A233-5AFB9F70BECB}" srcOrd="2" destOrd="0" presId="urn:microsoft.com/office/officeart/2005/8/layout/orgChart1"/>
    <dgm:cxn modelId="{A92EC1A1-8498-45C8-8242-57386C7D5437}" type="presParOf" srcId="{A83C8915-FFCB-4F00-AD49-B5650B8459B1}" destId="{7198C8AE-75EF-4FDD-AFF5-68907128836D}" srcOrd="4" destOrd="0" presId="urn:microsoft.com/office/officeart/2005/8/layout/orgChart1"/>
    <dgm:cxn modelId="{6E89DF4E-1F34-4F56-85C2-3467AE92EE82}" type="presParOf" srcId="{A83C8915-FFCB-4F00-AD49-B5650B8459B1}" destId="{CFA51BF2-A964-48FF-8989-41B2728CD9F8}" srcOrd="5" destOrd="0" presId="urn:microsoft.com/office/officeart/2005/8/layout/orgChart1"/>
    <dgm:cxn modelId="{F6D55390-513B-4DCF-BC07-1C29F5696C05}" type="presParOf" srcId="{CFA51BF2-A964-48FF-8989-41B2728CD9F8}" destId="{C8838EF1-EBEC-4320-A34F-BE8107CD39C4}" srcOrd="0" destOrd="0" presId="urn:microsoft.com/office/officeart/2005/8/layout/orgChart1"/>
    <dgm:cxn modelId="{31FEDF48-E432-45B4-BC54-56151FFC0BBA}" type="presParOf" srcId="{C8838EF1-EBEC-4320-A34F-BE8107CD39C4}" destId="{952B4A23-15C1-4C97-AD65-165B48183261}" srcOrd="0" destOrd="0" presId="urn:microsoft.com/office/officeart/2005/8/layout/orgChart1"/>
    <dgm:cxn modelId="{4DF1BF88-5453-4C19-910B-F68A1EC9C862}" type="presParOf" srcId="{C8838EF1-EBEC-4320-A34F-BE8107CD39C4}" destId="{37B5D91E-87B6-491D-B47A-9FA969A96E78}" srcOrd="1" destOrd="0" presId="urn:microsoft.com/office/officeart/2005/8/layout/orgChart1"/>
    <dgm:cxn modelId="{DD80606F-7D02-481A-B52C-5884E1E051DB}" type="presParOf" srcId="{CFA51BF2-A964-48FF-8989-41B2728CD9F8}" destId="{8DDBAE3F-F350-4581-BF7F-900A536DF094}" srcOrd="1" destOrd="0" presId="urn:microsoft.com/office/officeart/2005/8/layout/orgChart1"/>
    <dgm:cxn modelId="{05AF3B2B-76CB-4EC5-B796-8D60E9E61C18}" type="presParOf" srcId="{CFA51BF2-A964-48FF-8989-41B2728CD9F8}" destId="{4BC7C2D1-C10B-43D0-AFED-9542E71F16FA}" srcOrd="2" destOrd="0" presId="urn:microsoft.com/office/officeart/2005/8/layout/orgChart1"/>
    <dgm:cxn modelId="{D4456A73-F978-480A-A4A2-C5B39067CD99}" type="presParOf" srcId="{A83C8915-FFCB-4F00-AD49-B5650B8459B1}" destId="{0B8F0FAE-9937-4025-B24C-F4D99DA8B210}" srcOrd="6" destOrd="0" presId="urn:microsoft.com/office/officeart/2005/8/layout/orgChart1"/>
    <dgm:cxn modelId="{7F436B49-960F-47F2-A94D-C484C3DCD224}" type="presParOf" srcId="{A83C8915-FFCB-4F00-AD49-B5650B8459B1}" destId="{2ADFD7D7-3B2D-4836-BDA5-EEF790F13AA9}" srcOrd="7" destOrd="0" presId="urn:microsoft.com/office/officeart/2005/8/layout/orgChart1"/>
    <dgm:cxn modelId="{18B4B3BB-37E6-4765-969F-EA40325030C3}" type="presParOf" srcId="{2ADFD7D7-3B2D-4836-BDA5-EEF790F13AA9}" destId="{2A4ED1C7-0400-4AEA-B9B9-6A4E321C33D3}" srcOrd="0" destOrd="0" presId="urn:microsoft.com/office/officeart/2005/8/layout/orgChart1"/>
    <dgm:cxn modelId="{88ACD790-7A06-4427-83FE-44D6927D3437}" type="presParOf" srcId="{2A4ED1C7-0400-4AEA-B9B9-6A4E321C33D3}" destId="{A3A600A5-B90E-4C6F-BD53-2F97A0B85519}" srcOrd="0" destOrd="0" presId="urn:microsoft.com/office/officeart/2005/8/layout/orgChart1"/>
    <dgm:cxn modelId="{31F326DD-983A-427B-A786-797D4EFE63B6}" type="presParOf" srcId="{2A4ED1C7-0400-4AEA-B9B9-6A4E321C33D3}" destId="{645C1BCC-9551-4C7C-9906-666B103019C7}" srcOrd="1" destOrd="0" presId="urn:microsoft.com/office/officeart/2005/8/layout/orgChart1"/>
    <dgm:cxn modelId="{62F24F71-6723-45F3-9F95-3B28B577BC82}" type="presParOf" srcId="{2ADFD7D7-3B2D-4836-BDA5-EEF790F13AA9}" destId="{BE104E35-B349-4472-8726-D89B0E227A20}" srcOrd="1" destOrd="0" presId="urn:microsoft.com/office/officeart/2005/8/layout/orgChart1"/>
    <dgm:cxn modelId="{DB574230-8E21-4C48-BA5F-90239BB9A416}" type="presParOf" srcId="{2ADFD7D7-3B2D-4836-BDA5-EEF790F13AA9}" destId="{79B49D7C-5DCB-4DB4-828D-A843AB7ACBC3}" srcOrd="2" destOrd="0" presId="urn:microsoft.com/office/officeart/2005/8/layout/orgChart1"/>
    <dgm:cxn modelId="{697C6434-5654-4E9A-B532-767F77FAB440}" type="presParOf" srcId="{A83C8915-FFCB-4F00-AD49-B5650B8459B1}" destId="{38C093D9-EC2A-4792-879F-69F51AC1AAA2}" srcOrd="8" destOrd="0" presId="urn:microsoft.com/office/officeart/2005/8/layout/orgChart1"/>
    <dgm:cxn modelId="{B04523B7-4905-4A32-A77E-6EDD6D176604}" type="presParOf" srcId="{A83C8915-FFCB-4F00-AD49-B5650B8459B1}" destId="{6CD6C22E-C8E6-4AD7-867C-62E02C0F76EC}" srcOrd="9" destOrd="0" presId="urn:microsoft.com/office/officeart/2005/8/layout/orgChart1"/>
    <dgm:cxn modelId="{C4C7A69F-DB51-4B66-BECA-B46E078C6C55}" type="presParOf" srcId="{6CD6C22E-C8E6-4AD7-867C-62E02C0F76EC}" destId="{DDF7FC78-7872-401D-A769-6680CDF6DE2C}" srcOrd="0" destOrd="0" presId="urn:microsoft.com/office/officeart/2005/8/layout/orgChart1"/>
    <dgm:cxn modelId="{2267A3C8-6313-4005-B7E0-5A6E53DB256D}" type="presParOf" srcId="{DDF7FC78-7872-401D-A769-6680CDF6DE2C}" destId="{AB25F8DE-1AB4-4EB4-91D2-F12E78141308}" srcOrd="0" destOrd="0" presId="urn:microsoft.com/office/officeart/2005/8/layout/orgChart1"/>
    <dgm:cxn modelId="{2494A10D-1484-403C-93BE-68ABEF6A1310}" type="presParOf" srcId="{DDF7FC78-7872-401D-A769-6680CDF6DE2C}" destId="{53EC3251-F044-41F8-AA32-C3F9DCF19A80}" srcOrd="1" destOrd="0" presId="urn:microsoft.com/office/officeart/2005/8/layout/orgChart1"/>
    <dgm:cxn modelId="{7334ABA1-00E8-4975-B57D-E8089609013C}" type="presParOf" srcId="{6CD6C22E-C8E6-4AD7-867C-62E02C0F76EC}" destId="{DFCB0928-4A88-4C8A-B8C5-FA63DA51878F}" srcOrd="1" destOrd="0" presId="urn:microsoft.com/office/officeart/2005/8/layout/orgChart1"/>
    <dgm:cxn modelId="{903D1341-F636-480A-8BBF-424F67222A68}" type="presParOf" srcId="{6CD6C22E-C8E6-4AD7-867C-62E02C0F76EC}" destId="{E0D81C27-066F-41BE-9B58-A4BD7F4A3C21}" srcOrd="2" destOrd="0" presId="urn:microsoft.com/office/officeart/2005/8/layout/orgChart1"/>
    <dgm:cxn modelId="{2EEDE141-C127-4F3A-BDF0-09504322A8D0}" type="presParOf" srcId="{A83C8915-FFCB-4F00-AD49-B5650B8459B1}" destId="{6D7C6CD2-0433-47A3-A4B9-0C4AA0B171C1}" srcOrd="10" destOrd="0" presId="urn:microsoft.com/office/officeart/2005/8/layout/orgChart1"/>
    <dgm:cxn modelId="{A3D7144E-B989-475E-BDF3-DA532293339F}" type="presParOf" srcId="{A83C8915-FFCB-4F00-AD49-B5650B8459B1}" destId="{36210D75-F612-4005-9C13-12EF4AD5CE49}" srcOrd="11" destOrd="0" presId="urn:microsoft.com/office/officeart/2005/8/layout/orgChart1"/>
    <dgm:cxn modelId="{88A04D2B-255D-4246-B050-B5704D525738}" type="presParOf" srcId="{36210D75-F612-4005-9C13-12EF4AD5CE49}" destId="{31280303-8489-4AC9-913B-2000BA07A98C}" srcOrd="0" destOrd="0" presId="urn:microsoft.com/office/officeart/2005/8/layout/orgChart1"/>
    <dgm:cxn modelId="{F8DAF0BD-7DAF-464D-B9E2-6A9A56488429}" type="presParOf" srcId="{31280303-8489-4AC9-913B-2000BA07A98C}" destId="{1F406CBE-D422-44C9-AE37-574563B92127}" srcOrd="0" destOrd="0" presId="urn:microsoft.com/office/officeart/2005/8/layout/orgChart1"/>
    <dgm:cxn modelId="{26727E36-8EC5-455E-A091-8AC7213071F1}" type="presParOf" srcId="{31280303-8489-4AC9-913B-2000BA07A98C}" destId="{74520840-C25D-4F26-8D96-A379AEA086B3}" srcOrd="1" destOrd="0" presId="urn:microsoft.com/office/officeart/2005/8/layout/orgChart1"/>
    <dgm:cxn modelId="{918DD98A-B104-47B0-B671-113AFEFBB8BB}" type="presParOf" srcId="{36210D75-F612-4005-9C13-12EF4AD5CE49}" destId="{1DAE3D83-0F1D-4639-8F81-B3B6617C632B}" srcOrd="1" destOrd="0" presId="urn:microsoft.com/office/officeart/2005/8/layout/orgChart1"/>
    <dgm:cxn modelId="{C1482424-7940-4FD3-8BC9-1E14F14ACB9B}" type="presParOf" srcId="{36210D75-F612-4005-9C13-12EF4AD5CE49}" destId="{834B698D-AA89-4075-99A1-D6460214B966}" srcOrd="2" destOrd="0" presId="urn:microsoft.com/office/officeart/2005/8/layout/orgChart1"/>
    <dgm:cxn modelId="{85F78BE8-7262-4BE9-94C7-108616306660}" type="presParOf" srcId="{A83C8915-FFCB-4F00-AD49-B5650B8459B1}" destId="{4D92B0C8-5109-4088-B197-41F2C1F9A80A}" srcOrd="12" destOrd="0" presId="urn:microsoft.com/office/officeart/2005/8/layout/orgChart1"/>
    <dgm:cxn modelId="{267CE47A-4156-4C67-987A-737C408203AE}" type="presParOf" srcId="{A83C8915-FFCB-4F00-AD49-B5650B8459B1}" destId="{581C7442-9EF0-4A00-8EE2-6870531894BA}" srcOrd="13" destOrd="0" presId="urn:microsoft.com/office/officeart/2005/8/layout/orgChart1"/>
    <dgm:cxn modelId="{BC303161-FB00-4D96-890E-778A7F61CC58}" type="presParOf" srcId="{581C7442-9EF0-4A00-8EE2-6870531894BA}" destId="{AD9BA861-2747-408D-8976-B3880E5B02E4}" srcOrd="0" destOrd="0" presId="urn:microsoft.com/office/officeart/2005/8/layout/orgChart1"/>
    <dgm:cxn modelId="{8A2039F2-61C4-4805-99BC-3AF8594D7FD6}" type="presParOf" srcId="{AD9BA861-2747-408D-8976-B3880E5B02E4}" destId="{27456F03-78E7-48A9-8344-E5D78CD7B42C}" srcOrd="0" destOrd="0" presId="urn:microsoft.com/office/officeart/2005/8/layout/orgChart1"/>
    <dgm:cxn modelId="{61209B03-920B-41DB-8CD6-C1D53FD6EBCE}" type="presParOf" srcId="{AD9BA861-2747-408D-8976-B3880E5B02E4}" destId="{DB54A43A-8470-4516-AA26-A90E291C2392}" srcOrd="1" destOrd="0" presId="urn:microsoft.com/office/officeart/2005/8/layout/orgChart1"/>
    <dgm:cxn modelId="{F4395077-8390-47A6-920F-11F23A8039C4}" type="presParOf" srcId="{581C7442-9EF0-4A00-8EE2-6870531894BA}" destId="{CA3FC394-8D30-4BE1-AF63-99DF715BEF7D}" srcOrd="1" destOrd="0" presId="urn:microsoft.com/office/officeart/2005/8/layout/orgChart1"/>
    <dgm:cxn modelId="{B630737E-156D-4FEA-A295-9149896C4E38}" type="presParOf" srcId="{581C7442-9EF0-4A00-8EE2-6870531894BA}" destId="{79CBEF43-15E1-4314-AAAF-181EA6AFBB71}" srcOrd="2" destOrd="0" presId="urn:microsoft.com/office/officeart/2005/8/layout/orgChart1"/>
    <dgm:cxn modelId="{EACC850D-AF49-4F47-A734-767FC6AD6F2D}" type="presParOf" srcId="{ADDD9ABB-12D1-4623-A280-9CEE91B48770}" destId="{4D07C328-1952-4164-A5B8-C995AD225571}" srcOrd="2" destOrd="0" presId="urn:microsoft.com/office/officeart/2005/8/layout/orgChart1"/>
    <dgm:cxn modelId="{D44A14C0-C373-4F77-881A-266D3A790B64}" type="presParOf" srcId="{7E963DC0-5805-4048-B28F-90353F03CAEF}" destId="{C41AB9BB-4923-4203-B161-9E0484BACC7B}" srcOrd="2" destOrd="0" presId="urn:microsoft.com/office/officeart/2005/8/layout/orgChart1"/>
    <dgm:cxn modelId="{B381A4A5-6D8F-4103-9DBF-D34366BCFFF1}" type="presParOf" srcId="{B0A4AE19-DE77-4E36-A394-2A98751462C5}" destId="{E4897173-EA0B-4614-9748-081468796455}" srcOrd="2" destOrd="0" presId="urn:microsoft.com/office/officeart/2005/8/layout/orgChart1"/>
    <dgm:cxn modelId="{AD6F7AFA-B39B-41C9-A809-10D0D9FAD8E7}" type="presParOf" srcId="{8077DF34-DAB5-49FA-BBA9-0ECA8A5583E6}" destId="{357CBD26-2691-402C-9CFC-86D7786810ED}" srcOrd="2" destOrd="0" presId="urn:microsoft.com/office/officeart/2005/8/layout/orgChart1"/>
    <dgm:cxn modelId="{2574709F-4776-4E50-ABEB-B5000DF3F6B6}" type="presParOf" srcId="{C555B998-F400-4F5D-A924-EE8D12A0FE7F}" destId="{1C0EE2BC-49FB-4EAB-8282-172F8EE91D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748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2041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16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59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143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5C802C-45FC-4F03-B705-2C98079E93AB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03C654-2CED-4B4A-8CBF-372150EF4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66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MiCrobiology</a:t>
            </a:r>
            <a:r>
              <a:rPr lang="cs-CZ" dirty="0" smtClean="0"/>
              <a:t> 1</a:t>
            </a:r>
            <a:br>
              <a:rPr lang="cs-CZ" dirty="0" smtClean="0"/>
            </a:br>
            <a:endParaRPr lang="en-US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99145" y="3295882"/>
            <a:ext cx="8045373" cy="742279"/>
          </a:xfrm>
        </p:spPr>
        <p:txBody>
          <a:bodyPr>
            <a:normAutofit fontScale="62500" lnSpcReduction="20000"/>
          </a:bodyPr>
          <a:lstStyle/>
          <a:p>
            <a:r>
              <a:rPr lang="cs-CZ" sz="3600" dirty="0" err="1" smtClean="0"/>
              <a:t>PRActical</a:t>
            </a:r>
            <a:r>
              <a:rPr lang="cs-CZ" sz="3600" dirty="0" smtClean="0"/>
              <a:t> </a:t>
            </a:r>
            <a:r>
              <a:rPr lang="cs-CZ" sz="3600" dirty="0" err="1" smtClean="0"/>
              <a:t>week</a:t>
            </a:r>
            <a:r>
              <a:rPr lang="cs-CZ" sz="3600" dirty="0" smtClean="0"/>
              <a:t> </a:t>
            </a:r>
          </a:p>
          <a:p>
            <a:r>
              <a:rPr lang="cs-CZ" sz="3600" dirty="0" err="1" smtClean="0"/>
              <a:t>summer</a:t>
            </a:r>
            <a:r>
              <a:rPr lang="cs-CZ" sz="3600" dirty="0" smtClean="0"/>
              <a:t> </a:t>
            </a:r>
            <a:r>
              <a:rPr lang="cs-CZ" sz="3600" dirty="0" err="1" smtClean="0"/>
              <a:t>semester</a:t>
            </a:r>
            <a:r>
              <a:rPr lang="cs-CZ" sz="3600" dirty="0" smtClean="0"/>
              <a:t> 2018/2019</a:t>
            </a:r>
          </a:p>
          <a:p>
            <a:endParaRPr lang="cs-CZ" sz="3600" dirty="0"/>
          </a:p>
          <a:p>
            <a:endParaRPr lang="en-US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14400" y="6006350"/>
            <a:ext cx="1099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Mgr. Kateřina Petříčková, PhD. </a:t>
            </a:r>
            <a:r>
              <a:rPr lang="cs-CZ" dirty="0" smtClean="0"/>
              <a:t>	</a:t>
            </a:r>
            <a:r>
              <a:rPr lang="cs-CZ" dirty="0" err="1" smtClean="0"/>
              <a:t>katerina.petrickova</a:t>
            </a:r>
            <a:r>
              <a:rPr lang="en-US" dirty="0" smtClean="0"/>
              <a:t>@lf1.cuni.cz	Tel. 22496</a:t>
            </a:r>
            <a:r>
              <a:rPr lang="cs-CZ" dirty="0" smtClean="0"/>
              <a:t> </a:t>
            </a:r>
            <a:r>
              <a:rPr lang="en-US" dirty="0" smtClean="0"/>
              <a:t>8498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2321"/>
          </a:xfrm>
        </p:spPr>
        <p:txBody>
          <a:bodyPr/>
          <a:lstStyle/>
          <a:p>
            <a:r>
              <a:rPr lang="cs-CZ" dirty="0" smtClean="0"/>
              <a:t>ANAEROBIC CULTIVATION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9907" y="1344706"/>
            <a:ext cx="10883152" cy="5513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FORTNER METHOD </a:t>
            </a:r>
            <a:r>
              <a:rPr lang="cs-CZ" dirty="0" smtClean="0"/>
              <a:t>(</a:t>
            </a:r>
            <a:r>
              <a:rPr lang="cs-CZ" dirty="0" err="1" smtClean="0"/>
              <a:t>simple</a:t>
            </a:r>
            <a:r>
              <a:rPr lang="cs-CZ" dirty="0" smtClean="0"/>
              <a:t>, no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equipment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½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agar plate </a:t>
            </a:r>
            <a:r>
              <a:rPr lang="cs-CZ" dirty="0" err="1" smtClean="0"/>
              <a:t>inoculated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facultative</a:t>
            </a:r>
            <a:r>
              <a:rPr lang="cs-CZ" dirty="0" smtClean="0"/>
              <a:t> anaerobe (</a:t>
            </a:r>
            <a:r>
              <a:rPr lang="cs-CZ" i="1" dirty="0" err="1" smtClean="0"/>
              <a:t>Serratia</a:t>
            </a:r>
            <a:r>
              <a:rPr lang="cs-CZ" i="1" dirty="0" smtClean="0"/>
              <a:t> </a:t>
            </a:r>
            <a:r>
              <a:rPr lang="cs-CZ" i="1" dirty="0" err="1" smtClean="0"/>
              <a:t>marcescens</a:t>
            </a:r>
            <a:r>
              <a:rPr lang="cs-CZ" dirty="0" smtClean="0"/>
              <a:t>), second ½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aerobe (</a:t>
            </a:r>
            <a:r>
              <a:rPr lang="cs-CZ" i="1" dirty="0" smtClean="0"/>
              <a:t>Clostridium</a:t>
            </a:r>
            <a:r>
              <a:rPr lang="cs-CZ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dirty="0" err="1" smtClean="0"/>
              <a:t>Seal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plate </a:t>
            </a:r>
            <a:r>
              <a:rPr lang="cs-CZ" dirty="0" err="1" smtClean="0"/>
              <a:t>with</a:t>
            </a:r>
            <a:r>
              <a:rPr lang="cs-CZ" dirty="0" smtClean="0"/>
              <a:t> a modeling </a:t>
            </a:r>
            <a:r>
              <a:rPr lang="cs-CZ" dirty="0" err="1" smtClean="0"/>
              <a:t>clay</a:t>
            </a:r>
            <a:r>
              <a:rPr lang="cs-CZ" dirty="0" smtClean="0"/>
              <a:t> 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SEMA </a:t>
            </a:r>
            <a:r>
              <a:rPr lang="cs-CZ" dirty="0" err="1" smtClean="0"/>
              <a:t>respirates</a:t>
            </a:r>
            <a:r>
              <a:rPr lang="cs-CZ" dirty="0" smtClean="0"/>
              <a:t>, </a:t>
            </a:r>
            <a:r>
              <a:rPr lang="cs-CZ" dirty="0" err="1" smtClean="0"/>
              <a:t>consumes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oxygen (</a:t>
            </a:r>
            <a:r>
              <a:rPr lang="cs-CZ" dirty="0" err="1" smtClean="0"/>
              <a:t>microaerophilic</a:t>
            </a:r>
            <a:r>
              <a:rPr lang="cs-CZ" dirty="0" smtClean="0"/>
              <a:t> </a:t>
            </a:r>
            <a:r>
              <a:rPr lang="cs-CZ" dirty="0" err="1" smtClean="0"/>
              <a:t>atmosphere</a:t>
            </a:r>
            <a:r>
              <a:rPr lang="cs-CZ" dirty="0" smtClean="0"/>
              <a:t>) – </a:t>
            </a:r>
            <a:r>
              <a:rPr lang="cs-CZ" dirty="0" err="1" smtClean="0"/>
              <a:t>the</a:t>
            </a:r>
            <a:r>
              <a:rPr lang="cs-CZ" dirty="0" smtClean="0"/>
              <a:t> anaerobe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grow</a:t>
            </a:r>
            <a:r>
              <a:rPr lang="cs-CZ" dirty="0" smtClean="0"/>
              <a:t>, </a:t>
            </a:r>
            <a:r>
              <a:rPr lang="cs-CZ" dirty="0" err="1" smtClean="0"/>
              <a:t>too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ANAEROSTAT WITH DEFINED ATMOSPHERE </a:t>
            </a:r>
            <a:r>
              <a:rPr lang="cs-CZ" dirty="0" smtClean="0"/>
              <a:t>– a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err="1" smtClean="0"/>
              <a:t>Defined</a:t>
            </a:r>
            <a:r>
              <a:rPr lang="cs-CZ" dirty="0" smtClean="0"/>
              <a:t> </a:t>
            </a:r>
            <a:r>
              <a:rPr lang="cs-CZ" dirty="0" err="1" smtClean="0"/>
              <a:t>atmosphere</a:t>
            </a:r>
            <a:r>
              <a:rPr lang="cs-CZ" dirty="0" smtClean="0"/>
              <a:t>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bombs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ANAEROSTAT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chemical</a:t>
            </a:r>
            <a:r>
              <a:rPr lang="cs-CZ" b="1" dirty="0" smtClean="0"/>
              <a:t> </a:t>
            </a:r>
            <a:r>
              <a:rPr lang="cs-CZ" b="1" dirty="0" err="1" smtClean="0"/>
              <a:t>gas</a:t>
            </a:r>
            <a:r>
              <a:rPr lang="cs-CZ" b="1" dirty="0" smtClean="0"/>
              <a:t> </a:t>
            </a:r>
            <a:r>
              <a:rPr lang="cs-CZ" b="1" dirty="0" err="1" smtClean="0"/>
              <a:t>control</a:t>
            </a:r>
            <a:endParaRPr lang="cs-CZ" b="1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Oxygen-</a:t>
            </a:r>
            <a:r>
              <a:rPr lang="cs-CZ" dirty="0" err="1" smtClean="0"/>
              <a:t>absorbing</a:t>
            </a:r>
            <a:r>
              <a:rPr lang="cs-CZ" dirty="0" smtClean="0"/>
              <a:t> </a:t>
            </a:r>
            <a:r>
              <a:rPr lang="cs-CZ" dirty="0" err="1" smtClean="0"/>
              <a:t>reagents</a:t>
            </a:r>
            <a:r>
              <a:rPr lang="cs-CZ" dirty="0" smtClean="0"/>
              <a:t> (</a:t>
            </a:r>
            <a:r>
              <a:rPr lang="cs-CZ" dirty="0" err="1" smtClean="0"/>
              <a:t>alcalic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pyrrogallol</a:t>
            </a:r>
            <a:r>
              <a:rPr lang="cs-CZ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dirty="0" err="1" smtClean="0"/>
              <a:t>Commercial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:	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Bags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s </a:t>
            </a:r>
            <a:r>
              <a:rPr lang="cs-CZ" dirty="0" err="1" smtClean="0"/>
              <a:t>tetrahydroborate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Mg, </a:t>
            </a:r>
            <a:r>
              <a:rPr lang="cs-CZ" dirty="0" err="1" smtClean="0"/>
              <a:t>hydrogencarbonates</a:t>
            </a:r>
            <a:r>
              <a:rPr lang="cs-CZ" dirty="0" smtClean="0"/>
              <a:t> and </a:t>
            </a:r>
            <a:r>
              <a:rPr lang="cs-CZ" dirty="0" err="1" smtClean="0"/>
              <a:t>tartaric</a:t>
            </a:r>
            <a:r>
              <a:rPr lang="cs-CZ" dirty="0" smtClean="0"/>
              <a:t> acids– </a:t>
            </a:r>
            <a:r>
              <a:rPr lang="cs-CZ" dirty="0" err="1" smtClean="0"/>
              <a:t>after</a:t>
            </a:r>
            <a:r>
              <a:rPr lang="cs-CZ" dirty="0" smtClean="0"/>
              <a:t> damping, CO</a:t>
            </a:r>
            <a:r>
              <a:rPr lang="cs-CZ" baseline="-25000" dirty="0" smtClean="0"/>
              <a:t>2</a:t>
            </a:r>
            <a:r>
              <a:rPr lang="cs-CZ" dirty="0"/>
              <a:t> </a:t>
            </a:r>
            <a:r>
              <a:rPr lang="cs-CZ" dirty="0" smtClean="0"/>
              <a:t>and H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err="1" smtClean="0"/>
              <a:t>absorbed</a:t>
            </a:r>
            <a:r>
              <a:rPr lang="cs-CZ" dirty="0" smtClean="0"/>
              <a:t> by </a:t>
            </a:r>
            <a:r>
              <a:rPr lang="cs-CZ" dirty="0" err="1" smtClean="0"/>
              <a:t>reaction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metal </a:t>
            </a:r>
            <a:r>
              <a:rPr lang="cs-CZ" dirty="0" err="1" smtClean="0"/>
              <a:t>catalyst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palladium </a:t>
            </a:r>
            <a:r>
              <a:rPr lang="cs-CZ" dirty="0" err="1" smtClean="0"/>
              <a:t>black</a:t>
            </a:r>
            <a:r>
              <a:rPr lang="cs-CZ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Fine iron </a:t>
            </a:r>
            <a:r>
              <a:rPr lang="cs-CZ" dirty="0" err="1" smtClean="0"/>
              <a:t>sieve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powdered</a:t>
            </a:r>
            <a:r>
              <a:rPr lang="cs-CZ" dirty="0" smtClean="0"/>
              <a:t> </a:t>
            </a:r>
            <a:r>
              <a:rPr lang="cs-CZ" dirty="0" err="1" smtClean="0"/>
              <a:t>Fe</a:t>
            </a:r>
            <a:r>
              <a:rPr lang="cs-CZ" dirty="0" smtClean="0"/>
              <a:t>, </a:t>
            </a:r>
            <a:r>
              <a:rPr lang="cs-CZ" dirty="0" err="1" smtClean="0"/>
              <a:t>moist</a:t>
            </a:r>
            <a:r>
              <a:rPr lang="cs-CZ" dirty="0" smtClean="0"/>
              <a:t> – O</a:t>
            </a:r>
            <a:r>
              <a:rPr lang="cs-CZ" baseline="-25000" dirty="0" smtClean="0"/>
              <a:t>2 </a:t>
            </a:r>
            <a:r>
              <a:rPr lang="cs-CZ" dirty="0" err="1" smtClean="0"/>
              <a:t>absorbed</a:t>
            </a:r>
            <a:r>
              <a:rPr lang="cs-CZ" dirty="0" smtClean="0"/>
              <a:t> by </a:t>
            </a:r>
            <a:r>
              <a:rPr lang="cs-CZ" dirty="0" err="1" smtClean="0"/>
              <a:t>corrosion</a:t>
            </a:r>
            <a:r>
              <a:rPr lang="cs-CZ" dirty="0"/>
              <a:t>	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VL agar </a:t>
            </a:r>
            <a:r>
              <a:rPr lang="cs-CZ" b="1" dirty="0" err="1" smtClean="0"/>
              <a:t>or</a:t>
            </a:r>
            <a:r>
              <a:rPr lang="cs-CZ" b="1" dirty="0" smtClean="0"/>
              <a:t> BA, 48 </a:t>
            </a:r>
            <a:r>
              <a:rPr lang="cs-CZ" b="1" dirty="0" err="1" smtClean="0"/>
              <a:t>hrs</a:t>
            </a:r>
            <a:r>
              <a:rPr lang="cs-CZ" b="1" dirty="0" smtClean="0"/>
              <a:t>, 37 </a:t>
            </a:r>
            <a:r>
              <a:rPr lang="cs-CZ" b="1" baseline="30000" dirty="0" err="1" smtClean="0"/>
              <a:t>o</a:t>
            </a:r>
            <a:r>
              <a:rPr lang="cs-CZ" b="1" dirty="0" err="1" smtClean="0"/>
              <a:t>C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r="18071"/>
          <a:stretch/>
        </p:blipFill>
        <p:spPr>
          <a:xfrm>
            <a:off x="10272272" y="2178527"/>
            <a:ext cx="154193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hemoCULTURE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14233"/>
          <a:stretch/>
        </p:blipFill>
        <p:spPr>
          <a:xfrm>
            <a:off x="9231086" y="186445"/>
            <a:ext cx="2453595" cy="211213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5" y="2346774"/>
            <a:ext cx="2453596" cy="188908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93089" y="1356257"/>
            <a:ext cx="83379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+mj-lt"/>
              </a:rPr>
              <a:t>When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applied</a:t>
            </a:r>
            <a:r>
              <a:rPr lang="cs-CZ" dirty="0" smtClean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CRP </a:t>
            </a:r>
            <a:r>
              <a:rPr lang="en-US" dirty="0" smtClean="0"/>
              <a:t>&gt; 60 mg</a:t>
            </a:r>
            <a:r>
              <a:rPr lang="cs-CZ" dirty="0" smtClean="0"/>
              <a:t>/ml,  </a:t>
            </a:r>
            <a:r>
              <a:rPr lang="cs-CZ" dirty="0" err="1" smtClean="0"/>
              <a:t>bacterial</a:t>
            </a:r>
            <a:r>
              <a:rPr lang="cs-CZ" dirty="0" smtClean="0"/>
              <a:t>/</a:t>
            </a:r>
            <a:r>
              <a:rPr lang="cs-CZ" dirty="0" err="1" smtClean="0"/>
              <a:t>fungal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sepsis</a:t>
            </a:r>
            <a:r>
              <a:rPr lang="cs-CZ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bacteremia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 smtClean="0"/>
              <a:t>fungemia</a:t>
            </a:r>
            <a:r>
              <a:rPr lang="cs-CZ" dirty="0" smtClean="0"/>
              <a:t>) in </a:t>
            </a:r>
            <a:r>
              <a:rPr lang="cs-CZ" u="sng" dirty="0" smtClean="0"/>
              <a:t>meningitis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u="sng" dirty="0" err="1" smtClean="0"/>
              <a:t>pneumonia</a:t>
            </a:r>
            <a:r>
              <a:rPr lang="cs-CZ" dirty="0" smtClean="0"/>
              <a:t>, </a:t>
            </a:r>
            <a:r>
              <a:rPr lang="cs-CZ" u="sng" dirty="0" err="1" smtClean="0"/>
              <a:t>sepsis</a:t>
            </a:r>
            <a:r>
              <a:rPr lang="cs-CZ" u="sng" dirty="0" smtClean="0"/>
              <a:t> in</a:t>
            </a:r>
            <a:r>
              <a:rPr lang="cs-CZ" dirty="0" smtClean="0"/>
              <a:t> </a:t>
            </a:r>
            <a:r>
              <a:rPr lang="cs-CZ" dirty="0" err="1" smtClean="0"/>
              <a:t>infections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valves</a:t>
            </a:r>
            <a:r>
              <a:rPr lang="cs-CZ" dirty="0" smtClean="0"/>
              <a:t>, </a:t>
            </a:r>
            <a:r>
              <a:rPr lang="cs-CZ" dirty="0" err="1" smtClean="0"/>
              <a:t>pyogenic</a:t>
            </a:r>
            <a:r>
              <a:rPr lang="cs-CZ" dirty="0" smtClean="0"/>
              <a:t> </a:t>
            </a:r>
            <a:r>
              <a:rPr lang="cs-CZ" dirty="0" err="1" smtClean="0"/>
              <a:t>thromboflebitis</a:t>
            </a:r>
            <a:r>
              <a:rPr lang="cs-CZ" dirty="0" smtClean="0"/>
              <a:t>, </a:t>
            </a:r>
            <a:r>
              <a:rPr lang="cs-CZ" dirty="0" err="1" smtClean="0"/>
              <a:t>prosthetics</a:t>
            </a:r>
            <a:r>
              <a:rPr lang="cs-CZ" dirty="0" smtClean="0"/>
              <a:t>,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surgeries</a:t>
            </a:r>
            <a:r>
              <a:rPr lang="cs-CZ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collect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</a:t>
            </a:r>
            <a:r>
              <a:rPr lang="cs-CZ" dirty="0" err="1" smtClean="0"/>
              <a:t>rise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Before</a:t>
            </a:r>
            <a:r>
              <a:rPr lang="cs-CZ" dirty="0" smtClean="0"/>
              <a:t> atb </a:t>
            </a:r>
            <a:r>
              <a:rPr lang="cs-CZ" dirty="0" err="1" smtClean="0"/>
              <a:t>application</a:t>
            </a:r>
            <a:endParaRPr lang="cs-CZ" dirty="0" smtClean="0"/>
          </a:p>
          <a:p>
            <a:r>
              <a:rPr lang="cs-CZ" dirty="0" err="1" smtClean="0">
                <a:latin typeface="+mj-lt"/>
              </a:rPr>
              <a:t>How</a:t>
            </a:r>
            <a:r>
              <a:rPr lang="cs-CZ" dirty="0" smtClean="0">
                <a:latin typeface="+mj-lt"/>
              </a:rPr>
              <a:t> to </a:t>
            </a:r>
            <a:r>
              <a:rPr lang="cs-CZ" dirty="0" err="1" smtClean="0">
                <a:latin typeface="+mj-lt"/>
              </a:rPr>
              <a:t>collect</a:t>
            </a:r>
            <a:r>
              <a:rPr lang="cs-CZ" dirty="0" smtClean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 </a:t>
            </a:r>
            <a:r>
              <a:rPr lang="en-US" dirty="0" smtClean="0"/>
              <a:t>s</a:t>
            </a:r>
            <a:r>
              <a:rPr lang="cs-CZ" dirty="0" err="1" smtClean="0"/>
              <a:t>amples</a:t>
            </a:r>
            <a:r>
              <a:rPr lang="cs-CZ" dirty="0" smtClean="0"/>
              <a:t> – aerobic and </a:t>
            </a:r>
            <a:r>
              <a:rPr lang="cs-CZ" dirty="0" err="1" smtClean="0"/>
              <a:t>anaerobic</a:t>
            </a:r>
            <a:r>
              <a:rPr lang="cs-CZ" dirty="0" smtClean="0"/>
              <a:t> </a:t>
            </a:r>
            <a:r>
              <a:rPr lang="cs-CZ" dirty="0" err="1" smtClean="0"/>
              <a:t>cultivation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 </a:t>
            </a:r>
            <a:r>
              <a:rPr lang="cs-CZ" dirty="0" err="1" smtClean="0"/>
              <a:t>sets</a:t>
            </a:r>
            <a:r>
              <a:rPr lang="cs-CZ" dirty="0" smtClean="0"/>
              <a:t>,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hand (4)</a:t>
            </a:r>
          </a:p>
          <a:p>
            <a:endParaRPr lang="cs-CZ" dirty="0" smtClean="0">
              <a:latin typeface="+mj-lt"/>
            </a:endParaRPr>
          </a:p>
          <a:p>
            <a:r>
              <a:rPr lang="cs-CZ" dirty="0" err="1" smtClean="0">
                <a:latin typeface="+mj-lt"/>
              </a:rPr>
              <a:t>Local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disinfection</a:t>
            </a:r>
            <a:r>
              <a:rPr lang="cs-CZ" dirty="0" smtClean="0">
                <a:latin typeface="+mj-lt"/>
              </a:rPr>
              <a:t>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Cubital</a:t>
            </a:r>
            <a:r>
              <a:rPr lang="cs-CZ" dirty="0" smtClean="0"/>
              <a:t> </a:t>
            </a:r>
            <a:r>
              <a:rPr lang="cs-CZ" dirty="0" err="1" smtClean="0"/>
              <a:t>fossa</a:t>
            </a:r>
            <a:r>
              <a:rPr lang="cs-CZ" dirty="0" smtClean="0"/>
              <a:t>, 2 </a:t>
            </a:r>
            <a:r>
              <a:rPr lang="cs-CZ" dirty="0" err="1" smtClean="0"/>
              <a:t>disinfectants</a:t>
            </a:r>
            <a:r>
              <a:rPr lang="cs-CZ" dirty="0" smtClean="0"/>
              <a:t> – al</a:t>
            </a:r>
            <a:r>
              <a:rPr lang="en-US" dirty="0" smtClean="0"/>
              <a:t>c</a:t>
            </a:r>
            <a:r>
              <a:rPr lang="cs-CZ" dirty="0" err="1" smtClean="0"/>
              <a:t>oholic</a:t>
            </a:r>
            <a:r>
              <a:rPr lang="cs-CZ" dirty="0" smtClean="0"/>
              <a:t> and non-</a:t>
            </a:r>
            <a:r>
              <a:rPr lang="cs-CZ" dirty="0" err="1" smtClean="0"/>
              <a:t>alcoholic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10 ml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to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bottle</a:t>
            </a:r>
            <a:r>
              <a:rPr lang="cs-CZ" dirty="0" smtClean="0"/>
              <a:t> + skin </a:t>
            </a:r>
            <a:r>
              <a:rPr lang="cs-CZ" dirty="0" err="1" smtClean="0"/>
              <a:t>smear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collection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disinfection</a:t>
            </a:r>
            <a:endParaRPr lang="cs-CZ" dirty="0" smtClean="0"/>
          </a:p>
          <a:p>
            <a:r>
              <a:rPr lang="cs-CZ" dirty="0" err="1" smtClean="0">
                <a:latin typeface="+mj-lt"/>
              </a:rPr>
              <a:t>Evalu</a:t>
            </a:r>
            <a:r>
              <a:rPr lang="en-US" dirty="0" smtClean="0">
                <a:latin typeface="+mj-lt"/>
              </a:rPr>
              <a:t>at</a:t>
            </a:r>
            <a:r>
              <a:rPr lang="cs-CZ" dirty="0" smtClean="0">
                <a:latin typeface="+mj-lt"/>
              </a:rPr>
              <a:t>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Automated</a:t>
            </a:r>
            <a:r>
              <a:rPr lang="cs-CZ" dirty="0" smtClean="0"/>
              <a:t> – </a:t>
            </a:r>
            <a:r>
              <a:rPr lang="cs-CZ" dirty="0" err="1" smtClean="0"/>
              <a:t>controls</a:t>
            </a:r>
            <a:r>
              <a:rPr lang="cs-CZ" dirty="0" smtClean="0"/>
              <a:t> CO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en-US" dirty="0" smtClean="0"/>
              <a:t>, pH drop, etc.</a:t>
            </a:r>
            <a:r>
              <a:rPr lang="cs-CZ" dirty="0" smtClean="0"/>
              <a:t>, </a:t>
            </a:r>
            <a:r>
              <a:rPr lang="cs-CZ" dirty="0" err="1" smtClean="0"/>
              <a:t>alarms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reaching</a:t>
            </a:r>
            <a:r>
              <a:rPr lang="cs-CZ" dirty="0" smtClean="0"/>
              <a:t> a </a:t>
            </a:r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5 </a:t>
            </a:r>
            <a:r>
              <a:rPr lang="cs-CZ" dirty="0" err="1" smtClean="0"/>
              <a:t>days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Positive = BA</a:t>
            </a:r>
            <a:r>
              <a:rPr lang="en-US" dirty="0" smtClean="0"/>
              <a:t>C</a:t>
            </a:r>
            <a:r>
              <a:rPr lang="cs-CZ" dirty="0" smtClean="0"/>
              <a:t>TEREMIA, </a:t>
            </a:r>
            <a:r>
              <a:rPr lang="cs-CZ" dirty="0" err="1" smtClean="0"/>
              <a:t>stated</a:t>
            </a:r>
            <a:r>
              <a:rPr lang="cs-CZ" dirty="0" smtClean="0"/>
              <a:t> negative </a:t>
            </a:r>
            <a:r>
              <a:rPr lang="cs-CZ" dirty="0" err="1" smtClean="0"/>
              <a:t>after</a:t>
            </a:r>
            <a:r>
              <a:rPr lang="cs-CZ" dirty="0" smtClean="0"/>
              <a:t> 7 </a:t>
            </a:r>
            <a:r>
              <a:rPr lang="cs-CZ" dirty="0" err="1" smtClean="0"/>
              <a:t>days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Exclude</a:t>
            </a:r>
            <a:r>
              <a:rPr lang="cs-CZ" dirty="0" smtClean="0"/>
              <a:t> </a:t>
            </a:r>
            <a:r>
              <a:rPr lang="cs-CZ" dirty="0" err="1" smtClean="0"/>
              <a:t>contamination</a:t>
            </a:r>
            <a:r>
              <a:rPr lang="cs-CZ" dirty="0" smtClean="0"/>
              <a:t> – skin </a:t>
            </a:r>
            <a:r>
              <a:rPr lang="cs-CZ" dirty="0" err="1" smtClean="0"/>
              <a:t>smear</a:t>
            </a:r>
            <a:r>
              <a:rPr lang="cs-CZ" dirty="0" smtClean="0"/>
              <a:t>. </a:t>
            </a:r>
            <a:r>
              <a:rPr lang="cs-CZ" dirty="0" err="1" smtClean="0"/>
              <a:t>Common</a:t>
            </a:r>
            <a:r>
              <a:rPr lang="cs-CZ" dirty="0" smtClean="0"/>
              <a:t> in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collected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catheters</a:t>
            </a:r>
            <a:r>
              <a:rPr lang="en-US" dirty="0" smtClean="0"/>
              <a:t>.</a:t>
            </a:r>
            <a:endParaRPr lang="cs-CZ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16337" r="22998" b="8087"/>
          <a:stretch/>
        </p:blipFill>
        <p:spPr>
          <a:xfrm>
            <a:off x="9154886" y="4735285"/>
            <a:ext cx="2177144" cy="178525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54886" y="4735285"/>
            <a:ext cx="272143" cy="48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9005402" y="4596785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Principal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detection</a:t>
            </a:r>
            <a:r>
              <a:rPr lang="cs-CZ" sz="1200" dirty="0" smtClean="0"/>
              <a:t> – CO</a:t>
            </a:r>
            <a:r>
              <a:rPr lang="cs-CZ" sz="1200" baseline="-25000" dirty="0" smtClean="0"/>
              <a:t>2</a:t>
            </a:r>
            <a:r>
              <a:rPr lang="cs-CZ" sz="1200" dirty="0" smtClean="0"/>
              <a:t> </a:t>
            </a:r>
            <a:r>
              <a:rPr lang="cs-CZ" sz="1200" dirty="0" err="1" smtClean="0"/>
              <a:t>concentration</a:t>
            </a:r>
            <a:endParaRPr lang="en-US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845743" y="6434570"/>
            <a:ext cx="486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Days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653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HAND </a:t>
            </a:r>
            <a:r>
              <a:rPr lang="cs-CZ" dirty="0" err="1" smtClean="0"/>
              <a:t>Hygiene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disinfection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809749"/>
            <a:ext cx="8197122" cy="3999380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solidFill>
                  <a:schemeClr val="tx1"/>
                </a:solidFill>
              </a:rPr>
              <a:t>Count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colonies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 smtClean="0">
                <a:solidFill>
                  <a:schemeClr val="tx1"/>
                </a:solidFill>
              </a:rPr>
              <a:t>Calculate</a:t>
            </a:r>
            <a:r>
              <a:rPr lang="cs-CZ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	</a:t>
            </a:r>
            <a:r>
              <a:rPr lang="cs-CZ" sz="2400" cap="all" dirty="0" err="1" smtClean="0">
                <a:solidFill>
                  <a:schemeClr val="tx1"/>
                </a:solidFill>
              </a:rPr>
              <a:t>fingers</a:t>
            </a:r>
            <a:r>
              <a:rPr lang="cs-CZ" sz="2400" cap="all" dirty="0" smtClean="0">
                <a:solidFill>
                  <a:schemeClr val="tx1"/>
                </a:solidFill>
              </a:rPr>
              <a:t> </a:t>
            </a:r>
            <a:r>
              <a:rPr lang="cs-CZ" sz="2400" cap="all" dirty="0" err="1" smtClean="0">
                <a:solidFill>
                  <a:schemeClr val="tx1"/>
                </a:solidFill>
              </a:rPr>
              <a:t>before</a:t>
            </a:r>
            <a:r>
              <a:rPr lang="cs-CZ" sz="2400" cap="all" dirty="0" smtClean="0">
                <a:solidFill>
                  <a:schemeClr val="tx1"/>
                </a:solidFill>
              </a:rPr>
              <a:t> – </a:t>
            </a:r>
            <a:r>
              <a:rPr lang="cs-CZ" sz="2400" cap="all" dirty="0" err="1" smtClean="0">
                <a:solidFill>
                  <a:schemeClr val="tx1"/>
                </a:solidFill>
              </a:rPr>
              <a:t>fingers</a:t>
            </a:r>
            <a:r>
              <a:rPr lang="cs-CZ" sz="2400" cap="all" dirty="0" smtClean="0">
                <a:solidFill>
                  <a:schemeClr val="tx1"/>
                </a:solidFill>
              </a:rPr>
              <a:t> </a:t>
            </a:r>
            <a:r>
              <a:rPr lang="cs-CZ" sz="2400" cap="all" dirty="0" err="1" smtClean="0">
                <a:solidFill>
                  <a:schemeClr val="tx1"/>
                </a:solidFill>
              </a:rPr>
              <a:t>after</a:t>
            </a:r>
            <a:endParaRPr lang="cs-CZ" sz="2400" cap="al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	 </a:t>
            </a:r>
            <a:r>
              <a:rPr lang="cs-CZ" sz="2400" dirty="0" smtClean="0">
                <a:solidFill>
                  <a:schemeClr val="tx1"/>
                </a:solidFill>
              </a:rPr>
              <a:t>              </a:t>
            </a:r>
            <a:r>
              <a:rPr lang="cs-CZ" sz="2400" cap="all" dirty="0" err="1" smtClean="0">
                <a:solidFill>
                  <a:schemeClr val="tx1"/>
                </a:solidFill>
              </a:rPr>
              <a:t>fingers</a:t>
            </a:r>
            <a:r>
              <a:rPr lang="cs-CZ" sz="2400" cap="all" dirty="0" smtClean="0">
                <a:solidFill>
                  <a:schemeClr val="tx1"/>
                </a:solidFill>
              </a:rPr>
              <a:t> </a:t>
            </a:r>
            <a:r>
              <a:rPr lang="cs-CZ" sz="2400" cap="all" dirty="0" err="1">
                <a:solidFill>
                  <a:schemeClr val="tx1"/>
                </a:solidFill>
              </a:rPr>
              <a:t>before</a:t>
            </a:r>
            <a:r>
              <a:rPr lang="cs-CZ" sz="2400" cap="all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Příklad: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100 - 2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100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177857" y="3246353"/>
            <a:ext cx="363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272152" y="4768652"/>
            <a:ext cx="1071868" cy="19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205279" y="3015520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X 100 = </a:t>
            </a:r>
            <a:r>
              <a:rPr lang="cs-CZ" sz="2400" dirty="0" err="1" smtClean="0"/>
              <a:t>efficiency</a:t>
            </a:r>
            <a:r>
              <a:rPr lang="cs-CZ" sz="2400" dirty="0" smtClean="0"/>
              <a:t> in 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44020" y="4567653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X 100 = </a:t>
            </a:r>
            <a:r>
              <a:rPr lang="en-US" sz="2400" dirty="0" smtClean="0"/>
              <a:t>98</a:t>
            </a:r>
            <a:r>
              <a:rPr lang="cs-CZ" sz="2400" dirty="0" smtClean="0"/>
              <a:t> 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sp>
        <p:nvSpPr>
          <p:cNvPr id="6" name="Obdélník 5"/>
          <p:cNvSpPr/>
          <p:nvPr/>
        </p:nvSpPr>
        <p:spPr>
          <a:xfrm>
            <a:off x="1808086" y="5783536"/>
            <a:ext cx="924150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PRINT ALL FIVE FINGERS on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surface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BLOOD AGAR – 3 </a:t>
            </a:r>
            <a:r>
              <a:rPr lang="cs-CZ" sz="2400" dirty="0" err="1" smtClean="0">
                <a:solidFill>
                  <a:schemeClr val="bg1"/>
                </a:solidFill>
              </a:rPr>
              <a:t>samples</a:t>
            </a:r>
            <a:r>
              <a:rPr lang="cs-CZ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HANDS </a:t>
            </a:r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dirty="0" smtClean="0">
                <a:solidFill>
                  <a:schemeClr val="bg1"/>
                </a:solidFill>
              </a:rPr>
              <a:t>HANDS AFTER SOAP – HANDS AFTER DISINFECTION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0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32114" y="5203371"/>
            <a:ext cx="10330543" cy="1251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057" y="382385"/>
            <a:ext cx="11027229" cy="81776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ENVIRONMENTal</a:t>
            </a:r>
            <a:r>
              <a:rPr lang="cs-CZ" dirty="0" smtClean="0"/>
              <a:t> HYGIENE CONTROL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066800"/>
            <a:ext cx="10178322" cy="56932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 err="1" smtClean="0"/>
              <a:t>Smear</a:t>
            </a:r>
            <a:r>
              <a:rPr lang="en-US" sz="1800" b="1" u="sng" dirty="0" smtClean="0"/>
              <a:t>s</a:t>
            </a:r>
            <a:r>
              <a:rPr lang="cs-CZ" sz="1800" b="1" u="sng" dirty="0" smtClean="0"/>
              <a:t>, </a:t>
            </a:r>
            <a:r>
              <a:rPr lang="cs-CZ" sz="1800" b="1" u="sng" dirty="0" err="1" smtClean="0"/>
              <a:t>swab</a:t>
            </a:r>
            <a:r>
              <a:rPr lang="en-US" sz="1800" b="1" u="sng" dirty="0" smtClean="0"/>
              <a:t>s</a:t>
            </a:r>
            <a:endParaRPr lang="en-US" sz="1800" b="1" u="sng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 err="1" smtClean="0"/>
              <a:t>Moisten</a:t>
            </a:r>
            <a:r>
              <a:rPr lang="cs-CZ" sz="1800" dirty="0" smtClean="0"/>
              <a:t> a </a:t>
            </a:r>
            <a:r>
              <a:rPr lang="cs-CZ" sz="1800" dirty="0" err="1" smtClean="0"/>
              <a:t>sterile</a:t>
            </a:r>
            <a:r>
              <a:rPr lang="cs-CZ" sz="1800" dirty="0" smtClean="0"/>
              <a:t> filtr </a:t>
            </a:r>
            <a:r>
              <a:rPr lang="cs-CZ" sz="1800" dirty="0" err="1" smtClean="0"/>
              <a:t>paper</a:t>
            </a:r>
            <a:r>
              <a:rPr lang="cs-CZ" sz="1800" dirty="0" smtClean="0"/>
              <a:t> </a:t>
            </a:r>
            <a:r>
              <a:rPr lang="cs-CZ" sz="1800" dirty="0" err="1" smtClean="0"/>
              <a:t>disc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surface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blood</a:t>
            </a:r>
            <a:r>
              <a:rPr lang="cs-CZ" sz="1800" dirty="0" smtClean="0"/>
              <a:t> agar (use </a:t>
            </a:r>
            <a:r>
              <a:rPr lang="cs-CZ" sz="1800" dirty="0" err="1" smtClean="0"/>
              <a:t>sterile</a:t>
            </a:r>
            <a:r>
              <a:rPr lang="cs-CZ" sz="1800" dirty="0" smtClean="0"/>
              <a:t> </a:t>
            </a:r>
            <a:r>
              <a:rPr lang="cs-CZ" sz="1800" dirty="0" err="1" smtClean="0"/>
              <a:t>tweezers</a:t>
            </a:r>
            <a:r>
              <a:rPr lang="cs-CZ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 err="1" smtClean="0"/>
              <a:t>Lay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wet</a:t>
            </a:r>
            <a:r>
              <a:rPr lang="cs-CZ" sz="1800" dirty="0" smtClean="0"/>
              <a:t> </a:t>
            </a:r>
            <a:r>
              <a:rPr lang="cs-CZ" sz="1800" dirty="0" err="1" smtClean="0"/>
              <a:t>filter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tested</a:t>
            </a:r>
            <a:r>
              <a:rPr lang="cs-CZ" sz="1800" dirty="0" smtClean="0"/>
              <a:t> </a:t>
            </a:r>
            <a:r>
              <a:rPr lang="cs-CZ" sz="1800" dirty="0" err="1" smtClean="0"/>
              <a:t>surface</a:t>
            </a:r>
            <a:r>
              <a:rPr lang="cs-CZ" sz="1800" dirty="0" smtClean="0"/>
              <a:t> (</a:t>
            </a:r>
            <a:r>
              <a:rPr lang="cs-CZ" sz="1800" dirty="0" err="1" smtClean="0"/>
              <a:t>bench</a:t>
            </a:r>
            <a:r>
              <a:rPr lang="cs-CZ" sz="1800" dirty="0" smtClean="0"/>
              <a:t>, </a:t>
            </a:r>
            <a:r>
              <a:rPr lang="cs-CZ" sz="1800" dirty="0" err="1" smtClean="0"/>
              <a:t>window</a:t>
            </a:r>
            <a:r>
              <a:rPr lang="cs-CZ" sz="1800" dirty="0" smtClean="0"/>
              <a:t>, mobile </a:t>
            </a:r>
            <a:r>
              <a:rPr lang="cs-CZ" sz="1800" dirty="0" err="1" smtClean="0"/>
              <a:t>phone</a:t>
            </a:r>
            <a:r>
              <a:rPr lang="cs-CZ" sz="1800" dirty="0" smtClean="0"/>
              <a:t>, </a:t>
            </a:r>
            <a:r>
              <a:rPr lang="cs-CZ" sz="1800" dirty="0" err="1" smtClean="0"/>
              <a:t>door</a:t>
            </a:r>
            <a:r>
              <a:rPr lang="cs-CZ" sz="1800" dirty="0" smtClean="0"/>
              <a:t>, </a:t>
            </a:r>
            <a:r>
              <a:rPr lang="cs-CZ" sz="1800" dirty="0" err="1" smtClean="0"/>
              <a:t>toilets</a:t>
            </a:r>
            <a:r>
              <a:rPr lang="cs-CZ" sz="1800" dirty="0" smtClean="0"/>
              <a:t>, </a:t>
            </a:r>
            <a:r>
              <a:rPr lang="cs-CZ" sz="1800" dirty="0" err="1" smtClean="0"/>
              <a:t>etc</a:t>
            </a:r>
            <a:r>
              <a:rPr lang="cs-CZ" sz="1800" dirty="0" smtClean="0"/>
              <a:t>.) </a:t>
            </a:r>
            <a:r>
              <a:rPr lang="cs-CZ" sz="1800" dirty="0" err="1" smtClean="0"/>
              <a:t>or</a:t>
            </a:r>
            <a:r>
              <a:rPr lang="cs-CZ" sz="1800" dirty="0" smtClean="0"/>
              <a:t> rub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surface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filter</a:t>
            </a:r>
            <a:r>
              <a:rPr lang="cs-CZ" sz="1800" dirty="0" smtClean="0"/>
              <a:t> (do not </a:t>
            </a:r>
            <a:r>
              <a:rPr lang="cs-CZ" sz="1800" dirty="0" err="1" smtClean="0"/>
              <a:t>touch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filter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your</a:t>
            </a:r>
            <a:r>
              <a:rPr lang="cs-CZ" sz="1800" dirty="0" smtClean="0"/>
              <a:t> </a:t>
            </a:r>
            <a:r>
              <a:rPr lang="cs-CZ" sz="1800" dirty="0" err="1" smtClean="0"/>
              <a:t>hands</a:t>
            </a:r>
            <a:r>
              <a:rPr lang="cs-CZ" sz="1800" dirty="0" smtClean="0"/>
              <a:t>!)</a:t>
            </a:r>
            <a:endParaRPr lang="en-US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 err="1" smtClean="0"/>
              <a:t>Lay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filter</a:t>
            </a:r>
            <a:r>
              <a:rPr lang="cs-CZ" sz="1800" dirty="0" smtClean="0"/>
              <a:t> </a:t>
            </a:r>
            <a:r>
              <a:rPr lang="cs-CZ" sz="1800" dirty="0" err="1" smtClean="0"/>
              <a:t>down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blood</a:t>
            </a:r>
            <a:r>
              <a:rPr lang="cs-CZ" sz="1800" dirty="0" smtClean="0"/>
              <a:t> agar </a:t>
            </a:r>
            <a:r>
              <a:rPr lang="cs-CZ" sz="1800" dirty="0" err="1" smtClean="0"/>
              <a:t>surface</a:t>
            </a:r>
            <a:r>
              <a:rPr lang="cs-CZ" sz="1800" dirty="0" smtClean="0"/>
              <a:t> (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exposed</a:t>
            </a:r>
            <a:r>
              <a:rPr lang="cs-CZ" sz="1800" dirty="0" smtClean="0"/>
              <a:t> </a:t>
            </a:r>
            <a:r>
              <a:rPr lang="cs-CZ" sz="1800" dirty="0" err="1" smtClean="0"/>
              <a:t>side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filtet</a:t>
            </a:r>
            <a:r>
              <a:rPr lang="cs-CZ" sz="1800" dirty="0" smtClean="0"/>
              <a:t> </a:t>
            </a:r>
            <a:r>
              <a:rPr lang="cs-CZ" sz="1800" dirty="0" err="1" smtClean="0"/>
              <a:t>facing</a:t>
            </a:r>
            <a:r>
              <a:rPr lang="cs-CZ" sz="1800" dirty="0" smtClean="0"/>
              <a:t> to </a:t>
            </a:r>
            <a:r>
              <a:rPr lang="cs-CZ" sz="1800" dirty="0" err="1" smtClean="0"/>
              <a:t>the</a:t>
            </a:r>
            <a:r>
              <a:rPr lang="cs-CZ" sz="1800" dirty="0" smtClean="0"/>
              <a:t> agar), </a:t>
            </a:r>
            <a:r>
              <a:rPr lang="cs-CZ" sz="1800" dirty="0" err="1" smtClean="0"/>
              <a:t>leave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5 min, </a:t>
            </a:r>
            <a:r>
              <a:rPr lang="cs-CZ" sz="1800" dirty="0" err="1" smtClean="0"/>
              <a:t>remove</a:t>
            </a:r>
            <a:r>
              <a:rPr lang="cs-CZ" sz="1800" dirty="0"/>
              <a:t> </a:t>
            </a:r>
            <a:r>
              <a:rPr lang="cs-CZ" sz="1800" dirty="0" smtClean="0"/>
              <a:t>and </a:t>
            </a:r>
            <a:r>
              <a:rPr lang="cs-CZ" sz="1800" dirty="0" err="1" smtClean="0"/>
              <a:t>discard</a:t>
            </a:r>
            <a:endParaRPr lang="en-US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 err="1" smtClean="0"/>
              <a:t>Incubate</a:t>
            </a:r>
            <a:r>
              <a:rPr lang="cs-CZ" sz="1800" dirty="0" smtClean="0"/>
              <a:t> </a:t>
            </a:r>
            <a:r>
              <a:rPr lang="cs-CZ" sz="1800" dirty="0" err="1" smtClean="0"/>
              <a:t>at</a:t>
            </a:r>
            <a:r>
              <a:rPr lang="cs-CZ" sz="1800" dirty="0" smtClean="0"/>
              <a:t> </a:t>
            </a:r>
            <a:r>
              <a:rPr lang="en-US" sz="1800" dirty="0" smtClean="0"/>
              <a:t>3</a:t>
            </a:r>
            <a:r>
              <a:rPr lang="cs-CZ" sz="1800" dirty="0" smtClean="0"/>
              <a:t>7</a:t>
            </a:r>
            <a:r>
              <a:rPr lang="en-US" sz="1800" baseline="30000" dirty="0" err="1" smtClean="0"/>
              <a:t>o</a:t>
            </a:r>
            <a:r>
              <a:rPr lang="en-US" sz="1800" dirty="0" err="1" smtClean="0"/>
              <a:t>C</a:t>
            </a:r>
            <a:r>
              <a:rPr lang="en-US" sz="1800" dirty="0"/>
              <a:t>, 24 </a:t>
            </a:r>
            <a:r>
              <a:rPr lang="cs-CZ" sz="1800" dirty="0" err="1" smtClean="0"/>
              <a:t>hrs</a:t>
            </a:r>
            <a:endParaRPr lang="en-US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 err="1" smtClean="0"/>
              <a:t>Evaluate</a:t>
            </a:r>
            <a:r>
              <a:rPr lang="cs-CZ" sz="1800" dirty="0" smtClean="0"/>
              <a:t> – </a:t>
            </a:r>
            <a:r>
              <a:rPr lang="cs-CZ" sz="1800" dirty="0" err="1" smtClean="0"/>
              <a:t>count</a:t>
            </a:r>
            <a:r>
              <a:rPr lang="cs-CZ" sz="1800" dirty="0" smtClean="0"/>
              <a:t> and </a:t>
            </a:r>
            <a:r>
              <a:rPr lang="cs-CZ" sz="1800" dirty="0" err="1" smtClean="0"/>
              <a:t>describe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colonies</a:t>
            </a:r>
            <a:r>
              <a:rPr lang="cs-CZ" sz="1800" dirty="0" smtClean="0"/>
              <a:t>, Gram </a:t>
            </a:r>
            <a:r>
              <a:rPr lang="cs-CZ" sz="1800" dirty="0" err="1" smtClean="0"/>
              <a:t>stain</a:t>
            </a:r>
            <a:r>
              <a:rPr lang="cs-CZ" sz="1800" dirty="0" smtClean="0"/>
              <a:t> and </a:t>
            </a:r>
            <a:r>
              <a:rPr lang="cs-CZ" sz="1800" dirty="0" err="1" smtClean="0"/>
              <a:t>observe</a:t>
            </a:r>
            <a:r>
              <a:rPr lang="cs-CZ" sz="1800" dirty="0" smtClean="0"/>
              <a:t> in a </a:t>
            </a:r>
            <a:r>
              <a:rPr lang="cs-CZ" sz="1800" dirty="0" err="1" smtClean="0"/>
              <a:t>microscope</a:t>
            </a: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u="sng" dirty="0" err="1" smtClean="0"/>
              <a:t>Fallout</a:t>
            </a: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Leave</a:t>
            </a:r>
            <a:r>
              <a:rPr lang="cs-CZ" sz="1800" dirty="0" smtClean="0"/>
              <a:t> to </a:t>
            </a:r>
            <a:r>
              <a:rPr lang="cs-CZ" sz="1800" dirty="0" err="1" smtClean="0"/>
              <a:t>blood</a:t>
            </a:r>
            <a:r>
              <a:rPr lang="cs-CZ" sz="1800" dirty="0" smtClean="0"/>
              <a:t> agar </a:t>
            </a:r>
            <a:r>
              <a:rPr lang="cs-CZ" sz="1800" dirty="0" err="1" smtClean="0"/>
              <a:t>Petri</a:t>
            </a:r>
            <a:r>
              <a:rPr lang="cs-CZ" sz="1800" dirty="0" smtClean="0"/>
              <a:t> </a:t>
            </a:r>
            <a:r>
              <a:rPr lang="cs-CZ" sz="1800" dirty="0" err="1" smtClean="0"/>
              <a:t>dish</a:t>
            </a:r>
            <a:r>
              <a:rPr lang="cs-CZ" sz="1800" dirty="0" smtClean="0"/>
              <a:t> </a:t>
            </a:r>
            <a:r>
              <a:rPr lang="cs-CZ" sz="1800" dirty="0" err="1" smtClean="0"/>
              <a:t>opened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bench</a:t>
            </a:r>
            <a:r>
              <a:rPr lang="cs-CZ" sz="1800" dirty="0" smtClean="0"/>
              <a:t>, </a:t>
            </a:r>
            <a:r>
              <a:rPr lang="cs-CZ" sz="1800" dirty="0" err="1" smtClean="0"/>
              <a:t>window</a:t>
            </a:r>
            <a:r>
              <a:rPr lang="cs-CZ" sz="1800" dirty="0" smtClean="0"/>
              <a:t>, </a:t>
            </a:r>
            <a:r>
              <a:rPr lang="cs-CZ" sz="1800" dirty="0" err="1" smtClean="0"/>
              <a:t>or</a:t>
            </a:r>
            <a:r>
              <a:rPr lang="cs-CZ" sz="1800" dirty="0" smtClean="0"/>
              <a:t> </a:t>
            </a:r>
            <a:r>
              <a:rPr lang="cs-CZ" sz="1800" dirty="0" err="1" smtClean="0"/>
              <a:t>any</a:t>
            </a:r>
            <a:r>
              <a:rPr lang="cs-CZ" sz="1800" dirty="0" smtClean="0"/>
              <a:t> </a:t>
            </a:r>
            <a:r>
              <a:rPr lang="cs-CZ" sz="1800" dirty="0" err="1" smtClean="0"/>
              <a:t>other</a:t>
            </a:r>
            <a:r>
              <a:rPr lang="cs-CZ" sz="1800" dirty="0" smtClean="0"/>
              <a:t> place </a:t>
            </a:r>
            <a:r>
              <a:rPr lang="cs-CZ" sz="1800" dirty="0" err="1" smtClean="0"/>
              <a:t>for</a:t>
            </a:r>
            <a:r>
              <a:rPr lang="cs-CZ" sz="1800" dirty="0" smtClean="0"/>
              <a:t> 2 </a:t>
            </a:r>
            <a:r>
              <a:rPr lang="cs-CZ" sz="1800" dirty="0" err="1" smtClean="0"/>
              <a:t>hrs</a:t>
            </a:r>
            <a:r>
              <a:rPr lang="cs-CZ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Close</a:t>
            </a:r>
            <a:r>
              <a:rPr lang="cs-CZ" sz="1800" dirty="0" smtClean="0"/>
              <a:t>, </a:t>
            </a:r>
            <a:r>
              <a:rPr lang="cs-CZ" sz="1800" dirty="0" err="1" smtClean="0"/>
              <a:t>incubate</a:t>
            </a:r>
            <a:r>
              <a:rPr lang="cs-CZ" sz="1800" dirty="0" smtClean="0"/>
              <a:t> </a:t>
            </a:r>
            <a:r>
              <a:rPr lang="cs-CZ" sz="1800" dirty="0" err="1" smtClean="0"/>
              <a:t>at</a:t>
            </a:r>
            <a:r>
              <a:rPr lang="cs-CZ" sz="1800" dirty="0" smtClean="0"/>
              <a:t> </a:t>
            </a:r>
            <a:r>
              <a:rPr lang="en-US" sz="1800" dirty="0"/>
              <a:t>3</a:t>
            </a:r>
            <a:r>
              <a:rPr lang="cs-CZ" sz="1800" dirty="0"/>
              <a:t>7</a:t>
            </a:r>
            <a:r>
              <a:rPr lang="en-US" sz="1800" baseline="30000" dirty="0" err="1"/>
              <a:t>o</a:t>
            </a:r>
            <a:r>
              <a:rPr lang="en-US" sz="1800" dirty="0" err="1"/>
              <a:t>C</a:t>
            </a:r>
            <a:r>
              <a:rPr lang="en-US" sz="1800" dirty="0"/>
              <a:t>, 24 </a:t>
            </a:r>
            <a:r>
              <a:rPr lang="cs-CZ" sz="1800" dirty="0" err="1" smtClean="0"/>
              <a:t>hrs</a:t>
            </a:r>
            <a:r>
              <a:rPr lang="cs-CZ" sz="1800" dirty="0" smtClean="0"/>
              <a:t>, and </a:t>
            </a:r>
            <a:r>
              <a:rPr lang="cs-CZ" sz="1800" dirty="0" err="1" smtClean="0"/>
              <a:t>evaluate</a:t>
            </a:r>
            <a:r>
              <a:rPr lang="cs-CZ" sz="1800" dirty="0" smtClean="0"/>
              <a:t> as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smears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800" b="1" u="sng" dirty="0" smtClean="0"/>
              <a:t>Skin </a:t>
            </a:r>
            <a:r>
              <a:rPr lang="cs-CZ" sz="1800" b="1" u="sng" dirty="0" err="1" smtClean="0"/>
              <a:t>or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mucosa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swab</a:t>
            </a: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Using</a:t>
            </a:r>
            <a:r>
              <a:rPr lang="cs-CZ" sz="1800" dirty="0" smtClean="0"/>
              <a:t> a </a:t>
            </a:r>
            <a:r>
              <a:rPr lang="cs-CZ" sz="1800" dirty="0" err="1" smtClean="0"/>
              <a:t>sterile</a:t>
            </a:r>
            <a:r>
              <a:rPr lang="cs-CZ" sz="1800" dirty="0" smtClean="0"/>
              <a:t> </a:t>
            </a:r>
            <a:r>
              <a:rPr lang="cs-CZ" sz="1800" dirty="0" err="1" smtClean="0"/>
              <a:t>cotton</a:t>
            </a:r>
            <a:r>
              <a:rPr lang="cs-CZ" sz="1800" dirty="0" smtClean="0"/>
              <a:t> </a:t>
            </a:r>
            <a:r>
              <a:rPr lang="cs-CZ" sz="1800" dirty="0" err="1" smtClean="0"/>
              <a:t>swab</a:t>
            </a:r>
            <a:r>
              <a:rPr lang="cs-CZ" sz="1800" dirty="0" smtClean="0"/>
              <a:t> rub a body skin </a:t>
            </a:r>
            <a:r>
              <a:rPr lang="cs-CZ" sz="1800" dirty="0" err="1" smtClean="0"/>
              <a:t>or</a:t>
            </a:r>
            <a:r>
              <a:rPr lang="cs-CZ" sz="1800" dirty="0" smtClean="0"/>
              <a:t> </a:t>
            </a:r>
            <a:r>
              <a:rPr lang="cs-CZ" sz="1800" dirty="0" err="1" smtClean="0"/>
              <a:t>mucosa</a:t>
            </a:r>
            <a:r>
              <a:rPr lang="cs-CZ" sz="1800" dirty="0" smtClean="0"/>
              <a:t>, </a:t>
            </a:r>
            <a:r>
              <a:rPr lang="cs-CZ" sz="1800" dirty="0" err="1" smtClean="0"/>
              <a:t>inoculate</a:t>
            </a:r>
            <a:r>
              <a:rPr lang="cs-CZ" sz="1800" dirty="0" smtClean="0"/>
              <a:t> on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blood</a:t>
            </a:r>
            <a:r>
              <a:rPr lang="cs-CZ" sz="1800" dirty="0" smtClean="0"/>
              <a:t> agar, </a:t>
            </a:r>
            <a:r>
              <a:rPr lang="cs-CZ" sz="1800" dirty="0" err="1" smtClean="0"/>
              <a:t>incubate</a:t>
            </a:r>
            <a:r>
              <a:rPr lang="cs-CZ" sz="1800" dirty="0" smtClean="0"/>
              <a:t> and </a:t>
            </a:r>
            <a:r>
              <a:rPr lang="cs-CZ" sz="1800" dirty="0" err="1" smtClean="0"/>
              <a:t>evaluate</a:t>
            </a:r>
            <a:r>
              <a:rPr lang="cs-CZ" sz="1800" dirty="0" smtClean="0"/>
              <a:t> as </a:t>
            </a:r>
            <a:r>
              <a:rPr lang="cs-CZ" sz="1800" dirty="0" err="1" smtClean="0"/>
              <a:t>previous</a:t>
            </a:r>
            <a:r>
              <a:rPr lang="cs-CZ" sz="1800" dirty="0" smtClean="0"/>
              <a:t> </a:t>
            </a:r>
            <a:r>
              <a:rPr lang="cs-CZ" sz="1800" dirty="0" err="1" smtClean="0"/>
              <a:t>samples</a:t>
            </a:r>
            <a:r>
              <a:rPr lang="cs-CZ" sz="1800" dirty="0" smtClean="0"/>
              <a:t>.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800" b="1" u="sng" dirty="0" err="1" smtClean="0"/>
              <a:t>Conclusions</a:t>
            </a:r>
            <a:r>
              <a:rPr lang="en-US" sz="1800" b="1" u="sng" dirty="0" smtClean="0"/>
              <a:t>:</a:t>
            </a:r>
            <a:endParaRPr lang="en-US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Microbes</a:t>
            </a:r>
            <a:r>
              <a:rPr lang="cs-CZ" sz="1800" dirty="0" smtClean="0"/>
              <a:t> are </a:t>
            </a:r>
            <a:r>
              <a:rPr lang="cs-CZ" sz="1800" dirty="0" err="1" smtClean="0"/>
              <a:t>present</a:t>
            </a:r>
            <a:r>
              <a:rPr lang="cs-CZ" sz="1800" dirty="0" smtClean="0"/>
              <a:t> </a:t>
            </a:r>
            <a:r>
              <a:rPr lang="cs-CZ" sz="1800" dirty="0" err="1" smtClean="0"/>
              <a:t>everywhere</a:t>
            </a:r>
            <a:r>
              <a:rPr lang="cs-CZ" sz="1800" dirty="0" smtClean="0"/>
              <a:t>, </a:t>
            </a:r>
            <a:r>
              <a:rPr lang="cs-CZ" sz="1800" dirty="0" err="1" smtClean="0"/>
              <a:t>may</a:t>
            </a:r>
            <a:r>
              <a:rPr lang="cs-CZ" sz="1800" dirty="0" smtClean="0"/>
              <a:t> serve </a:t>
            </a:r>
            <a:r>
              <a:rPr lang="cs-CZ" sz="1800" dirty="0" err="1" smtClean="0"/>
              <a:t>an</a:t>
            </a:r>
            <a:r>
              <a:rPr lang="cs-CZ" sz="1800" dirty="0" smtClean="0"/>
              <a:t> </a:t>
            </a:r>
            <a:r>
              <a:rPr lang="cs-CZ" sz="1800" dirty="0" err="1" smtClean="0"/>
              <a:t>infection</a:t>
            </a:r>
            <a:r>
              <a:rPr lang="cs-CZ" sz="1800" dirty="0" smtClean="0"/>
              <a:t> source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Many </a:t>
            </a:r>
            <a:r>
              <a:rPr lang="cs-CZ" sz="1800" dirty="0" err="1" smtClean="0"/>
              <a:t>facultative</a:t>
            </a:r>
            <a:r>
              <a:rPr lang="cs-CZ" sz="1800" dirty="0" smtClean="0"/>
              <a:t> </a:t>
            </a:r>
            <a:r>
              <a:rPr lang="cs-CZ" sz="1800" dirty="0" err="1" smtClean="0"/>
              <a:t>pathogens</a:t>
            </a:r>
            <a:r>
              <a:rPr lang="cs-CZ" sz="1800" dirty="0" smtClean="0"/>
              <a:t> </a:t>
            </a:r>
            <a:r>
              <a:rPr lang="cs-CZ" sz="1800" dirty="0" err="1" smtClean="0"/>
              <a:t>colonize</a:t>
            </a:r>
            <a:r>
              <a:rPr lang="cs-CZ" sz="1800" dirty="0" smtClean="0"/>
              <a:t> </a:t>
            </a:r>
            <a:r>
              <a:rPr lang="cs-CZ" sz="1800" dirty="0" err="1" smtClean="0"/>
              <a:t>human</a:t>
            </a:r>
            <a:r>
              <a:rPr lang="cs-CZ" sz="1800" dirty="0" smtClean="0"/>
              <a:t> </a:t>
            </a:r>
            <a:r>
              <a:rPr lang="cs-CZ" sz="1800" dirty="0" err="1" smtClean="0"/>
              <a:t>bodies</a:t>
            </a:r>
            <a:r>
              <a:rPr lang="cs-CZ" sz="1800" dirty="0" smtClean="0"/>
              <a:t> – in case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reduced</a:t>
            </a:r>
            <a:r>
              <a:rPr lang="cs-CZ" sz="1800" dirty="0" smtClean="0"/>
              <a:t> </a:t>
            </a:r>
            <a:r>
              <a:rPr lang="cs-CZ" sz="1800" dirty="0" err="1" smtClean="0"/>
              <a:t>immunocompetence</a:t>
            </a:r>
            <a:r>
              <a:rPr lang="cs-CZ" sz="1800" dirty="0" smtClean="0"/>
              <a:t> (skin </a:t>
            </a:r>
            <a:r>
              <a:rPr lang="cs-CZ" sz="1800" dirty="0" err="1" smtClean="0"/>
              <a:t>injury</a:t>
            </a:r>
            <a:r>
              <a:rPr lang="cs-CZ" sz="1800" dirty="0" smtClean="0"/>
              <a:t>, </a:t>
            </a:r>
            <a:r>
              <a:rPr lang="cs-CZ" sz="1800" dirty="0" err="1" smtClean="0"/>
              <a:t>ageing</a:t>
            </a:r>
            <a:r>
              <a:rPr lang="cs-CZ" sz="1800" dirty="0" smtClean="0"/>
              <a:t>, </a:t>
            </a:r>
            <a:r>
              <a:rPr lang="cs-CZ" sz="1800" dirty="0" err="1" smtClean="0"/>
              <a:t>immunosuppresion</a:t>
            </a:r>
            <a:r>
              <a:rPr lang="cs-CZ" sz="1800" dirty="0" smtClean="0"/>
              <a:t>,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  <a:r>
              <a:rPr lang="cs-CZ" sz="1800" dirty="0" err="1" smtClean="0"/>
              <a:t>localization</a:t>
            </a:r>
            <a:r>
              <a:rPr lang="cs-CZ" sz="1800" dirty="0" smtClean="0"/>
              <a:t>, </a:t>
            </a:r>
            <a:r>
              <a:rPr lang="cs-CZ" sz="1800" dirty="0" err="1" smtClean="0"/>
              <a:t>underlaying</a:t>
            </a:r>
            <a:r>
              <a:rPr lang="cs-CZ" sz="1800" dirty="0" smtClean="0"/>
              <a:t> </a:t>
            </a:r>
            <a:r>
              <a:rPr lang="cs-CZ" sz="1800" dirty="0" err="1" smtClean="0"/>
              <a:t>disease</a:t>
            </a:r>
            <a:r>
              <a:rPr lang="cs-CZ" sz="1800" dirty="0" smtClean="0"/>
              <a:t>, </a:t>
            </a:r>
            <a:r>
              <a:rPr lang="cs-CZ" sz="1800" dirty="0" err="1" smtClean="0"/>
              <a:t>etc</a:t>
            </a:r>
            <a:r>
              <a:rPr lang="cs-CZ" sz="1800" dirty="0" smtClean="0"/>
              <a:t>.</a:t>
            </a:r>
            <a:r>
              <a:rPr lang="en-US" sz="1800" dirty="0" smtClean="0"/>
              <a:t>)</a:t>
            </a: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577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DAY 2– MICROSCOPY, BASIC </a:t>
            </a:r>
            <a:r>
              <a:rPr lang="cs-CZ" dirty="0" err="1" smtClean="0"/>
              <a:t>Identification</a:t>
            </a:r>
            <a:r>
              <a:rPr lang="cs-CZ" dirty="0" smtClean="0"/>
              <a:t> APPROACHES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0259" y="2286001"/>
            <a:ext cx="2205317" cy="4258234"/>
          </a:xfr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THEORY</a:t>
            </a:r>
          </a:p>
          <a:p>
            <a:pPr marL="0" indent="0">
              <a:buNone/>
            </a:pPr>
            <a:r>
              <a:rPr lang="cs-CZ" dirty="0" err="1" smtClean="0"/>
              <a:t>Microscopy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Staining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Basic </a:t>
            </a:r>
            <a:r>
              <a:rPr lang="cs-CZ" dirty="0" err="1" smtClean="0"/>
              <a:t>tests</a:t>
            </a:r>
            <a:r>
              <a:rPr lang="cs-CZ" dirty="0" smtClean="0"/>
              <a:t>:</a:t>
            </a:r>
          </a:p>
          <a:p>
            <a:r>
              <a:rPr lang="cs-CZ" dirty="0" smtClean="0"/>
              <a:t>O/F test</a:t>
            </a:r>
          </a:p>
          <a:p>
            <a:r>
              <a:rPr lang="cs-CZ" dirty="0" err="1" smtClean="0"/>
              <a:t>Oxidase</a:t>
            </a:r>
            <a:endParaRPr lang="cs-CZ" dirty="0" smtClean="0"/>
          </a:p>
          <a:p>
            <a:r>
              <a:rPr lang="cs-CZ" dirty="0" err="1" smtClean="0"/>
              <a:t>Catalase</a:t>
            </a:r>
            <a:endParaRPr lang="cs-CZ" dirty="0" smtClean="0"/>
          </a:p>
          <a:p>
            <a:r>
              <a:rPr lang="cs-CZ" dirty="0" smtClean="0"/>
              <a:t>Plasma-</a:t>
            </a:r>
            <a:r>
              <a:rPr lang="cs-CZ" dirty="0" err="1" smtClean="0"/>
              <a:t>coagulase</a:t>
            </a:r>
            <a:endParaRPr lang="cs-CZ" dirty="0" smtClean="0"/>
          </a:p>
          <a:p>
            <a:r>
              <a:rPr lang="cs-CZ" dirty="0" err="1" smtClean="0"/>
              <a:t>Optochin</a:t>
            </a:r>
            <a:endParaRPr lang="cs-CZ" dirty="0" smtClean="0"/>
          </a:p>
          <a:p>
            <a:r>
              <a:rPr lang="cs-CZ" dirty="0" smtClean="0"/>
              <a:t>CAMP test</a:t>
            </a:r>
          </a:p>
          <a:p>
            <a:r>
              <a:rPr lang="cs-CZ" dirty="0" err="1" smtClean="0"/>
              <a:t>Fungi</a:t>
            </a:r>
            <a:r>
              <a:rPr lang="cs-CZ" dirty="0" smtClean="0"/>
              <a:t> </a:t>
            </a:r>
            <a:r>
              <a:rPr lang="cs-CZ" dirty="0" err="1" smtClean="0"/>
              <a:t>diagnostics</a:t>
            </a:r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361765" y="2286001"/>
            <a:ext cx="8292353" cy="4258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PRACTICE</a:t>
            </a:r>
          </a:p>
          <a:p>
            <a:r>
              <a:rPr lang="cs-CZ" b="1" dirty="0" err="1" smtClean="0"/>
              <a:t>Evaluate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plates</a:t>
            </a:r>
            <a:endParaRPr lang="cs-CZ" dirty="0" smtClean="0"/>
          </a:p>
          <a:p>
            <a:r>
              <a:rPr lang="cs-CZ" dirty="0" err="1" smtClean="0"/>
              <a:t>Evaluate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hygiene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., </a:t>
            </a:r>
            <a:r>
              <a:rPr lang="cs-CZ" dirty="0" err="1" smtClean="0"/>
              <a:t>plates</a:t>
            </a:r>
            <a:endParaRPr lang="cs-CZ" dirty="0" smtClean="0"/>
          </a:p>
          <a:p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anaerobes</a:t>
            </a:r>
            <a:endParaRPr lang="cs-CZ" dirty="0" smtClean="0"/>
          </a:p>
          <a:p>
            <a:r>
              <a:rPr lang="cs-CZ" dirty="0" err="1" smtClean="0"/>
              <a:t>Inoculate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mixed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to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plates</a:t>
            </a:r>
            <a:r>
              <a:rPr lang="cs-CZ" dirty="0" smtClean="0"/>
              <a:t> (</a:t>
            </a:r>
            <a:r>
              <a:rPr lang="cs-CZ" dirty="0" err="1" smtClean="0"/>
              <a:t>diagnostic</a:t>
            </a:r>
            <a:r>
              <a:rPr lang="cs-CZ" dirty="0" smtClean="0"/>
              <a:t>, </a:t>
            </a:r>
            <a:r>
              <a:rPr lang="cs-CZ" dirty="0" err="1" smtClean="0"/>
              <a:t>selective</a:t>
            </a:r>
            <a:r>
              <a:rPr lang="cs-CZ" dirty="0" smtClean="0"/>
              <a:t>…)</a:t>
            </a:r>
          </a:p>
          <a:p>
            <a:r>
              <a:rPr lang="cs-CZ" b="1" dirty="0" smtClean="0"/>
              <a:t>Gram-</a:t>
            </a:r>
            <a:r>
              <a:rPr lang="cs-CZ" b="1" dirty="0" err="1" smtClean="0"/>
              <a:t>stain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cultured</a:t>
            </a:r>
            <a:r>
              <a:rPr lang="cs-CZ" b="1" dirty="0" smtClean="0"/>
              <a:t> </a:t>
            </a:r>
            <a:r>
              <a:rPr lang="cs-CZ" b="1" dirty="0" err="1" smtClean="0"/>
              <a:t>microbes</a:t>
            </a:r>
            <a:r>
              <a:rPr lang="cs-CZ" b="1" dirty="0" smtClean="0"/>
              <a:t>, </a:t>
            </a:r>
            <a:r>
              <a:rPr lang="cs-CZ" b="1" dirty="0" err="1" smtClean="0"/>
              <a:t>record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r>
              <a:rPr lang="cs-CZ" b="1" dirty="0" smtClean="0"/>
              <a:t>, </a:t>
            </a:r>
            <a:r>
              <a:rPr lang="cs-CZ" b="1" dirty="0" err="1" smtClean="0"/>
              <a:t>sketch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shapes</a:t>
            </a:r>
            <a:r>
              <a:rPr lang="cs-CZ" b="1" dirty="0" smtClean="0"/>
              <a:t> and </a:t>
            </a:r>
            <a:r>
              <a:rPr lang="cs-CZ" b="1" dirty="0" err="1" smtClean="0"/>
              <a:t>patterns</a:t>
            </a:r>
            <a:endParaRPr lang="cs-CZ" b="1" dirty="0" smtClean="0"/>
          </a:p>
          <a:p>
            <a:r>
              <a:rPr lang="cs-CZ" dirty="0" err="1" smtClean="0"/>
              <a:t>Stain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i="1" dirty="0" err="1" smtClean="0"/>
              <a:t>Klebsiella</a:t>
            </a:r>
            <a:r>
              <a:rPr lang="cs-CZ" i="1" dirty="0" smtClean="0"/>
              <a:t> </a:t>
            </a:r>
            <a:r>
              <a:rPr lang="cs-CZ" i="1" dirty="0" err="1" smtClean="0"/>
              <a:t>pneumoniae</a:t>
            </a:r>
            <a:r>
              <a:rPr lang="cs-CZ" i="1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Burri</a:t>
            </a:r>
            <a:r>
              <a:rPr lang="cs-CZ" dirty="0" smtClean="0"/>
              <a:t> </a:t>
            </a:r>
            <a:r>
              <a:rPr lang="cs-CZ" dirty="0" err="1" smtClean="0"/>
              <a:t>capsule</a:t>
            </a:r>
            <a:r>
              <a:rPr lang="cs-CZ" dirty="0" smtClean="0"/>
              <a:t> </a:t>
            </a:r>
            <a:r>
              <a:rPr lang="cs-CZ" dirty="0" err="1" smtClean="0"/>
              <a:t>stain</a:t>
            </a:r>
            <a:endParaRPr lang="cs-CZ" dirty="0" smtClean="0"/>
          </a:p>
          <a:p>
            <a:r>
              <a:rPr lang="cs-CZ" dirty="0" err="1" smtClean="0"/>
              <a:t>Try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basic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schedule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G- </a:t>
            </a:r>
            <a:r>
              <a:rPr lang="cs-CZ" dirty="0" err="1" smtClean="0"/>
              <a:t>rods</a:t>
            </a:r>
            <a:r>
              <a:rPr lang="cs-CZ" dirty="0" smtClean="0"/>
              <a:t> and G+ </a:t>
            </a:r>
            <a:r>
              <a:rPr lang="cs-CZ" dirty="0" err="1" smtClean="0"/>
              <a:t>cocci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8427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OF BACTERIA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" r="39437" b="57973"/>
          <a:stretch/>
        </p:blipFill>
        <p:spPr>
          <a:xfrm>
            <a:off x="1052284" y="1600200"/>
            <a:ext cx="3745854" cy="2090056"/>
          </a:xfrm>
          <a:prstGeom prst="rect">
            <a:avLst/>
          </a:prstGeom>
          <a:solidFill>
            <a:schemeClr val="accent1">
              <a:alpha val="28000"/>
            </a:schemeClr>
          </a:solidFill>
          <a:ln w="28575"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45727" r="36208" b="20152"/>
          <a:stretch/>
        </p:blipFill>
        <p:spPr>
          <a:xfrm>
            <a:off x="4928223" y="2756262"/>
            <a:ext cx="4067005" cy="2090056"/>
          </a:xfrm>
          <a:prstGeom prst="rect">
            <a:avLst/>
          </a:prstGeom>
          <a:solidFill>
            <a:schemeClr val="accent1">
              <a:alpha val="28000"/>
            </a:schemeClr>
          </a:solidFill>
          <a:ln w="28575"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82755" r="40974" b="176"/>
          <a:stretch/>
        </p:blipFill>
        <p:spPr>
          <a:xfrm>
            <a:off x="1251678" y="5334001"/>
            <a:ext cx="3976993" cy="1056358"/>
          </a:xfrm>
          <a:prstGeom prst="rect">
            <a:avLst/>
          </a:prstGeom>
          <a:solidFill>
            <a:schemeClr val="accent1">
              <a:alpha val="28000"/>
            </a:schemeClr>
          </a:solidFill>
          <a:ln w="28575"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4" t="7495" r="3525" b="4272"/>
          <a:stretch/>
        </p:blipFill>
        <p:spPr>
          <a:xfrm>
            <a:off x="9125314" y="842133"/>
            <a:ext cx="2522242" cy="5888867"/>
          </a:xfrm>
          <a:prstGeom prst="rect">
            <a:avLst/>
          </a:prstGeom>
          <a:solidFill>
            <a:schemeClr val="accent1">
              <a:alpha val="28000"/>
            </a:schemeClr>
          </a:solidFill>
          <a:ln w="28575"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052284" y="123086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COCCI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28223" y="2386930"/>
            <a:ext cx="7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RODS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51678" y="496466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BUDDING AND APPENDAGED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125314" y="472801"/>
            <a:ext cx="10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Gram </a:t>
            </a:r>
            <a:r>
              <a:rPr lang="en-US" dirty="0" smtClean="0"/>
              <a:t>STAINING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7" y="1212112"/>
            <a:ext cx="8458379" cy="564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Drop of saline plus a single colony, mix </a:t>
            </a:r>
          </a:p>
          <a:p>
            <a:pPr marL="0" indent="0">
              <a:buNone/>
            </a:pPr>
            <a:r>
              <a:rPr lang="en-US" dirty="0"/>
              <a:t>Air-dry, fix 3x </a:t>
            </a:r>
            <a:r>
              <a:rPr lang="cs-CZ" dirty="0" err="1"/>
              <a:t>briefly</a:t>
            </a:r>
            <a:r>
              <a:rPr lang="cs-CZ" dirty="0"/>
              <a:t> in</a:t>
            </a:r>
            <a:r>
              <a:rPr lang="en-US" dirty="0"/>
              <a:t> flame</a:t>
            </a:r>
          </a:p>
          <a:p>
            <a:pPr marL="0" indent="0" defTabSz="849313">
              <a:buNone/>
            </a:pPr>
            <a:r>
              <a:rPr lang="en-US" dirty="0"/>
              <a:t>Staining</a:t>
            </a:r>
            <a:r>
              <a:rPr lang="cs-CZ" dirty="0"/>
              <a:t>		</a:t>
            </a:r>
            <a:r>
              <a:rPr lang="en-US" b="1" dirty="0">
                <a:solidFill>
                  <a:srgbClr val="C00000"/>
                </a:solidFill>
              </a:rPr>
              <a:t>Crystal Violet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3-5 min</a:t>
            </a:r>
            <a:endParaRPr lang="cs-CZ" dirty="0"/>
          </a:p>
          <a:p>
            <a:pPr marL="0" indent="0" defTabSz="849313">
              <a:buNone/>
            </a:pPr>
            <a:r>
              <a:rPr lang="cs-CZ" dirty="0"/>
              <a:t>		</a:t>
            </a:r>
            <a:r>
              <a:rPr lang="en-US" b="1" dirty="0" err="1">
                <a:solidFill>
                  <a:srgbClr val="C00000"/>
                </a:solidFill>
              </a:rPr>
              <a:t>Lugol</a:t>
            </a:r>
            <a:r>
              <a:rPr lang="en-US" b="1" dirty="0">
                <a:solidFill>
                  <a:srgbClr val="C00000"/>
                </a:solidFill>
              </a:rPr>
              <a:t> Iodine Solution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3-5 min</a:t>
            </a:r>
          </a:p>
          <a:p>
            <a:pPr marL="0" indent="0" defTabSz="849313">
              <a:buNone/>
            </a:pPr>
            <a:r>
              <a:rPr lang="cs-CZ" dirty="0"/>
              <a:t>		</a:t>
            </a:r>
            <a:r>
              <a:rPr lang="en-US" b="1" dirty="0">
                <a:solidFill>
                  <a:srgbClr val="C00000"/>
                </a:solidFill>
              </a:rPr>
              <a:t>Acetone</a:t>
            </a:r>
            <a:r>
              <a:rPr lang="en-US" dirty="0"/>
              <a:t> (until colorless, max. 20 s), running water wash</a:t>
            </a:r>
          </a:p>
          <a:p>
            <a:pPr marL="0" indent="0" defTabSz="849313">
              <a:buNone/>
            </a:pPr>
            <a:r>
              <a:rPr lang="cs-CZ" dirty="0"/>
              <a:t>		</a:t>
            </a:r>
            <a:r>
              <a:rPr lang="en-US" b="1" dirty="0" err="1">
                <a:solidFill>
                  <a:srgbClr val="C00000"/>
                </a:solidFill>
              </a:rPr>
              <a:t>Safranine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Carbolfuchsin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3-5 min, running water wash</a:t>
            </a:r>
          </a:p>
          <a:p>
            <a:pPr marL="0" indent="0">
              <a:buNone/>
            </a:pPr>
            <a:r>
              <a:rPr lang="en-US" dirty="0"/>
              <a:t>Dry, inspect by microscopy: immersion objective, immersion oil, no cover glass (clean the objective with </a:t>
            </a:r>
            <a:r>
              <a:rPr lang="en-US" dirty="0" err="1"/>
              <a:t>benzine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DO NOT </a:t>
            </a:r>
            <a:r>
              <a:rPr lang="en-US" cap="all" dirty="0"/>
              <a:t>stain</a:t>
            </a:r>
            <a:r>
              <a:rPr lang="en-US" dirty="0"/>
              <a:t>: L-forms without the cell wall, </a:t>
            </a:r>
            <a:r>
              <a:rPr lang="en-US" dirty="0" err="1"/>
              <a:t>acidoresistant</a:t>
            </a:r>
            <a:r>
              <a:rPr lang="en-US" dirty="0"/>
              <a:t> rods (</a:t>
            </a:r>
            <a:r>
              <a:rPr lang="en-US" i="1" dirty="0"/>
              <a:t>M. tuberculosis</a:t>
            </a:r>
            <a:r>
              <a:rPr lang="en-US" dirty="0"/>
              <a:t>), spores, </a:t>
            </a:r>
            <a:r>
              <a:rPr lang="en-US" dirty="0" err="1"/>
              <a:t>spiroch</a:t>
            </a:r>
            <a:r>
              <a:rPr lang="cs-CZ" dirty="0"/>
              <a:t>a</a:t>
            </a:r>
            <a:r>
              <a:rPr lang="en-US" dirty="0" err="1"/>
              <a:t>etes</a:t>
            </a:r>
            <a:r>
              <a:rPr lang="en-US" dirty="0"/>
              <a:t>(</a:t>
            </a:r>
            <a:r>
              <a:rPr lang="en-US" i="1" dirty="0"/>
              <a:t>T. pallidum</a:t>
            </a:r>
            <a:r>
              <a:rPr lang="en-US" dirty="0"/>
              <a:t>)…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9992" y="150754"/>
            <a:ext cx="3200073" cy="2275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9919" y="150754"/>
            <a:ext cx="3200073" cy="2275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15" y="2657614"/>
            <a:ext cx="1910432" cy="27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49414"/>
          </a:xfrm>
        </p:spPr>
        <p:txBody>
          <a:bodyPr/>
          <a:lstStyle/>
          <a:p>
            <a:r>
              <a:rPr lang="cs-CZ" dirty="0" smtClean="0"/>
              <a:t>GRAM</a:t>
            </a:r>
            <a:r>
              <a:rPr lang="en-US" dirty="0" smtClean="0"/>
              <a:t> STAINING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b="14917"/>
          <a:stretch/>
        </p:blipFill>
        <p:spPr>
          <a:xfrm>
            <a:off x="1965060" y="1344672"/>
            <a:ext cx="2360069" cy="1811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/>
          <a:srcRect l="434" t="17910" r="-434" b="-442"/>
          <a:stretch/>
        </p:blipFill>
        <p:spPr>
          <a:xfrm>
            <a:off x="7731456" y="1331538"/>
            <a:ext cx="2265940" cy="18362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/>
          <a:srcRect r="6026" b="19240"/>
          <a:stretch/>
        </p:blipFill>
        <p:spPr>
          <a:xfrm>
            <a:off x="1983025" y="4108158"/>
            <a:ext cx="2362998" cy="18119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/>
          <a:srcRect r="8216" b="17740"/>
          <a:stretch/>
        </p:blipFill>
        <p:spPr>
          <a:xfrm>
            <a:off x="7742285" y="3959779"/>
            <a:ext cx="2290865" cy="18414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79517">
            <a:off x="4812915" y="2683948"/>
            <a:ext cx="2408089" cy="22986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24128" y="3147333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G+ </a:t>
            </a:r>
            <a:r>
              <a:rPr lang="en-US" sz="2400" b="1" dirty="0" smtClean="0">
                <a:solidFill>
                  <a:srgbClr val="7030A0"/>
                </a:solidFill>
              </a:rPr>
              <a:t>COCCI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85362" y="5921578"/>
            <a:ext cx="160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G+ </a:t>
            </a:r>
            <a:r>
              <a:rPr lang="en-US" sz="2400" b="1" dirty="0" smtClean="0">
                <a:solidFill>
                  <a:srgbClr val="7030A0"/>
                </a:solidFill>
              </a:rPr>
              <a:t>RODS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660629" y="3147334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66CC"/>
                </a:solidFill>
              </a:rPr>
              <a:t>G- </a:t>
            </a:r>
            <a:r>
              <a:rPr lang="en-US" sz="2400" b="1" dirty="0" smtClean="0">
                <a:solidFill>
                  <a:srgbClr val="FF66CC"/>
                </a:solidFill>
              </a:rPr>
              <a:t>COCCI</a:t>
            </a:r>
            <a:endParaRPr lang="en-US" sz="2400" b="1" dirty="0">
              <a:solidFill>
                <a:srgbClr val="FF66CC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660629" y="5877693"/>
            <a:ext cx="152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66CC"/>
                </a:solidFill>
              </a:rPr>
              <a:t>G- </a:t>
            </a:r>
            <a:r>
              <a:rPr lang="en-US" sz="2400" b="1" dirty="0" smtClean="0">
                <a:solidFill>
                  <a:srgbClr val="FF66CC"/>
                </a:solidFill>
              </a:rPr>
              <a:t>RODS</a:t>
            </a:r>
            <a:endParaRPr lang="en-US" sz="2400" b="1" dirty="0">
              <a:solidFill>
                <a:srgbClr val="FF66CC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 rot="20707882">
            <a:off x="5618602" y="1955543"/>
            <a:ext cx="157126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FUNGI</a:t>
            </a:r>
            <a:r>
              <a:rPr lang="cs-CZ" sz="2400" b="1" dirty="0" smtClean="0"/>
              <a:t> !!!</a:t>
            </a:r>
            <a:endParaRPr lang="en-US" sz="2400" b="1" dirty="0"/>
          </a:p>
        </p:txBody>
      </p:sp>
      <p:sp>
        <p:nvSpPr>
          <p:cNvPr id="15" name="Obdélník 14"/>
          <p:cNvSpPr/>
          <p:nvPr/>
        </p:nvSpPr>
        <p:spPr>
          <a:xfrm>
            <a:off x="1024129" y="3551763"/>
            <a:ext cx="3537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STAU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STEP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STPY </a:t>
            </a:r>
            <a:r>
              <a:rPr lang="cs-CZ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STAG STPN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STvi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cs-CZ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ENFA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ENFC </a:t>
            </a:r>
            <a:endParaRPr lang="en-US" sz="1600" b="1" dirty="0"/>
          </a:p>
        </p:txBody>
      </p:sp>
      <p:sp>
        <p:nvSpPr>
          <p:cNvPr id="16" name="Obdélník 15"/>
          <p:cNvSpPr/>
          <p:nvPr/>
        </p:nvSpPr>
        <p:spPr>
          <a:xfrm>
            <a:off x="1024128" y="6295473"/>
            <a:ext cx="366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BASU </a:t>
            </a:r>
            <a:r>
              <a:rPr lang="cs-CZ" sz="1600" b="1" dirty="0" smtClean="0">
                <a:latin typeface="Comic Sans MS" panose="030F0702030302020204" pitchFamily="66" charset="0"/>
              </a:rPr>
              <a:t> 	</a:t>
            </a:r>
            <a:r>
              <a:rPr lang="en-US" sz="1600" b="1" dirty="0" smtClean="0">
                <a:latin typeface="Comic Sans MS" panose="030F0702030302020204" pitchFamily="66" charset="0"/>
              </a:rPr>
              <a:t>BACE </a:t>
            </a:r>
            <a:r>
              <a:rPr lang="cs-CZ" sz="1600" b="1" dirty="0" smtClean="0">
                <a:latin typeface="Comic Sans MS" panose="030F0702030302020204" pitchFamily="66" charset="0"/>
              </a:rPr>
              <a:t> 	</a:t>
            </a:r>
            <a:r>
              <a:rPr lang="en-US" sz="1600" b="1" dirty="0" smtClean="0">
                <a:latin typeface="Comic Sans MS" panose="030F0702030302020204" pitchFamily="66" charset="0"/>
              </a:rPr>
              <a:t>BAAN </a:t>
            </a:r>
            <a:r>
              <a:rPr lang="cs-CZ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CODI </a:t>
            </a:r>
            <a:r>
              <a:rPr lang="cs-CZ" sz="1600" b="1" dirty="0" smtClean="0">
                <a:latin typeface="Comic Sans MS" panose="030F0702030302020204" pitchFamily="66" charset="0"/>
              </a:rPr>
              <a:t>   </a:t>
            </a:r>
            <a:r>
              <a:rPr lang="en-US" sz="1600" b="1" dirty="0" smtClean="0">
                <a:latin typeface="Comic Sans MS" panose="030F0702030302020204" pitchFamily="66" charset="0"/>
              </a:rPr>
              <a:t>CLBO </a:t>
            </a:r>
            <a:r>
              <a:rPr lang="cs-CZ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CLTE </a:t>
            </a:r>
            <a:r>
              <a:rPr lang="cs-CZ" sz="1600" b="1" dirty="0" smtClean="0">
                <a:latin typeface="Comic Sans MS" panose="030F0702030302020204" pitchFamily="66" charset="0"/>
              </a:rPr>
              <a:t>    </a:t>
            </a:r>
            <a:r>
              <a:rPr lang="en-US" sz="1600" b="1" dirty="0" smtClean="0">
                <a:latin typeface="Comic Sans MS" panose="030F0702030302020204" pitchFamily="66" charset="0"/>
              </a:rPr>
              <a:t>LAAC 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687896" y="3551763"/>
            <a:ext cx="2653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NEME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NEGO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NEFL </a:t>
            </a:r>
            <a:endParaRPr lang="en-US" sz="1600" b="1" dirty="0"/>
          </a:p>
        </p:txBody>
      </p:sp>
      <p:sp>
        <p:nvSpPr>
          <p:cNvPr id="18" name="Obdélník 17"/>
          <p:cNvSpPr/>
          <p:nvPr/>
        </p:nvSpPr>
        <p:spPr>
          <a:xfrm>
            <a:off x="7666832" y="6270073"/>
            <a:ext cx="407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PSAE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ESCO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PRVU </a:t>
            </a:r>
            <a:r>
              <a:rPr lang="cs-CZ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PRMI </a:t>
            </a:r>
            <a:endParaRPr lang="cs-CZ" sz="1600" b="1" dirty="0">
              <a:latin typeface="Comic Sans MS" panose="030F0702030302020204" pitchFamily="66" charset="0"/>
            </a:endParaRPr>
          </a:p>
          <a:p>
            <a:r>
              <a:rPr lang="en-US" sz="1600" b="1" dirty="0" smtClean="0">
                <a:latin typeface="Comic Sans MS" panose="030F0702030302020204" pitchFamily="66" charset="0"/>
              </a:rPr>
              <a:t>KLPN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SAEN </a:t>
            </a:r>
            <a:r>
              <a:rPr lang="cs-CZ" sz="1600" b="1" dirty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SHFL </a:t>
            </a:r>
            <a:r>
              <a:rPr lang="cs-CZ" sz="1600" b="1" dirty="0" smtClean="0">
                <a:latin typeface="Comic Sans MS" panose="030F0702030302020204" pitchFamily="66" charset="0"/>
              </a:rPr>
              <a:t>	</a:t>
            </a:r>
            <a:r>
              <a:rPr lang="en-US" sz="1600" b="1" dirty="0" smtClean="0">
                <a:latin typeface="Comic Sans MS" panose="030F0702030302020204" pitchFamily="66" charset="0"/>
              </a:rPr>
              <a:t>YEPE </a:t>
            </a:r>
            <a:endParaRPr lang="en-US" sz="1600" b="1" dirty="0"/>
          </a:p>
        </p:txBody>
      </p:sp>
      <p:sp>
        <p:nvSpPr>
          <p:cNvPr id="19" name="Obdélník 18"/>
          <p:cNvSpPr/>
          <p:nvPr/>
        </p:nvSpPr>
        <p:spPr>
          <a:xfrm rot="893830">
            <a:off x="4811209" y="5143327"/>
            <a:ext cx="2782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omic Sans MS" panose="030F0702030302020204" pitchFamily="66" charset="0"/>
              </a:rPr>
              <a:t>CAAL 	CATR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596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 STAINING –</a:t>
            </a:r>
            <a:r>
              <a:rPr lang="cs-CZ" dirty="0" smtClean="0"/>
              <a:t> </a:t>
            </a:r>
            <a:r>
              <a:rPr lang="cs-CZ" dirty="0" err="1" smtClean="0"/>
              <a:t>burri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33251" r="57158" b="12562"/>
          <a:stretch/>
        </p:blipFill>
        <p:spPr>
          <a:xfrm>
            <a:off x="9334498" y="1244600"/>
            <a:ext cx="2425701" cy="2794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4" t="34815" r="9306" b="12407"/>
          <a:stretch/>
        </p:blipFill>
        <p:spPr>
          <a:xfrm>
            <a:off x="9329820" y="4089400"/>
            <a:ext cx="2430379" cy="2565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21479" y="1600200"/>
            <a:ext cx="85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Drop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India </a:t>
            </a:r>
            <a:r>
              <a:rPr lang="cs-CZ" sz="2800" dirty="0" err="1" smtClean="0"/>
              <a:t>Ink</a:t>
            </a:r>
            <a:r>
              <a:rPr lang="cs-CZ" sz="2800" dirty="0" smtClean="0"/>
              <a:t> – mix </a:t>
            </a:r>
            <a:r>
              <a:rPr lang="cs-CZ" sz="2800" dirty="0" err="1" smtClean="0"/>
              <a:t>with</a:t>
            </a:r>
            <a:r>
              <a:rPr lang="cs-CZ" sz="2800" dirty="0" smtClean="0"/>
              <a:t> a single </a:t>
            </a:r>
            <a:r>
              <a:rPr lang="cs-CZ" sz="2800" dirty="0" err="1" smtClean="0"/>
              <a:t>colony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Spread</a:t>
            </a:r>
            <a:r>
              <a:rPr lang="cs-CZ" sz="2800" dirty="0" smtClean="0"/>
              <a:t> as a </a:t>
            </a:r>
            <a:r>
              <a:rPr lang="cs-CZ" sz="2800" dirty="0" err="1" smtClean="0"/>
              <a:t>blood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Let </a:t>
            </a:r>
            <a:r>
              <a:rPr lang="cs-CZ" sz="2800" dirty="0" err="1" smtClean="0"/>
              <a:t>it</a:t>
            </a:r>
            <a:r>
              <a:rPr lang="cs-CZ" sz="2800" dirty="0" smtClean="0"/>
              <a:t> dry, fix by </a:t>
            </a:r>
            <a:r>
              <a:rPr lang="cs-CZ" sz="2800" dirty="0" err="1" smtClean="0"/>
              <a:t>flame</a:t>
            </a:r>
            <a:r>
              <a:rPr lang="cs-CZ" sz="2800" dirty="0" smtClean="0"/>
              <a:t> 3 </a:t>
            </a:r>
            <a:r>
              <a:rPr lang="cs-CZ" sz="2800" dirty="0" err="1" smtClean="0"/>
              <a:t>times</a:t>
            </a:r>
            <a:endParaRPr lang="cs-CZ" sz="2800" dirty="0" smtClean="0"/>
          </a:p>
          <a:p>
            <a:r>
              <a:rPr lang="cs-CZ" sz="2800" b="1" dirty="0" err="1" smtClean="0"/>
              <a:t>Staining</a:t>
            </a:r>
            <a:r>
              <a:rPr lang="cs-CZ" sz="2800" b="1" dirty="0" smtClean="0"/>
              <a:t>:</a:t>
            </a:r>
          </a:p>
          <a:p>
            <a:r>
              <a:rPr lang="cs-CZ" sz="2800" dirty="0"/>
              <a:t>	</a:t>
            </a:r>
            <a:r>
              <a:rPr lang="cs-CZ" sz="2800" dirty="0" err="1" smtClean="0"/>
              <a:t>Crystal</a:t>
            </a:r>
            <a:r>
              <a:rPr lang="cs-CZ" sz="2800" dirty="0" smtClean="0"/>
              <a:t> violet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diluted</a:t>
            </a:r>
            <a:r>
              <a:rPr lang="cs-CZ" sz="2800" dirty="0" smtClean="0"/>
              <a:t> </a:t>
            </a:r>
            <a:r>
              <a:rPr lang="cs-CZ" sz="2800" dirty="0" err="1" smtClean="0"/>
              <a:t>carbolfuchsin</a:t>
            </a:r>
            <a:r>
              <a:rPr lang="cs-CZ" sz="2800" dirty="0" smtClean="0"/>
              <a:t>: 3-5 min</a:t>
            </a:r>
          </a:p>
          <a:p>
            <a:r>
              <a:rPr lang="cs-CZ" sz="2800" dirty="0"/>
              <a:t>	</a:t>
            </a:r>
            <a:r>
              <a:rPr lang="cs-CZ" sz="2800" dirty="0" err="1" smtClean="0"/>
              <a:t>Gently</a:t>
            </a:r>
            <a:r>
              <a:rPr lang="cs-CZ" sz="2800" dirty="0" smtClean="0"/>
              <a:t> !!! </a:t>
            </a:r>
            <a:r>
              <a:rPr lang="cs-CZ" sz="2800" dirty="0" err="1" smtClean="0"/>
              <a:t>wash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water</a:t>
            </a:r>
            <a:endParaRPr lang="cs-CZ" sz="2800" dirty="0" smtClean="0"/>
          </a:p>
          <a:p>
            <a:r>
              <a:rPr lang="cs-CZ" sz="2800" dirty="0"/>
              <a:t>	</a:t>
            </a:r>
            <a:r>
              <a:rPr lang="cs-CZ" sz="2800" dirty="0" smtClean="0"/>
              <a:t>Let </a:t>
            </a:r>
            <a:r>
              <a:rPr lang="cs-CZ" sz="2800" dirty="0" err="1" smtClean="0"/>
              <a:t>it</a:t>
            </a:r>
            <a:r>
              <a:rPr lang="cs-CZ" sz="2800" dirty="0" smtClean="0"/>
              <a:t> air-dry!!! (no </a:t>
            </a:r>
            <a:r>
              <a:rPr lang="cs-CZ" sz="2800" dirty="0" err="1" smtClean="0"/>
              <a:t>filter</a:t>
            </a:r>
            <a:r>
              <a:rPr lang="cs-CZ" sz="2800" dirty="0" smtClean="0"/>
              <a:t> </a:t>
            </a:r>
            <a:r>
              <a:rPr lang="cs-CZ" sz="2800" dirty="0" err="1" smtClean="0"/>
              <a:t>paper</a:t>
            </a:r>
            <a:r>
              <a:rPr lang="cs-CZ" sz="2800" dirty="0" smtClean="0"/>
              <a:t> </a:t>
            </a:r>
            <a:r>
              <a:rPr lang="cs-CZ" sz="2800" dirty="0" err="1" smtClean="0"/>
              <a:t>drying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b="1" dirty="0" err="1" smtClean="0"/>
              <a:t>Microscopy</a:t>
            </a:r>
            <a:r>
              <a:rPr lang="cs-CZ" sz="2800" dirty="0" smtClean="0"/>
              <a:t> – imerse </a:t>
            </a:r>
            <a:r>
              <a:rPr lang="cs-CZ" sz="2800" dirty="0" err="1" smtClean="0"/>
              <a:t>objective</a:t>
            </a:r>
            <a:r>
              <a:rPr lang="cs-CZ" sz="2800" dirty="0" smtClean="0"/>
              <a:t>, imerse </a:t>
            </a:r>
            <a:r>
              <a:rPr lang="cs-CZ" sz="2800" dirty="0" err="1" smtClean="0"/>
              <a:t>oil</a:t>
            </a:r>
            <a:r>
              <a:rPr lang="cs-CZ" sz="2800" dirty="0" smtClean="0"/>
              <a:t>, no </a:t>
            </a:r>
            <a:r>
              <a:rPr lang="cs-CZ" sz="2800" dirty="0" err="1" smtClean="0"/>
              <a:t>cover</a:t>
            </a:r>
            <a:r>
              <a:rPr lang="cs-CZ" sz="2800" dirty="0" smtClean="0"/>
              <a:t> </a:t>
            </a:r>
            <a:r>
              <a:rPr lang="cs-CZ" sz="2800" dirty="0" err="1" smtClean="0"/>
              <a:t>glass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3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5865"/>
          </a:xfrm>
        </p:spPr>
        <p:txBody>
          <a:bodyPr/>
          <a:lstStyle/>
          <a:p>
            <a:r>
              <a:rPr lang="cs-CZ" dirty="0" smtClean="0"/>
              <a:t>OTHER STAINS – </a:t>
            </a:r>
            <a:r>
              <a:rPr lang="cs-CZ" i="1" dirty="0" smtClean="0"/>
              <a:t>M. </a:t>
            </a:r>
            <a:r>
              <a:rPr lang="cs-CZ" i="1" dirty="0" err="1" smtClean="0"/>
              <a:t>tuberculosis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238250"/>
            <a:ext cx="6920772" cy="53720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 err="1" smtClean="0"/>
              <a:t>Ziehl-Neelsen</a:t>
            </a:r>
            <a:endParaRPr lang="cs-CZ" sz="2400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heat-fixed</a:t>
            </a:r>
            <a:r>
              <a:rPr lang="cs-CZ" dirty="0" smtClean="0"/>
              <a:t> as </a:t>
            </a:r>
            <a:r>
              <a:rPr lang="cs-CZ" dirty="0" err="1" smtClean="0"/>
              <a:t>usual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1% </a:t>
            </a:r>
            <a:r>
              <a:rPr lang="cs-CZ" dirty="0"/>
              <a:t>c</a:t>
            </a:r>
            <a:r>
              <a:rPr lang="en-US" dirty="0" err="1"/>
              <a:t>arbolfuchsin</a:t>
            </a:r>
            <a:r>
              <a:rPr lang="cs-CZ" dirty="0"/>
              <a:t> </a:t>
            </a:r>
            <a:r>
              <a:rPr lang="cs-CZ" dirty="0" err="1"/>
              <a:t>appplied</a:t>
            </a:r>
            <a:r>
              <a:rPr lang="cs-CZ" dirty="0"/>
              <a:t>, </a:t>
            </a:r>
            <a:r>
              <a:rPr lang="cs-CZ" dirty="0" err="1"/>
              <a:t>heated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dry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/>
              <a:t>Rinse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tap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/>
              <a:t>Destain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en-US" dirty="0" smtClean="0"/>
              <a:t>1</a:t>
            </a:r>
            <a:r>
              <a:rPr lang="en-US" dirty="0"/>
              <a:t>% solution of </a:t>
            </a:r>
            <a:r>
              <a:rPr lang="cs-CZ" dirty="0" err="1" smtClean="0"/>
              <a:t>HCl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cs-CZ" dirty="0" err="1" smtClean="0"/>
              <a:t>alcohol</a:t>
            </a:r>
            <a:r>
              <a:rPr lang="cs-CZ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/>
              <a:t>Rinse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err="1" smtClean="0"/>
              <a:t>Stain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malachite green </a:t>
            </a:r>
            <a:r>
              <a:rPr lang="en-US" dirty="0" smtClean="0"/>
              <a:t>20 s</a:t>
            </a:r>
            <a:r>
              <a:rPr lang="cs-CZ" dirty="0" smtClean="0"/>
              <a:t> </a:t>
            </a:r>
            <a:r>
              <a:rPr lang="en-US" dirty="0" smtClean="0"/>
              <a:t>(0,5-1%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Acid-fast </a:t>
            </a:r>
            <a:r>
              <a:rPr lang="cs-CZ" dirty="0" err="1" smtClean="0"/>
              <a:t>rods</a:t>
            </a:r>
            <a:r>
              <a:rPr lang="cs-CZ" dirty="0" smtClean="0"/>
              <a:t>: 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 err="1" smtClean="0"/>
              <a:t>Auramin</a:t>
            </a:r>
            <a:r>
              <a:rPr lang="cs-CZ" sz="2400" b="1" u="sng" dirty="0"/>
              <a:t>e</a:t>
            </a:r>
            <a:r>
              <a:rPr lang="en-US" sz="2400" b="1" u="sng" dirty="0" smtClean="0"/>
              <a:t>-</a:t>
            </a:r>
            <a:r>
              <a:rPr lang="en-US" sz="2400" b="1" u="sng" dirty="0" err="1" smtClean="0"/>
              <a:t>rhodamin</a:t>
            </a:r>
            <a:r>
              <a:rPr lang="cs-CZ" sz="2400" b="1" u="sng" dirty="0" smtClean="0"/>
              <a:t>e</a:t>
            </a:r>
            <a:r>
              <a:rPr lang="en-US" sz="2400" b="1" u="sng" dirty="0" smtClean="0"/>
              <a:t>, </a:t>
            </a:r>
            <a:r>
              <a:rPr lang="en-US" sz="2400" b="1" u="sng" dirty="0"/>
              <a:t>fluorescence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Fix </a:t>
            </a:r>
            <a:r>
              <a:rPr lang="cs-CZ" sz="1800" dirty="0" err="1" smtClean="0"/>
              <a:t>for</a:t>
            </a:r>
            <a:r>
              <a:rPr lang="en-US" sz="1800" dirty="0" smtClean="0"/>
              <a:t> </a:t>
            </a:r>
            <a:r>
              <a:rPr lang="en-US" sz="1800" dirty="0"/>
              <a:t>10 </a:t>
            </a:r>
            <a:r>
              <a:rPr lang="en-US" sz="1800" dirty="0" smtClean="0"/>
              <a:t>min</a:t>
            </a:r>
            <a:r>
              <a:rPr lang="cs-CZ" sz="1800" dirty="0" smtClean="0"/>
              <a:t> in </a:t>
            </a:r>
            <a:r>
              <a:rPr lang="en-US" sz="1800" dirty="0" smtClean="0"/>
              <a:t>105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Stain</a:t>
            </a:r>
            <a:r>
              <a:rPr lang="cs-CZ" sz="1800" dirty="0" smtClean="0"/>
              <a:t> in </a:t>
            </a:r>
            <a:r>
              <a:rPr lang="en-US" sz="1800" dirty="0" err="1" smtClean="0"/>
              <a:t>auramin</a:t>
            </a:r>
            <a:r>
              <a:rPr lang="cs-CZ" sz="1800" dirty="0" smtClean="0"/>
              <a:t>e-</a:t>
            </a:r>
            <a:r>
              <a:rPr lang="en-US" sz="1800" dirty="0" smtClean="0"/>
              <a:t>rhodamine</a:t>
            </a:r>
            <a:r>
              <a:rPr lang="cs-CZ" sz="1800" dirty="0" smtClean="0"/>
              <a:t> </a:t>
            </a:r>
            <a:r>
              <a:rPr lang="cs-CZ" sz="1800" dirty="0" err="1" smtClean="0"/>
              <a:t>solution</a:t>
            </a:r>
            <a:r>
              <a:rPr lang="cs-CZ" sz="1800" dirty="0" smtClean="0"/>
              <a:t> </a:t>
            </a:r>
            <a:r>
              <a:rPr lang="en-US" sz="1800" dirty="0" smtClean="0"/>
              <a:t>– 10-15 min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Rinse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water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Destain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acidic</a:t>
            </a:r>
            <a:r>
              <a:rPr lang="cs-CZ" sz="1800" dirty="0" smtClean="0"/>
              <a:t> </a:t>
            </a:r>
            <a:r>
              <a:rPr lang="cs-CZ" sz="1800" dirty="0" err="1" smtClean="0"/>
              <a:t>alcohol</a:t>
            </a:r>
            <a:r>
              <a:rPr lang="cs-CZ" sz="1800" dirty="0" smtClean="0"/>
              <a:t> </a:t>
            </a:r>
            <a:r>
              <a:rPr lang="en-US" sz="1800" dirty="0" smtClean="0"/>
              <a:t>– </a:t>
            </a:r>
            <a:r>
              <a:rPr lang="en-US" sz="1800" dirty="0"/>
              <a:t>5 </a:t>
            </a:r>
            <a:r>
              <a:rPr lang="en-US" sz="1800" dirty="0" smtClean="0"/>
              <a:t>min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Rinse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water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 err="1" smtClean="0"/>
              <a:t>Stain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acidic</a:t>
            </a:r>
            <a:r>
              <a:rPr lang="cs-CZ" sz="1800" dirty="0" smtClean="0"/>
              <a:t> fuchsine </a:t>
            </a:r>
            <a:r>
              <a:rPr lang="en-US" sz="1800" dirty="0" smtClean="0"/>
              <a:t>– </a:t>
            </a:r>
            <a:r>
              <a:rPr lang="en-US" sz="1800" dirty="0"/>
              <a:t>2 </a:t>
            </a:r>
            <a:r>
              <a:rPr lang="en-US" sz="1800" dirty="0" smtClean="0"/>
              <a:t>min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 dirty="0" smtClean="0"/>
              <a:t>M</a:t>
            </a:r>
            <a:r>
              <a:rPr lang="en-US" sz="1800" i="1" dirty="0"/>
              <a:t>. </a:t>
            </a:r>
            <a:r>
              <a:rPr lang="en-US" sz="1800" i="1" dirty="0" smtClean="0"/>
              <a:t>tuberculosis</a:t>
            </a:r>
            <a:r>
              <a:rPr lang="cs-CZ" sz="1800" i="1" dirty="0"/>
              <a:t> </a:t>
            </a:r>
            <a:r>
              <a:rPr lang="en-US" sz="1800" dirty="0" smtClean="0"/>
              <a:t>–</a:t>
            </a:r>
            <a:r>
              <a:rPr lang="cs-CZ" sz="1800" dirty="0"/>
              <a:t> </a:t>
            </a:r>
            <a:r>
              <a:rPr lang="cs-CZ" sz="1800" dirty="0" err="1" smtClean="0"/>
              <a:t>yellow-shining</a:t>
            </a:r>
            <a:r>
              <a:rPr lang="cs-CZ" sz="1800" dirty="0" smtClean="0"/>
              <a:t> </a:t>
            </a:r>
            <a:r>
              <a:rPr lang="cs-CZ" sz="1800" dirty="0" err="1" smtClean="0"/>
              <a:t>rods</a:t>
            </a:r>
            <a:r>
              <a:rPr lang="cs-CZ" sz="1800" dirty="0" smtClean="0"/>
              <a:t> on a </a:t>
            </a:r>
            <a:r>
              <a:rPr lang="cs-CZ" sz="1800" dirty="0" err="1" smtClean="0"/>
              <a:t>dark</a:t>
            </a:r>
            <a:r>
              <a:rPr lang="cs-CZ" sz="1800" dirty="0" smtClean="0"/>
              <a:t> background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49" y="1090694"/>
            <a:ext cx="3681836" cy="27501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23993" r="18406" b="13737"/>
          <a:stretch/>
        </p:blipFill>
        <p:spPr>
          <a:xfrm>
            <a:off x="8172449" y="3988382"/>
            <a:ext cx="3681836" cy="27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093693" y="1698171"/>
            <a:ext cx="10757647" cy="285205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1089"/>
          </a:xfrm>
        </p:spPr>
        <p:txBody>
          <a:bodyPr/>
          <a:lstStyle/>
          <a:p>
            <a:r>
              <a:rPr lang="cs-CZ" dirty="0" smtClean="0"/>
              <a:t>ORGANISATION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7" y="1323475"/>
            <a:ext cx="10778957" cy="51735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START:</a:t>
            </a:r>
            <a:r>
              <a:rPr lang="cs-CZ" dirty="0"/>
              <a:t> 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:00</a:t>
            </a:r>
            <a:endParaRPr lang="cs-CZ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SAFETY RULEs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No food, no drinks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No bags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Hair &amp; flame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Infective material deposition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Cleaning of benches and microscopes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Hand sanitation</a:t>
            </a:r>
            <a:endParaRPr lang="cs-CZ" dirty="0"/>
          </a:p>
          <a:p>
            <a:pPr marL="731837" lvl="1" indent="-28575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en-US" dirty="0"/>
              <a:t>Injuries and accidents - including minor ones</a:t>
            </a:r>
            <a:endParaRPr lang="cs-CZ" dirty="0"/>
          </a:p>
          <a:p>
            <a:pPr marL="128016" lvl="1" indent="0">
              <a:buNone/>
            </a:pPr>
            <a:r>
              <a:rPr lang="cs-CZ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 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SAMPLES!</a:t>
            </a:r>
            <a:endParaRPr lang="cs-CZ" sz="2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82625" lvl="1" indent="-285750">
              <a:buFont typeface="Arial" panose="020B0604020202020204" pitchFamily="34" charset="0"/>
              <a:buChar char="•"/>
            </a:pPr>
            <a:r>
              <a:rPr lang="en-US" dirty="0"/>
              <a:t>Group</a:t>
            </a:r>
            <a:r>
              <a:rPr lang="cs-CZ" dirty="0"/>
              <a:t>, </a:t>
            </a:r>
            <a:r>
              <a:rPr lang="cs-CZ" dirty="0" err="1" smtClean="0"/>
              <a:t>organism</a:t>
            </a:r>
            <a:r>
              <a:rPr lang="cs-CZ" dirty="0" smtClean="0"/>
              <a:t>/sample, </a:t>
            </a:r>
            <a:r>
              <a:rPr lang="en-US" dirty="0"/>
              <a:t>date</a:t>
            </a:r>
            <a:r>
              <a:rPr lang="cs-CZ" dirty="0"/>
              <a:t> – </a:t>
            </a:r>
            <a:r>
              <a:rPr lang="en-US" dirty="0"/>
              <a:t>bottom of the agar plate </a:t>
            </a:r>
            <a:r>
              <a:rPr lang="cs-CZ" dirty="0"/>
              <a:t>– </a:t>
            </a:r>
            <a:r>
              <a:rPr lang="en-US" dirty="0"/>
              <a:t>NOT ON THE COVER!!!</a:t>
            </a:r>
            <a:endParaRPr lang="cs-CZ" dirty="0"/>
          </a:p>
          <a:p>
            <a:pPr marL="128016" lvl="1" indent="0">
              <a:buNone/>
            </a:pPr>
            <a:r>
              <a:rPr lang="cs-CZ" sz="2200" dirty="0" err="1"/>
              <a:t>Plates</a:t>
            </a:r>
            <a:r>
              <a:rPr lang="cs-CZ" sz="2200" dirty="0"/>
              <a:t> </a:t>
            </a:r>
            <a:r>
              <a:rPr lang="en-US" sz="2200" dirty="0"/>
              <a:t>UPSIDE DOWN in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incubator</a:t>
            </a:r>
            <a:endParaRPr lang="cs-CZ" sz="2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28016" lvl="1" indent="0">
              <a:buNone/>
            </a:pP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LAB COATS –</a:t>
            </a:r>
            <a:r>
              <a:rPr lang="cs-CZ" sz="2200" dirty="0"/>
              <a:t> </a:t>
            </a:r>
            <a:r>
              <a:rPr lang="en-US" sz="2200" dirty="0"/>
              <a:t>leave on </a:t>
            </a:r>
            <a:r>
              <a:rPr lang="en-US" sz="2200" dirty="0" smtClean="0"/>
              <a:t>Thursday</a:t>
            </a:r>
            <a:r>
              <a:rPr lang="cs-CZ" sz="2200" dirty="0" smtClean="0"/>
              <a:t>/</a:t>
            </a:r>
            <a:r>
              <a:rPr lang="cs-CZ" sz="2200" dirty="0" err="1" smtClean="0"/>
              <a:t>Friday</a:t>
            </a:r>
            <a:r>
              <a:rPr lang="en-US" sz="2200" dirty="0" smtClean="0"/>
              <a:t> </a:t>
            </a:r>
            <a:r>
              <a:rPr lang="en-US" sz="2200" dirty="0"/>
              <a:t>after work – to be autoclaved, not washed – DO NOT FORGET TO PICK UP on Friday or following Monday!!!</a:t>
            </a:r>
            <a:endParaRPr lang="en-US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2652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96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OTHER STAINS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162050"/>
            <a:ext cx="7206522" cy="5695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err="1" smtClean="0">
                <a:solidFill>
                  <a:schemeClr val="tx1"/>
                </a:solidFill>
              </a:rPr>
              <a:t>Spor</a:t>
            </a:r>
            <a:r>
              <a:rPr lang="cs-CZ" sz="2400" b="1" u="sng" dirty="0" smtClean="0">
                <a:solidFill>
                  <a:schemeClr val="tx1"/>
                </a:solidFill>
              </a:rPr>
              <a:t>es</a:t>
            </a:r>
            <a:r>
              <a:rPr lang="en-US" sz="2400" b="1" u="sng" dirty="0" smtClean="0">
                <a:solidFill>
                  <a:schemeClr val="tx1"/>
                </a:solidFill>
              </a:rPr>
              <a:t> (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Writz</a:t>
            </a:r>
            <a:r>
              <a:rPr lang="en-US" sz="2400" b="1" u="sng" dirty="0" smtClean="0">
                <a:solidFill>
                  <a:schemeClr val="tx1"/>
                </a:solidFill>
              </a:rPr>
              <a:t>-Conklin)</a:t>
            </a:r>
            <a:endParaRPr lang="en-US" sz="2400" b="1" u="sng" dirty="0">
              <a:solidFill>
                <a:schemeClr val="tx1"/>
              </a:solidFill>
            </a:endParaRPr>
          </a:p>
          <a:p>
            <a:r>
              <a:rPr lang="cs-CZ" sz="1800" dirty="0" err="1" smtClean="0"/>
              <a:t>Concentated</a:t>
            </a:r>
            <a:r>
              <a:rPr lang="cs-CZ" sz="1800" dirty="0" smtClean="0"/>
              <a:t> malachite green </a:t>
            </a:r>
            <a:r>
              <a:rPr lang="en-US" sz="1800" dirty="0" smtClean="0"/>
              <a:t>(5%)</a:t>
            </a:r>
            <a:r>
              <a:rPr lang="cs-CZ" sz="1800" dirty="0" smtClean="0"/>
              <a:t> – </a:t>
            </a:r>
            <a:r>
              <a:rPr lang="cs-CZ" sz="1800" dirty="0" err="1" smtClean="0"/>
              <a:t>heat</a:t>
            </a:r>
            <a:r>
              <a:rPr lang="cs-CZ" sz="1800" dirty="0" smtClean="0"/>
              <a:t> dry</a:t>
            </a:r>
          </a:p>
          <a:p>
            <a:r>
              <a:rPr lang="cs-CZ" sz="1800" dirty="0" err="1" smtClean="0"/>
              <a:t>Rinse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water</a:t>
            </a:r>
            <a:endParaRPr lang="cs-CZ" sz="1800" dirty="0" smtClean="0"/>
          </a:p>
          <a:p>
            <a:r>
              <a:rPr lang="cs-CZ" sz="1800" dirty="0" err="1" smtClean="0"/>
              <a:t>Stain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diluted</a:t>
            </a:r>
            <a:r>
              <a:rPr lang="cs-CZ" sz="1800" dirty="0" smtClean="0"/>
              <a:t> c</a:t>
            </a:r>
            <a:r>
              <a:rPr lang="en-US" sz="1800" dirty="0" err="1" smtClean="0"/>
              <a:t>arbolfuchsine</a:t>
            </a:r>
            <a:r>
              <a:rPr lang="cs-CZ" sz="1800" dirty="0" smtClean="0"/>
              <a:t> </a:t>
            </a:r>
            <a:r>
              <a:rPr lang="en-US" sz="1800" dirty="0" smtClean="0"/>
              <a:t>-</a:t>
            </a:r>
            <a:r>
              <a:rPr lang="cs-CZ" sz="1800" dirty="0" smtClean="0"/>
              <a:t> </a:t>
            </a:r>
            <a:r>
              <a:rPr lang="en-US" sz="1800" dirty="0" smtClean="0"/>
              <a:t>3 min</a:t>
            </a:r>
            <a:endParaRPr lang="en-US" sz="1800" dirty="0"/>
          </a:p>
          <a:p>
            <a:r>
              <a:rPr lang="cs-CZ" sz="1800" dirty="0" err="1" smtClean="0"/>
              <a:t>Bacteria</a:t>
            </a:r>
            <a:r>
              <a:rPr lang="cs-CZ" sz="1800" dirty="0" smtClean="0"/>
              <a:t> </a:t>
            </a:r>
            <a:r>
              <a:rPr lang="cs-CZ" sz="1800" dirty="0" err="1" smtClean="0"/>
              <a:t>bodies</a:t>
            </a:r>
            <a:r>
              <a:rPr lang="cs-CZ" sz="1800" dirty="0" smtClean="0"/>
              <a:t> </a:t>
            </a:r>
            <a:r>
              <a:rPr lang="cs-CZ" sz="1800" dirty="0" err="1" smtClean="0"/>
              <a:t>red</a:t>
            </a:r>
            <a:r>
              <a:rPr lang="cs-CZ" sz="18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Clostridium</a:t>
            </a:r>
            <a:r>
              <a:rPr lang="en-US" sz="1800" dirty="0" smtClean="0"/>
              <a:t> sp.), </a:t>
            </a:r>
            <a:r>
              <a:rPr lang="en-US" sz="1800" dirty="0" err="1" smtClean="0"/>
              <a:t>spor</a:t>
            </a:r>
            <a:r>
              <a:rPr lang="cs-CZ" sz="1800" dirty="0" smtClean="0"/>
              <a:t>es</a:t>
            </a:r>
            <a:r>
              <a:rPr lang="en-US" sz="1800" dirty="0" smtClean="0"/>
              <a:t> </a:t>
            </a:r>
            <a:r>
              <a:rPr lang="cs-CZ" sz="1800" dirty="0" smtClean="0"/>
              <a:t>green</a:t>
            </a:r>
            <a:endParaRPr lang="en-US" sz="1800" dirty="0"/>
          </a:p>
          <a:p>
            <a:r>
              <a:rPr lang="cs-CZ" sz="1800" dirty="0" err="1" smtClean="0"/>
              <a:t>Can</a:t>
            </a:r>
            <a:r>
              <a:rPr lang="cs-CZ" sz="1800" dirty="0" smtClean="0"/>
              <a:t> </a:t>
            </a:r>
            <a:r>
              <a:rPr lang="cs-CZ" sz="1800" dirty="0" err="1" smtClean="0"/>
              <a:t>be</a:t>
            </a:r>
            <a:r>
              <a:rPr lang="cs-CZ" sz="1800" dirty="0" smtClean="0"/>
              <a:t> </a:t>
            </a:r>
            <a:r>
              <a:rPr lang="cs-CZ" sz="1800" dirty="0" err="1" smtClean="0"/>
              <a:t>used</a:t>
            </a:r>
            <a:r>
              <a:rPr lang="cs-CZ" sz="1800" dirty="0" smtClean="0"/>
              <a:t> </a:t>
            </a:r>
            <a:r>
              <a:rPr lang="cs-CZ" sz="1800" dirty="0" err="1" smtClean="0"/>
              <a:t>after</a:t>
            </a:r>
            <a:r>
              <a:rPr lang="cs-CZ" sz="1800" dirty="0" smtClean="0"/>
              <a:t> Gram-</a:t>
            </a:r>
            <a:r>
              <a:rPr lang="cs-CZ" sz="1800" dirty="0" err="1" smtClean="0"/>
              <a:t>staining</a:t>
            </a:r>
            <a:endParaRPr lang="en-US" sz="1800" dirty="0"/>
          </a:p>
          <a:p>
            <a:pPr marL="0" indent="0">
              <a:buNone/>
            </a:pPr>
            <a:r>
              <a:rPr lang="en-US" sz="2400" b="1" u="sng" dirty="0" err="1" smtClean="0">
                <a:solidFill>
                  <a:schemeClr val="tx1"/>
                </a:solidFill>
              </a:rPr>
              <a:t>Volutin</a:t>
            </a:r>
            <a:r>
              <a:rPr lang="cs-CZ" sz="2400" b="1" u="sng" dirty="0" smtClean="0">
                <a:solidFill>
                  <a:schemeClr val="tx1"/>
                </a:solidFill>
              </a:rPr>
              <a:t>e</a:t>
            </a:r>
            <a:r>
              <a:rPr lang="en-US" sz="2400" b="1" u="sng" dirty="0" smtClean="0">
                <a:solidFill>
                  <a:schemeClr val="tx1"/>
                </a:solidFill>
              </a:rPr>
              <a:t> (metachromatic)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granul</a:t>
            </a:r>
            <a:r>
              <a:rPr lang="cs-CZ" sz="2400" b="1" u="sng" dirty="0" smtClean="0">
                <a:solidFill>
                  <a:schemeClr val="tx1"/>
                </a:solidFill>
              </a:rPr>
              <a:t>es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(Albert)</a:t>
            </a:r>
          </a:p>
          <a:p>
            <a:r>
              <a:rPr lang="en-US" sz="1800" dirty="0" smtClean="0"/>
              <a:t>Albert</a:t>
            </a:r>
            <a:r>
              <a:rPr lang="cs-CZ" sz="1800" dirty="0" smtClean="0"/>
              <a:t> </a:t>
            </a:r>
            <a:r>
              <a:rPr lang="cs-CZ" sz="1800" dirty="0" err="1" smtClean="0"/>
              <a:t>solution</a:t>
            </a:r>
            <a:r>
              <a:rPr lang="en-US" sz="1800" dirty="0" smtClean="0"/>
              <a:t> -</a:t>
            </a:r>
            <a:r>
              <a:rPr lang="cs-CZ" sz="1800" dirty="0" smtClean="0"/>
              <a:t> </a:t>
            </a:r>
            <a:r>
              <a:rPr lang="en-US" sz="1800" dirty="0" smtClean="0"/>
              <a:t>3 min (</a:t>
            </a:r>
            <a:r>
              <a:rPr lang="cs-CZ" sz="1800" dirty="0" err="1" smtClean="0"/>
              <a:t>dissolve</a:t>
            </a:r>
            <a:r>
              <a:rPr lang="en-US" sz="1800" dirty="0" smtClean="0"/>
              <a:t> 0,75</a:t>
            </a:r>
            <a:r>
              <a:rPr lang="cs-CZ" sz="1800" dirty="0" smtClean="0"/>
              <a:t> </a:t>
            </a:r>
            <a:r>
              <a:rPr lang="en-US" sz="1800" dirty="0" smtClean="0"/>
              <a:t>g 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en-US" sz="1800" dirty="0" err="1" smtClean="0"/>
              <a:t>toluidin</a:t>
            </a:r>
            <a:r>
              <a:rPr lang="cs-CZ" sz="1800" dirty="0" smtClean="0"/>
              <a:t>e blue</a:t>
            </a:r>
            <a:r>
              <a:rPr lang="en-US" sz="1800" dirty="0" smtClean="0"/>
              <a:t> + </a:t>
            </a:r>
            <a:r>
              <a:rPr lang="en-US" sz="1800" dirty="0"/>
              <a:t>1g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en-US" sz="1800" dirty="0" err="1" smtClean="0"/>
              <a:t>malachit</a:t>
            </a:r>
            <a:r>
              <a:rPr lang="cs-CZ" sz="1800" dirty="0" smtClean="0"/>
              <a:t>e</a:t>
            </a:r>
            <a:r>
              <a:rPr lang="en-US" sz="1800" dirty="0" smtClean="0"/>
              <a:t> </a:t>
            </a:r>
            <a:r>
              <a:rPr lang="cs-CZ" sz="1800" dirty="0" smtClean="0"/>
              <a:t>green in </a:t>
            </a:r>
            <a:r>
              <a:rPr lang="en-US" sz="1800" dirty="0" smtClean="0"/>
              <a:t>10ml </a:t>
            </a:r>
            <a:r>
              <a:rPr lang="en-US" sz="1800" dirty="0"/>
              <a:t>96% </a:t>
            </a:r>
            <a:r>
              <a:rPr lang="cs-CZ" sz="1800" dirty="0" smtClean="0"/>
              <a:t> </a:t>
            </a:r>
            <a:r>
              <a:rPr lang="en-US" sz="1800" dirty="0" smtClean="0"/>
              <a:t>Al</a:t>
            </a:r>
            <a:r>
              <a:rPr lang="cs-CZ" sz="1800" dirty="0" smtClean="0"/>
              <a:t>c</a:t>
            </a:r>
            <a:r>
              <a:rPr lang="en-US" sz="1800" dirty="0" err="1" smtClean="0"/>
              <a:t>ohol</a:t>
            </a:r>
            <a:r>
              <a:rPr lang="en-US" sz="1800" dirty="0" smtClean="0"/>
              <a:t> </a:t>
            </a:r>
            <a:r>
              <a:rPr lang="en-US" sz="1800" dirty="0"/>
              <a:t>+ </a:t>
            </a:r>
            <a:r>
              <a:rPr lang="en-US" sz="1800" dirty="0" smtClean="0"/>
              <a:t>5</a:t>
            </a:r>
            <a:r>
              <a:rPr lang="cs-CZ" sz="1800" dirty="0" smtClean="0"/>
              <a:t> </a:t>
            </a:r>
            <a:r>
              <a:rPr lang="en-US" sz="1800" dirty="0" smtClean="0"/>
              <a:t>ml </a:t>
            </a:r>
            <a:r>
              <a:rPr lang="cs-CZ" sz="1800" dirty="0" err="1" smtClean="0"/>
              <a:t>concentrated</a:t>
            </a:r>
            <a:r>
              <a:rPr lang="cs-CZ" sz="1800" dirty="0" smtClean="0"/>
              <a:t> </a:t>
            </a:r>
            <a:r>
              <a:rPr lang="cs-CZ" sz="1800" dirty="0" err="1" smtClean="0"/>
              <a:t>acetic</a:t>
            </a:r>
            <a:r>
              <a:rPr lang="cs-CZ" sz="1800" dirty="0" smtClean="0"/>
              <a:t> acid</a:t>
            </a:r>
            <a:r>
              <a:rPr lang="en-US" sz="1800" dirty="0" smtClean="0"/>
              <a:t>, </a:t>
            </a:r>
            <a:r>
              <a:rPr lang="cs-CZ" sz="1800" dirty="0" err="1" smtClean="0"/>
              <a:t>add</a:t>
            </a:r>
            <a:r>
              <a:rPr lang="cs-CZ" sz="1800" dirty="0" smtClean="0"/>
              <a:t> </a:t>
            </a:r>
            <a:r>
              <a:rPr lang="cs-CZ" sz="1800" dirty="0" err="1" smtClean="0"/>
              <a:t>water</a:t>
            </a:r>
            <a:r>
              <a:rPr lang="cs-CZ" sz="1800" dirty="0" smtClean="0"/>
              <a:t> to</a:t>
            </a:r>
            <a:r>
              <a:rPr lang="en-US" sz="1800" dirty="0" smtClean="0"/>
              <a:t> </a:t>
            </a:r>
            <a:r>
              <a:rPr lang="en-US" sz="1800" dirty="0"/>
              <a:t>500 </a:t>
            </a:r>
            <a:r>
              <a:rPr lang="en-US" sz="1800" dirty="0" smtClean="0"/>
              <a:t>ml</a:t>
            </a:r>
            <a:r>
              <a:rPr lang="cs-CZ" sz="1800" dirty="0" smtClean="0"/>
              <a:t>)</a:t>
            </a:r>
          </a:p>
          <a:p>
            <a:r>
              <a:rPr lang="cs-CZ" sz="1800" dirty="0" err="1" smtClean="0"/>
              <a:t>Rinse</a:t>
            </a:r>
            <a:r>
              <a:rPr lang="cs-CZ" sz="1800" dirty="0" smtClean="0"/>
              <a:t>, dry</a:t>
            </a:r>
          </a:p>
          <a:p>
            <a:r>
              <a:rPr lang="en-US" sz="1800" dirty="0" err="1" smtClean="0"/>
              <a:t>Lugol</a:t>
            </a:r>
            <a:r>
              <a:rPr lang="cs-CZ" sz="1800" dirty="0" smtClean="0"/>
              <a:t> </a:t>
            </a:r>
            <a:r>
              <a:rPr lang="cs-CZ" sz="1800" dirty="0" err="1" smtClean="0"/>
              <a:t>solution</a:t>
            </a:r>
            <a:r>
              <a:rPr lang="en-US" sz="1800" dirty="0" smtClean="0"/>
              <a:t> –</a:t>
            </a:r>
            <a:r>
              <a:rPr lang="cs-CZ" sz="1800" dirty="0" smtClean="0"/>
              <a:t> </a:t>
            </a:r>
            <a:r>
              <a:rPr lang="en-US" sz="1800" dirty="0" smtClean="0"/>
              <a:t>30</a:t>
            </a:r>
            <a:r>
              <a:rPr lang="cs-CZ" sz="1800" dirty="0"/>
              <a:t> </a:t>
            </a:r>
            <a:r>
              <a:rPr lang="en-US" sz="1800" dirty="0" smtClean="0"/>
              <a:t>-</a:t>
            </a:r>
            <a:r>
              <a:rPr lang="cs-CZ" sz="1800" dirty="0" smtClean="0"/>
              <a:t> </a:t>
            </a:r>
            <a:r>
              <a:rPr lang="en-US" sz="1800" dirty="0" smtClean="0"/>
              <a:t>60 </a:t>
            </a:r>
            <a:r>
              <a:rPr lang="en-US" sz="1800" dirty="0"/>
              <a:t>s</a:t>
            </a:r>
          </a:p>
          <a:p>
            <a:r>
              <a:rPr lang="cs-CZ" sz="1800" dirty="0" err="1" smtClean="0"/>
              <a:t>Bacteria</a:t>
            </a:r>
            <a:r>
              <a:rPr lang="cs-CZ" sz="1800" dirty="0" smtClean="0"/>
              <a:t> </a:t>
            </a:r>
            <a:r>
              <a:rPr lang="cs-CZ" sz="1800" dirty="0" err="1" smtClean="0"/>
              <a:t>bodies</a:t>
            </a:r>
            <a:r>
              <a:rPr lang="cs-CZ" sz="18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Cor. </a:t>
            </a:r>
            <a:r>
              <a:rPr lang="en-US" sz="1800" i="1" dirty="0" err="1" smtClean="0"/>
              <a:t>diphtheriae</a:t>
            </a:r>
            <a:r>
              <a:rPr lang="en-US" sz="1800" dirty="0" smtClean="0"/>
              <a:t>) </a:t>
            </a:r>
            <a:r>
              <a:rPr lang="cs-CZ" sz="1800" dirty="0" smtClean="0"/>
              <a:t>green</a:t>
            </a:r>
            <a:r>
              <a:rPr lang="en-US" sz="1800" dirty="0" smtClean="0"/>
              <a:t>,</a:t>
            </a:r>
            <a:r>
              <a:rPr lang="cs-CZ" sz="1800" dirty="0" smtClean="0"/>
              <a:t> </a:t>
            </a:r>
            <a:r>
              <a:rPr lang="en-US" sz="1800" dirty="0" err="1" smtClean="0"/>
              <a:t>granul</a:t>
            </a:r>
            <a:r>
              <a:rPr lang="cs-CZ" sz="1800" dirty="0" smtClean="0"/>
              <a:t>es</a:t>
            </a:r>
            <a:r>
              <a:rPr lang="en-US" sz="1800" dirty="0" smtClean="0"/>
              <a:t> </a:t>
            </a:r>
            <a:r>
              <a:rPr lang="cs-CZ" sz="1800" dirty="0" err="1" smtClean="0"/>
              <a:t>dark</a:t>
            </a:r>
            <a:r>
              <a:rPr lang="cs-CZ" sz="1800" dirty="0" smtClean="0"/>
              <a:t> blue</a:t>
            </a:r>
            <a:r>
              <a:rPr lang="en-US" sz="1800" dirty="0" smtClean="0"/>
              <a:t> (</a:t>
            </a:r>
            <a:r>
              <a:rPr lang="cs-CZ" sz="1800" dirty="0" err="1" smtClean="0"/>
              <a:t>cocci</a:t>
            </a:r>
            <a:r>
              <a:rPr lang="cs-CZ" sz="1800" dirty="0" smtClean="0"/>
              <a:t> as </a:t>
            </a:r>
            <a:r>
              <a:rPr lang="cs-CZ" sz="1800" dirty="0" err="1" smtClean="0"/>
              <a:t>well</a:t>
            </a:r>
            <a:r>
              <a:rPr lang="cs-CZ" sz="1800" dirty="0" smtClean="0"/>
              <a:t>!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AutoShape 2" descr="Výsledek obrázku pro wirtz conklin"/>
          <p:cNvSpPr>
            <a:spLocks noChangeAspect="1" noChangeArrowheads="1"/>
          </p:cNvSpPr>
          <p:nvPr/>
        </p:nvSpPr>
        <p:spPr bwMode="auto">
          <a:xfrm>
            <a:off x="155575" y="-1165225"/>
            <a:ext cx="289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1"/>
          <a:stretch/>
        </p:blipFill>
        <p:spPr>
          <a:xfrm>
            <a:off x="8301048" y="478040"/>
            <a:ext cx="3476605" cy="26842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53" y="3605212"/>
            <a:ext cx="3429000" cy="3076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5" y="159462"/>
            <a:ext cx="3165955" cy="11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STAINING – </a:t>
            </a:r>
            <a:r>
              <a:rPr lang="cs-CZ" dirty="0" err="1" smtClean="0"/>
              <a:t>what</a:t>
            </a:r>
            <a:r>
              <a:rPr lang="cs-CZ" dirty="0" smtClean="0"/>
              <a:t> to </a:t>
            </a:r>
            <a:r>
              <a:rPr lang="cs-CZ" dirty="0" err="1" smtClean="0"/>
              <a:t>follow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err="1" smtClean="0"/>
              <a:t>Shapes</a:t>
            </a:r>
            <a:r>
              <a:rPr lang="cs-CZ" sz="3600" dirty="0" smtClean="0"/>
              <a:t> – </a:t>
            </a:r>
            <a:r>
              <a:rPr lang="cs-CZ" sz="3600" dirty="0" err="1" smtClean="0"/>
              <a:t>cocci</a:t>
            </a:r>
            <a:r>
              <a:rPr lang="cs-CZ" sz="3600" dirty="0" smtClean="0"/>
              <a:t> x </a:t>
            </a:r>
            <a:r>
              <a:rPr lang="cs-CZ" sz="3600" dirty="0" err="1" smtClean="0"/>
              <a:t>rods</a:t>
            </a:r>
            <a:r>
              <a:rPr lang="cs-CZ" sz="3600" dirty="0" smtClean="0"/>
              <a:t> x </a:t>
            </a:r>
            <a:r>
              <a:rPr lang="cs-CZ" sz="3600" dirty="0" err="1" smtClean="0"/>
              <a:t>eukaryotes</a:t>
            </a:r>
            <a:endParaRPr lang="cs-CZ" sz="3600" dirty="0" smtClean="0"/>
          </a:p>
          <a:p>
            <a:r>
              <a:rPr lang="cs-CZ" sz="3600" dirty="0" err="1" smtClean="0"/>
              <a:t>Cells</a:t>
            </a:r>
            <a:r>
              <a:rPr lang="cs-CZ" sz="3600" dirty="0" smtClean="0"/>
              <a:t> </a:t>
            </a:r>
            <a:r>
              <a:rPr lang="cs-CZ" sz="3600" dirty="0" err="1" smtClean="0"/>
              <a:t>patterns</a:t>
            </a:r>
            <a:endParaRPr lang="cs-CZ" sz="3600" dirty="0" smtClean="0"/>
          </a:p>
          <a:p>
            <a:pPr marL="457200" lvl="1" indent="0">
              <a:buNone/>
            </a:pPr>
            <a:r>
              <a:rPr lang="cs-CZ" sz="3400" i="1" dirty="0" err="1" smtClean="0"/>
              <a:t>doublets</a:t>
            </a:r>
            <a:r>
              <a:rPr lang="cs-CZ" sz="3400" i="1" dirty="0" smtClean="0"/>
              <a:t>, </a:t>
            </a:r>
            <a:r>
              <a:rPr lang="cs-CZ" sz="3400" i="1" dirty="0" err="1" smtClean="0"/>
              <a:t>palisades</a:t>
            </a:r>
            <a:r>
              <a:rPr lang="cs-CZ" sz="3400" i="1" dirty="0" smtClean="0"/>
              <a:t>, </a:t>
            </a:r>
            <a:r>
              <a:rPr lang="cs-CZ" sz="3400" i="1" dirty="0" err="1" smtClean="0"/>
              <a:t>chains</a:t>
            </a:r>
            <a:r>
              <a:rPr lang="cs-CZ" sz="3400" i="1" dirty="0" smtClean="0"/>
              <a:t>, </a:t>
            </a:r>
            <a:r>
              <a:rPr lang="cs-CZ" sz="3400" i="1" dirty="0" err="1" smtClean="0"/>
              <a:t>groups</a:t>
            </a:r>
            <a:r>
              <a:rPr lang="cs-CZ" sz="3400" i="1" dirty="0" smtClean="0"/>
              <a:t>…</a:t>
            </a:r>
          </a:p>
          <a:p>
            <a:r>
              <a:rPr lang="cs-CZ" sz="3600" dirty="0" err="1" smtClean="0"/>
              <a:t>Stain</a:t>
            </a:r>
            <a:r>
              <a:rPr lang="cs-CZ" sz="3600" dirty="0" smtClean="0"/>
              <a:t> – </a:t>
            </a:r>
            <a:r>
              <a:rPr lang="cs-CZ" sz="3600" dirty="0" smtClean="0">
                <a:solidFill>
                  <a:srgbClr val="7030A0"/>
                </a:solidFill>
              </a:rPr>
              <a:t>Gram+</a:t>
            </a:r>
            <a:r>
              <a:rPr lang="cs-CZ" sz="3600" dirty="0" smtClean="0"/>
              <a:t> vs. </a:t>
            </a:r>
            <a:r>
              <a:rPr lang="cs-CZ" sz="3600" dirty="0" smtClean="0">
                <a:solidFill>
                  <a:srgbClr val="FF00FF"/>
                </a:solidFill>
              </a:rPr>
              <a:t>Gram-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3600" b="1" dirty="0" smtClean="0"/>
              <a:t>SKETCH!!!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1243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8798" r="42432" b="6391"/>
          <a:stretch/>
        </p:blipFill>
        <p:spPr>
          <a:xfrm>
            <a:off x="10134600" y="3683159"/>
            <a:ext cx="2057400" cy="1896036"/>
          </a:xfrm>
          <a:prstGeom prst="ellipse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1753745"/>
              </p:ext>
            </p:extLst>
          </p:nvPr>
        </p:nvGraphicFramePr>
        <p:xfrm>
          <a:off x="930068" y="718457"/>
          <a:ext cx="10859164" cy="594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251678" y="119743"/>
            <a:ext cx="10178322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DIFFERENTIATION OF gram</a:t>
            </a:r>
            <a:r>
              <a:rPr lang="cs-CZ" baseline="30000" dirty="0" smtClean="0"/>
              <a:t>+</a:t>
            </a:r>
            <a:r>
              <a:rPr lang="cs-CZ" dirty="0" smtClean="0"/>
              <a:t> COCCI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2054" r="10975"/>
          <a:stretch/>
        </p:blipFill>
        <p:spPr>
          <a:xfrm>
            <a:off x="1430396" y="3444435"/>
            <a:ext cx="2022342" cy="14124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10952" r="10296"/>
          <a:stretch/>
        </p:blipFill>
        <p:spPr>
          <a:xfrm rot="5400000">
            <a:off x="10097581" y="1439384"/>
            <a:ext cx="1961994" cy="1887956"/>
          </a:xfrm>
          <a:prstGeom prst="ellipse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328" r="8312" b="8068"/>
          <a:stretch/>
        </p:blipFill>
        <p:spPr>
          <a:xfrm rot="275671">
            <a:off x="7847594" y="1397644"/>
            <a:ext cx="1960503" cy="1971437"/>
          </a:xfrm>
          <a:prstGeom prst="ellipse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0822762" y="3313827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STAU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47647" y="3313827"/>
            <a:ext cx="71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STAU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372021" y="1593884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STAG</a:t>
            </a:r>
            <a:endParaRPr lang="en-US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73850" y="286553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STPY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087209" y="2276730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STAG</a:t>
            </a:r>
            <a:endParaRPr lang="en-US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10282" r="14300" b="7442"/>
          <a:stretch/>
        </p:blipFill>
        <p:spPr>
          <a:xfrm>
            <a:off x="2262160" y="5386359"/>
            <a:ext cx="1471640" cy="14716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06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933459"/>
          </a:xfrm>
        </p:spPr>
        <p:txBody>
          <a:bodyPr>
            <a:normAutofit/>
          </a:bodyPr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g+ COCCI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315843"/>
            <a:ext cx="8472185" cy="5285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CATALASE </a:t>
            </a:r>
            <a:r>
              <a:rPr lang="cs-CZ" dirty="0" smtClean="0"/>
              <a:t>	</a:t>
            </a:r>
            <a:r>
              <a:rPr lang="cs-CZ" dirty="0" err="1" smtClean="0"/>
              <a:t>colony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+ hydrogen peroxide = </a:t>
            </a:r>
            <a:r>
              <a:rPr lang="cs-CZ" dirty="0" err="1" smtClean="0"/>
              <a:t>bubbles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err="1" smtClean="0"/>
              <a:t>or</a:t>
            </a:r>
            <a:r>
              <a:rPr lang="cs-CZ" dirty="0"/>
              <a:t> drop hydrogen peroxide </a:t>
            </a:r>
            <a:r>
              <a:rPr lang="cs-CZ" dirty="0" smtClean="0"/>
              <a:t> </a:t>
            </a:r>
            <a:r>
              <a:rPr lang="cs-CZ" dirty="0" err="1" smtClean="0"/>
              <a:t>directly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colony</a:t>
            </a:r>
            <a:r>
              <a:rPr lang="cs-CZ" dirty="0" smtClean="0"/>
              <a:t> on a plate = 			</a:t>
            </a:r>
            <a:r>
              <a:rPr lang="cs-CZ" dirty="0" err="1" smtClean="0"/>
              <a:t>bubbles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PLASMACOAGULASE</a:t>
            </a:r>
            <a:r>
              <a:rPr lang="cs-CZ" dirty="0" smtClean="0"/>
              <a:t>	a drop </a:t>
            </a:r>
            <a:r>
              <a:rPr lang="cs-CZ" dirty="0" err="1" smtClean="0"/>
              <a:t>with</a:t>
            </a:r>
            <a:r>
              <a:rPr lang="cs-CZ" dirty="0" smtClean="0"/>
              <a:t> latex </a:t>
            </a:r>
            <a:r>
              <a:rPr lang="cs-CZ" dirty="0" err="1" smtClean="0"/>
              <a:t>particles</a:t>
            </a:r>
            <a:r>
              <a:rPr lang="cs-CZ" dirty="0" smtClean="0"/>
              <a:t> on a </a:t>
            </a:r>
            <a:r>
              <a:rPr lang="cs-CZ" dirty="0" err="1" smtClean="0"/>
              <a:t>glass</a:t>
            </a:r>
            <a:r>
              <a:rPr lang="cs-CZ" dirty="0" smtClean="0"/>
              <a:t>/</a:t>
            </a:r>
            <a:r>
              <a:rPr lang="cs-CZ" dirty="0" err="1" smtClean="0"/>
              <a:t>plastic</a:t>
            </a:r>
            <a:r>
              <a:rPr lang="cs-CZ" dirty="0" smtClean="0"/>
              <a:t>, mix </a:t>
            </a:r>
            <a:r>
              <a:rPr lang="cs-CZ" dirty="0" err="1" smtClean="0"/>
              <a:t>with</a:t>
            </a:r>
            <a:r>
              <a:rPr lang="cs-CZ" dirty="0" smtClean="0"/>
              <a:t> a 				</a:t>
            </a:r>
            <a:r>
              <a:rPr lang="cs-CZ" dirty="0" err="1" smtClean="0"/>
              <a:t>colony</a:t>
            </a:r>
            <a:r>
              <a:rPr lang="cs-CZ" dirty="0" smtClean="0"/>
              <a:t> = </a:t>
            </a:r>
            <a:r>
              <a:rPr lang="cs-CZ" dirty="0" err="1" smtClean="0"/>
              <a:t>observe</a:t>
            </a:r>
            <a:r>
              <a:rPr lang="cs-CZ" dirty="0" smtClean="0"/>
              <a:t> </a:t>
            </a:r>
            <a:r>
              <a:rPr lang="cs-CZ" dirty="0" err="1" smtClean="0"/>
              <a:t>agglutination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blue </a:t>
            </a:r>
            <a:r>
              <a:rPr lang="cs-CZ" dirty="0" err="1" smtClean="0"/>
              <a:t>particles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inoculate</a:t>
            </a:r>
            <a:r>
              <a:rPr lang="cs-CZ" dirty="0" smtClean="0"/>
              <a:t> a </a:t>
            </a:r>
            <a:r>
              <a:rPr lang="cs-CZ" dirty="0" err="1" smtClean="0"/>
              <a:t>colony</a:t>
            </a:r>
            <a:r>
              <a:rPr lang="cs-CZ" dirty="0" smtClean="0"/>
              <a:t> to plasma in a tube - </a:t>
            </a:r>
            <a:r>
              <a:rPr lang="cs-CZ" dirty="0" err="1" smtClean="0"/>
              <a:t>coagulation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HEMOLYSIS </a:t>
            </a:r>
            <a:r>
              <a:rPr lang="cs-CZ" b="1" dirty="0" err="1" smtClean="0">
                <a:solidFill>
                  <a:srgbClr val="C00000"/>
                </a:solidFill>
              </a:rPr>
              <a:t>of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/>
              <a:t>STREPTOCOCCI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ALFA</a:t>
            </a:r>
            <a:r>
              <a:rPr lang="cs-CZ" dirty="0" smtClean="0"/>
              <a:t> – viridation, </a:t>
            </a:r>
            <a:r>
              <a:rPr lang="cs-CZ" dirty="0" err="1" smtClean="0"/>
              <a:t>incomplete</a:t>
            </a:r>
            <a:r>
              <a:rPr lang="cs-CZ" dirty="0" smtClean="0"/>
              <a:t> – STPN, STVI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 smtClean="0"/>
              <a:t>BETA</a:t>
            </a:r>
            <a:r>
              <a:rPr lang="cs-CZ" dirty="0" smtClean="0"/>
              <a:t> – </a:t>
            </a:r>
            <a:r>
              <a:rPr lang="cs-CZ" dirty="0" err="1" smtClean="0"/>
              <a:t>complete</a:t>
            </a:r>
            <a:r>
              <a:rPr lang="cs-CZ" dirty="0" smtClean="0"/>
              <a:t> – STAG, STPY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GAMA</a:t>
            </a:r>
            <a:r>
              <a:rPr lang="cs-CZ" dirty="0" smtClean="0"/>
              <a:t> – no </a:t>
            </a:r>
            <a:r>
              <a:rPr lang="cs-CZ" dirty="0" err="1" smtClean="0"/>
              <a:t>hemolysis</a:t>
            </a:r>
            <a:r>
              <a:rPr lang="cs-CZ" dirty="0" smtClean="0"/>
              <a:t> –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enterococci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CAMP TEST </a:t>
            </a:r>
            <a:r>
              <a:rPr lang="cs-CZ" dirty="0" smtClean="0"/>
              <a:t>	</a:t>
            </a:r>
            <a:r>
              <a:rPr lang="cs-CZ" dirty="0" err="1" smtClean="0"/>
              <a:t>interaction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hemolysins</a:t>
            </a:r>
            <a:r>
              <a:rPr lang="cs-CZ" dirty="0" smtClean="0"/>
              <a:t> STAU </a:t>
            </a:r>
            <a:r>
              <a:rPr lang="cs-CZ" dirty="0" err="1" smtClean="0"/>
              <a:t>with</a:t>
            </a:r>
            <a:r>
              <a:rPr lang="cs-CZ" dirty="0" smtClean="0"/>
              <a:t> STAG (+), STPY (-)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OPTOCHIN TEST	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optochin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STPN sensitive –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			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inhibition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arounds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STVI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resistant</a:t>
            </a:r>
            <a:r>
              <a:rPr lang="cs-CZ" b="1" dirty="0" smtClean="0">
                <a:solidFill>
                  <a:srgbClr val="C00000"/>
                </a:solidFill>
              </a:rPr>
              <a:t> 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23863" y="1217872"/>
            <a:ext cx="2096430" cy="50167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+ STAPHYLO-</a:t>
            </a:r>
          </a:p>
          <a:p>
            <a:r>
              <a:rPr lang="cs-CZ" sz="2000" b="1" dirty="0" smtClean="0"/>
              <a:t>- STREPTO-</a:t>
            </a:r>
          </a:p>
          <a:p>
            <a:endParaRPr lang="cs-CZ" sz="2000" b="1" dirty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+ STAU</a:t>
            </a:r>
          </a:p>
          <a:p>
            <a:r>
              <a:rPr lang="cs-CZ" sz="2000" b="1" dirty="0" smtClean="0"/>
              <a:t>- STEP</a:t>
            </a:r>
          </a:p>
          <a:p>
            <a:endParaRPr lang="cs-CZ" sz="2000" b="1" dirty="0" smtClean="0"/>
          </a:p>
          <a:p>
            <a:endParaRPr lang="cs-CZ" sz="2000" b="1" dirty="0"/>
          </a:p>
          <a:p>
            <a:r>
              <a:rPr lang="cs-CZ" sz="2000" b="1" dirty="0" smtClean="0"/>
              <a:t>STPN,  STVI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STAG, STPY</a:t>
            </a:r>
          </a:p>
          <a:p>
            <a:endParaRPr lang="cs-CZ" sz="2000" b="1" dirty="0"/>
          </a:p>
          <a:p>
            <a:r>
              <a:rPr lang="cs-CZ" sz="2000" b="1" dirty="0" smtClean="0"/>
              <a:t>STAG +, STPY-</a:t>
            </a:r>
          </a:p>
          <a:p>
            <a:endParaRPr lang="cs-CZ" sz="2000" b="1" dirty="0"/>
          </a:p>
          <a:p>
            <a:r>
              <a:rPr lang="cs-CZ" sz="2000" b="1" dirty="0" smtClean="0"/>
              <a:t>STPN S, STVI R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009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7" r="38333" b="26271"/>
          <a:stretch/>
        </p:blipFill>
        <p:spPr>
          <a:xfrm flipH="1">
            <a:off x="3225811" y="792974"/>
            <a:ext cx="832818" cy="119766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73283" b="28927"/>
          <a:stretch/>
        </p:blipFill>
        <p:spPr>
          <a:xfrm flipH="1">
            <a:off x="6207740" y="825353"/>
            <a:ext cx="819060" cy="9512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172134"/>
            <a:ext cx="10178322" cy="77734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GRAM</a:t>
            </a:r>
            <a:r>
              <a:rPr lang="cs-CZ" baseline="30000" dirty="0" smtClean="0"/>
              <a:t>-</a:t>
            </a:r>
            <a:r>
              <a:rPr lang="cs-CZ" dirty="0" smtClean="0"/>
              <a:t> RODS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0535597"/>
              </p:ext>
            </p:extLst>
          </p:nvPr>
        </p:nvGraphicFramePr>
        <p:xfrm>
          <a:off x="1251678" y="949476"/>
          <a:ext cx="10537551" cy="564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Skupina 4"/>
          <p:cNvGrpSpPr/>
          <p:nvPr/>
        </p:nvGrpSpPr>
        <p:grpSpPr>
          <a:xfrm rot="503161">
            <a:off x="1269113" y="4377458"/>
            <a:ext cx="2942211" cy="352934"/>
            <a:chOff x="875329" y="1504557"/>
            <a:chExt cx="2942211" cy="352934"/>
          </a:xfrm>
        </p:grpSpPr>
        <p:sp>
          <p:nvSpPr>
            <p:cNvPr id="6" name="Obdélník 5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bdélník 6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i="1" kern="1200" dirty="0" err="1" smtClean="0"/>
                <a:t>Legionella</a:t>
              </a:r>
              <a:r>
                <a:rPr lang="cs-CZ" sz="1600" i="1" kern="1200" dirty="0" smtClean="0"/>
                <a:t> </a:t>
              </a:r>
              <a:r>
                <a:rPr lang="cs-CZ" sz="1600" i="1" kern="1200" dirty="0" err="1" smtClean="0"/>
                <a:t>pneumophila</a:t>
              </a:r>
              <a:endParaRPr lang="en-US" sz="1600" i="1" kern="1200" dirty="0"/>
            </a:p>
          </p:txBody>
        </p:sp>
      </p:grpSp>
      <p:grpSp>
        <p:nvGrpSpPr>
          <p:cNvPr id="8" name="Skupina 7"/>
          <p:cNvGrpSpPr/>
          <p:nvPr/>
        </p:nvGrpSpPr>
        <p:grpSpPr>
          <a:xfrm rot="503161">
            <a:off x="1265399" y="4819788"/>
            <a:ext cx="2942211" cy="352934"/>
            <a:chOff x="875329" y="1504557"/>
            <a:chExt cx="2942211" cy="352934"/>
          </a:xfrm>
        </p:grpSpPr>
        <p:sp>
          <p:nvSpPr>
            <p:cNvPr id="9" name="Obdélník 8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 9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i="1" kern="1200" dirty="0" err="1" smtClean="0"/>
                <a:t>Bordetella</a:t>
              </a:r>
              <a:r>
                <a:rPr lang="cs-CZ" sz="1600" i="1" kern="1200" dirty="0" smtClean="0"/>
                <a:t> </a:t>
              </a:r>
              <a:r>
                <a:rPr lang="cs-CZ" sz="1600" i="1" kern="1200" dirty="0" err="1" smtClean="0"/>
                <a:t>pertussis</a:t>
              </a:r>
              <a:endParaRPr lang="en-US" sz="1600" i="1" kern="1200" dirty="0"/>
            </a:p>
          </p:txBody>
        </p:sp>
      </p:grpSp>
      <p:grpSp>
        <p:nvGrpSpPr>
          <p:cNvPr id="11" name="Skupina 10"/>
          <p:cNvGrpSpPr/>
          <p:nvPr/>
        </p:nvGrpSpPr>
        <p:grpSpPr>
          <a:xfrm rot="503161">
            <a:off x="1265399" y="5265842"/>
            <a:ext cx="2942211" cy="352934"/>
            <a:chOff x="875329" y="1504557"/>
            <a:chExt cx="2942211" cy="352934"/>
          </a:xfrm>
        </p:grpSpPr>
        <p:sp>
          <p:nvSpPr>
            <p:cNvPr id="12" name="Obdélník 11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bdélník 12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i="1" kern="1200" dirty="0" err="1" smtClean="0"/>
                <a:t>Brucella</a:t>
              </a:r>
              <a:r>
                <a:rPr lang="cs-CZ" sz="1600" i="1" kern="1200" dirty="0" smtClean="0"/>
                <a:t> abortus</a:t>
              </a:r>
              <a:endParaRPr lang="en-US" sz="1600" i="1" kern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 rot="503161">
            <a:off x="1261685" y="5708172"/>
            <a:ext cx="2942211" cy="352934"/>
            <a:chOff x="875329" y="1504557"/>
            <a:chExt cx="2942211" cy="352934"/>
          </a:xfrm>
        </p:grpSpPr>
        <p:sp>
          <p:nvSpPr>
            <p:cNvPr id="15" name="Obdélník 14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bdélník 15"/>
            <p:cNvSpPr/>
            <p:nvPr/>
          </p:nvSpPr>
          <p:spPr>
            <a:xfrm>
              <a:off x="875329" y="1504557"/>
              <a:ext cx="2942211" cy="35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i="1" kern="1200" dirty="0" err="1" smtClean="0"/>
                <a:t>Francisella</a:t>
              </a:r>
              <a:r>
                <a:rPr lang="cs-CZ" sz="1600" i="1" kern="1200" dirty="0" smtClean="0"/>
                <a:t> </a:t>
              </a:r>
              <a:r>
                <a:rPr lang="cs-CZ" sz="1600" i="1" kern="1200" dirty="0" err="1" smtClean="0"/>
                <a:t>tularensis</a:t>
              </a:r>
              <a:endParaRPr lang="en-US" sz="1600" i="1" kern="1200" dirty="0"/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61"/>
          <a:stretch/>
        </p:blipFill>
        <p:spPr>
          <a:xfrm rot="5400000">
            <a:off x="6855963" y="4856726"/>
            <a:ext cx="793962" cy="303294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24151" r="8176" b="6667"/>
          <a:stretch/>
        </p:blipFill>
        <p:spPr>
          <a:xfrm>
            <a:off x="5736474" y="4099418"/>
            <a:ext cx="3032940" cy="179367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11938" r="10271" b="12182"/>
          <a:stretch/>
        </p:blipFill>
        <p:spPr>
          <a:xfrm>
            <a:off x="9563615" y="172134"/>
            <a:ext cx="2225614" cy="16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819"/>
          </a:xfrm>
        </p:spPr>
        <p:txBody>
          <a:bodyPr/>
          <a:lstStyle/>
          <a:p>
            <a:r>
              <a:rPr lang="cs-CZ" dirty="0" smtClean="0"/>
              <a:t>METHODS FOR G- RODS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2438" y="1242204"/>
            <a:ext cx="10178322" cy="538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+mj-lt"/>
              </a:rPr>
              <a:t>O/F TEST </a:t>
            </a:r>
            <a:r>
              <a:rPr lang="cs-CZ" sz="2400" dirty="0" smtClean="0"/>
              <a:t>(</a:t>
            </a:r>
            <a:r>
              <a:rPr lang="cs-CZ" sz="2400" dirty="0" err="1" smtClean="0"/>
              <a:t>oxidation</a:t>
            </a:r>
            <a:r>
              <a:rPr lang="cs-CZ" sz="2400" dirty="0" smtClean="0"/>
              <a:t>/</a:t>
            </a:r>
            <a:r>
              <a:rPr lang="cs-CZ" sz="2400" dirty="0" err="1" smtClean="0"/>
              <a:t>fermentation</a:t>
            </a:r>
            <a:r>
              <a:rPr lang="cs-CZ" sz="2400" dirty="0" smtClean="0"/>
              <a:t>)	+/+ </a:t>
            </a:r>
            <a:r>
              <a:rPr lang="cs-CZ" sz="2400" i="1" dirty="0" err="1" smtClean="0"/>
              <a:t>Enterobacteriaceae</a:t>
            </a:r>
            <a:r>
              <a:rPr lang="cs-CZ" sz="2400" dirty="0" smtClean="0"/>
              <a:t>, </a:t>
            </a:r>
            <a:r>
              <a:rPr lang="cs-CZ" sz="2400" dirty="0" err="1" smtClean="0"/>
              <a:t>fermenting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	+/- </a:t>
            </a:r>
            <a:r>
              <a:rPr lang="cs-CZ" sz="2400" i="1" dirty="0" err="1" smtClean="0"/>
              <a:t>Pseudomonas</a:t>
            </a:r>
            <a:r>
              <a:rPr lang="cs-CZ" sz="2400" dirty="0" smtClean="0"/>
              <a:t> , non-</a:t>
            </a:r>
            <a:r>
              <a:rPr lang="cs-CZ" sz="2400" dirty="0" err="1" smtClean="0"/>
              <a:t>fermenting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OXIDAE</a:t>
            </a:r>
            <a:r>
              <a:rPr lang="cs-CZ" sz="2400" dirty="0" smtClean="0"/>
              <a:t> 	</a:t>
            </a:r>
            <a:r>
              <a:rPr lang="cs-CZ" sz="2400" dirty="0" err="1" smtClean="0"/>
              <a:t>touch</a:t>
            </a:r>
            <a:r>
              <a:rPr lang="cs-CZ" sz="2400" dirty="0" smtClean="0"/>
              <a:t> a </a:t>
            </a:r>
            <a:r>
              <a:rPr lang="cs-CZ" sz="2400" dirty="0" err="1" smtClean="0"/>
              <a:t>colony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detection</a:t>
            </a:r>
            <a:r>
              <a:rPr lang="cs-CZ" sz="2400" dirty="0" smtClean="0"/>
              <a:t> </a:t>
            </a:r>
            <a:r>
              <a:rPr lang="cs-CZ" sz="2400" dirty="0" err="1" smtClean="0"/>
              <a:t>strip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positive = blue</a:t>
            </a:r>
          </a:p>
          <a:p>
            <a:pPr marL="0" indent="0">
              <a:buNone/>
            </a:pPr>
            <a:r>
              <a:rPr lang="cs-CZ" sz="2400" dirty="0" smtClean="0"/>
              <a:t>		(+ </a:t>
            </a:r>
            <a:r>
              <a:rPr lang="cs-CZ" sz="2400" i="1" dirty="0" err="1" smtClean="0"/>
              <a:t>Pseudomonas</a:t>
            </a:r>
            <a:r>
              <a:rPr lang="cs-CZ" sz="2400" dirty="0" smtClean="0"/>
              <a:t>, - </a:t>
            </a:r>
            <a:r>
              <a:rPr lang="cs-CZ" sz="2400" dirty="0" err="1" smtClean="0"/>
              <a:t>enterobacteria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ENTEROTEST</a:t>
            </a:r>
            <a:r>
              <a:rPr lang="cs-CZ" sz="2400" dirty="0" smtClean="0"/>
              <a:t>	</a:t>
            </a:r>
            <a:r>
              <a:rPr lang="cs-CZ" sz="2400" dirty="0" err="1" smtClean="0"/>
              <a:t>differenciace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Enterobacteria</a:t>
            </a:r>
            <a:r>
              <a:rPr lang="cs-CZ" sz="2400" dirty="0" smtClean="0"/>
              <a:t> </a:t>
            </a:r>
            <a:r>
              <a:rPr lang="cs-CZ" sz="2400" dirty="0" err="1" smtClean="0"/>
              <a:t>based</a:t>
            </a:r>
            <a:r>
              <a:rPr lang="cs-CZ" sz="2400" dirty="0" smtClean="0"/>
              <a:t> on enzyme </a:t>
            </a:r>
            <a:r>
              <a:rPr lang="cs-CZ" sz="2400" dirty="0" err="1" smtClean="0"/>
              <a:t>activities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colored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enzymatic</a:t>
            </a:r>
            <a:r>
              <a:rPr lang="cs-CZ" sz="2400" dirty="0" smtClean="0"/>
              <a:t> </a:t>
            </a:r>
            <a:r>
              <a:rPr lang="cs-CZ" sz="2400" dirty="0" err="1" smtClean="0"/>
              <a:t>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8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71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YEAST – SPECIES IDENTIFICATION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3610" y="1169581"/>
            <a:ext cx="10905891" cy="350874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b="1" dirty="0" smtClean="0"/>
              <a:t>ZYMOGRAM</a:t>
            </a:r>
            <a:r>
              <a:rPr lang="cs-CZ" dirty="0" smtClean="0"/>
              <a:t>	</a:t>
            </a:r>
            <a:r>
              <a:rPr lang="cs-CZ" dirty="0" err="1" smtClean="0"/>
              <a:t>biochemic</a:t>
            </a:r>
            <a:r>
              <a:rPr lang="cs-CZ" dirty="0" smtClean="0"/>
              <a:t> test: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biochemical</a:t>
            </a:r>
            <a:r>
              <a:rPr lang="cs-CZ" dirty="0" smtClean="0"/>
              <a:t> </a:t>
            </a:r>
            <a:r>
              <a:rPr lang="cs-CZ" dirty="0" err="1" smtClean="0"/>
              <a:t>characteristics</a:t>
            </a:r>
            <a:r>
              <a:rPr lang="cs-CZ" dirty="0" smtClean="0"/>
              <a:t> (SUGARS FERMENTATION)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	a </a:t>
            </a:r>
            <a:r>
              <a:rPr lang="cs-CZ" dirty="0" err="1" smtClean="0"/>
              <a:t>sugar</a:t>
            </a:r>
            <a:r>
              <a:rPr lang="cs-CZ" dirty="0" smtClean="0"/>
              <a:t> </a:t>
            </a:r>
            <a:r>
              <a:rPr lang="cs-CZ" dirty="0" err="1" smtClean="0"/>
              <a:t>assimilated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acids </a:t>
            </a:r>
            <a:r>
              <a:rPr lang="cs-CZ" dirty="0" err="1" smtClean="0">
                <a:sym typeface="Wingdings" panose="05000000000000000000" pitchFamily="2" charset="2"/>
              </a:rPr>
              <a:t>produces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cs-CZ" dirty="0" err="1" smtClean="0">
                <a:sym typeface="Wingdings" panose="05000000000000000000" pitchFamily="2" charset="2"/>
              </a:rPr>
              <a:t>color</a:t>
            </a:r>
            <a:r>
              <a:rPr lang="cs-CZ" dirty="0" smtClean="0">
                <a:sym typeface="Wingdings" panose="05000000000000000000" pitchFamily="2" charset="2"/>
              </a:rPr>
              <a:t> pH </a:t>
            </a:r>
            <a:r>
              <a:rPr lang="cs-CZ" dirty="0" err="1" smtClean="0">
                <a:sym typeface="Wingdings" panose="05000000000000000000" pitchFamily="2" charset="2"/>
              </a:rPr>
              <a:t>indicator</a:t>
            </a:r>
            <a:r>
              <a:rPr lang="cs-CZ" dirty="0" smtClean="0">
                <a:sym typeface="Wingdings" panose="05000000000000000000" pitchFamily="2" charset="2"/>
              </a:rPr>
              <a:t>) and CO2 (</a:t>
            </a:r>
            <a:r>
              <a:rPr lang="cs-CZ" dirty="0" err="1" smtClean="0">
                <a:sym typeface="Wingdings" panose="05000000000000000000" pitchFamily="2" charset="2"/>
              </a:rPr>
              <a:t>Durham</a:t>
            </a:r>
            <a:r>
              <a:rPr lang="cs-CZ" dirty="0" smtClean="0">
                <a:sym typeface="Wingdings" panose="05000000000000000000" pitchFamily="2" charset="2"/>
              </a:rPr>
              <a:t> tube)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ym typeface="Wingdings" panose="05000000000000000000" pitchFamily="2" charset="2"/>
              </a:rPr>
              <a:t>	</a:t>
            </a:r>
            <a:r>
              <a:rPr lang="cs-CZ" dirty="0" smtClean="0">
                <a:sym typeface="Wingdings" panose="05000000000000000000" pitchFamily="2" charset="2"/>
              </a:rPr>
              <a:t>	</a:t>
            </a:r>
            <a:r>
              <a:rPr lang="cs-CZ" dirty="0" err="1" smtClean="0">
                <a:sym typeface="Wingdings" panose="05000000000000000000" pitchFamily="2" charset="2"/>
              </a:rPr>
              <a:t>e.g</a:t>
            </a:r>
            <a:r>
              <a:rPr lang="cs-CZ" dirty="0" smtClean="0">
                <a:sym typeface="Wingdings" panose="05000000000000000000" pitchFamily="2" charset="2"/>
              </a:rPr>
              <a:t>. CAAL – </a:t>
            </a:r>
            <a:r>
              <a:rPr lang="cs-CZ" dirty="0" err="1" smtClean="0">
                <a:sym typeface="Wingdings" panose="05000000000000000000" pitchFamily="2" charset="2"/>
              </a:rPr>
              <a:t>glc</a:t>
            </a:r>
            <a:r>
              <a:rPr lang="cs-CZ" dirty="0" smtClean="0">
                <a:sym typeface="Wingdings" panose="05000000000000000000" pitchFamily="2" charset="2"/>
              </a:rPr>
              <a:t>+, </a:t>
            </a:r>
            <a:r>
              <a:rPr lang="cs-CZ" dirty="0" err="1" smtClean="0">
                <a:sym typeface="Wingdings" panose="05000000000000000000" pitchFamily="2" charset="2"/>
              </a:rPr>
              <a:t>mal</a:t>
            </a:r>
            <a:r>
              <a:rPr lang="cs-CZ" dirty="0" smtClean="0">
                <a:sym typeface="Wingdings" panose="05000000000000000000" pitchFamily="2" charset="2"/>
              </a:rPr>
              <a:t>+, </a:t>
            </a:r>
            <a:r>
              <a:rPr lang="cs-CZ" dirty="0" err="1" smtClean="0">
                <a:sym typeface="Wingdings" panose="05000000000000000000" pitchFamily="2" charset="2"/>
              </a:rPr>
              <a:t>sach</a:t>
            </a:r>
            <a:r>
              <a:rPr lang="cs-CZ" dirty="0" smtClean="0">
                <a:sym typeface="Wingdings" panose="05000000000000000000" pitchFamily="2" charset="2"/>
              </a:rPr>
              <a:t>-, </a:t>
            </a:r>
            <a:r>
              <a:rPr lang="cs-CZ" dirty="0" err="1" smtClean="0">
                <a:sym typeface="Wingdings" panose="05000000000000000000" pitchFamily="2" charset="2"/>
              </a:rPr>
              <a:t>lac</a:t>
            </a:r>
            <a:r>
              <a:rPr lang="cs-CZ" dirty="0" smtClean="0">
                <a:sym typeface="Wingdings" panose="05000000000000000000" pitchFamily="2" charset="2"/>
              </a:rPr>
              <a:t>-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AUXANOGRAM 	</a:t>
            </a:r>
            <a:r>
              <a:rPr lang="cs-CZ" dirty="0" err="1" smtClean="0"/>
              <a:t>sugar</a:t>
            </a:r>
            <a:r>
              <a:rPr lang="cs-CZ" dirty="0" smtClean="0"/>
              <a:t> </a:t>
            </a:r>
            <a:r>
              <a:rPr lang="cs-CZ" dirty="0" err="1" smtClean="0"/>
              <a:t>assimilation</a:t>
            </a:r>
            <a:r>
              <a:rPr lang="cs-CZ" dirty="0" smtClean="0"/>
              <a:t> test (C source), </a:t>
            </a:r>
            <a:r>
              <a:rPr lang="cs-CZ" dirty="0" err="1" smtClean="0"/>
              <a:t>also</a:t>
            </a:r>
            <a:r>
              <a:rPr lang="cs-CZ" dirty="0" smtClean="0"/>
              <a:t> N </a:t>
            </a:r>
            <a:r>
              <a:rPr lang="cs-CZ" dirty="0" err="1" smtClean="0"/>
              <a:t>sources</a:t>
            </a:r>
            <a:r>
              <a:rPr lang="cs-CZ" dirty="0"/>
              <a:t>	</a:t>
            </a:r>
            <a:r>
              <a:rPr lang="cs-CZ" dirty="0" smtClean="0"/>
              <a:t>					A </a:t>
            </a:r>
            <a:r>
              <a:rPr lang="cs-CZ" dirty="0" err="1" smtClean="0"/>
              <a:t>candida</a:t>
            </a:r>
            <a:r>
              <a:rPr lang="cs-CZ" dirty="0" smtClean="0"/>
              <a:t> </a:t>
            </a:r>
            <a:r>
              <a:rPr lang="cs-CZ" dirty="0" err="1" smtClean="0"/>
              <a:t>suspension</a:t>
            </a:r>
            <a:r>
              <a:rPr lang="cs-CZ" dirty="0" smtClean="0"/>
              <a:t> </a:t>
            </a:r>
            <a:r>
              <a:rPr lang="cs-CZ" dirty="0" err="1" smtClean="0"/>
              <a:t>spreaded</a:t>
            </a:r>
            <a:r>
              <a:rPr lang="cs-CZ" dirty="0" smtClean="0"/>
              <a:t> on a agar plate </a:t>
            </a:r>
            <a:r>
              <a:rPr lang="cs-CZ" dirty="0" err="1" smtClean="0"/>
              <a:t>without</a:t>
            </a:r>
            <a:r>
              <a:rPr lang="cs-CZ" dirty="0" smtClean="0"/>
              <a:t> a C source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 err="1" smtClean="0"/>
              <a:t>The</a:t>
            </a:r>
            <a:r>
              <a:rPr lang="cs-CZ" dirty="0" smtClean="0"/>
              <a:t> C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provided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discs</a:t>
            </a: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			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discs</a:t>
            </a:r>
            <a:r>
              <a:rPr lang="cs-CZ" dirty="0" smtClean="0"/>
              <a:t> </a:t>
            </a:r>
            <a:r>
              <a:rPr lang="cs-CZ" dirty="0" err="1" smtClean="0"/>
              <a:t>evaluated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incubation</a:t>
            </a:r>
            <a:r>
              <a:rPr lang="cs-CZ" dirty="0" smtClean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b="1" dirty="0" err="1" smtClean="0"/>
              <a:t>Gt</a:t>
            </a:r>
            <a:r>
              <a:rPr lang="cs-CZ" b="1" dirty="0" smtClean="0"/>
              <a:t> test (</a:t>
            </a:r>
            <a:r>
              <a:rPr lang="cs-CZ" b="1" dirty="0" err="1" smtClean="0"/>
              <a:t>Germ</a:t>
            </a:r>
            <a:r>
              <a:rPr lang="cs-CZ" b="1" dirty="0" smtClean="0"/>
              <a:t>-tube test) </a:t>
            </a:r>
            <a:r>
              <a:rPr lang="cs-CZ" dirty="0" smtClean="0"/>
              <a:t> 	</a:t>
            </a:r>
            <a:r>
              <a:rPr lang="cs-CZ" dirty="0" err="1" smtClean="0"/>
              <a:t>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i="1" dirty="0" smtClean="0"/>
              <a:t>C. </a:t>
            </a:r>
            <a:r>
              <a:rPr lang="cs-CZ" i="1" dirty="0" err="1" smtClean="0"/>
              <a:t>albicans</a:t>
            </a:r>
            <a:r>
              <a:rPr lang="cs-CZ" i="1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germ</a:t>
            </a:r>
            <a:r>
              <a:rPr lang="cs-CZ" dirty="0" smtClean="0"/>
              <a:t> </a:t>
            </a:r>
            <a:r>
              <a:rPr lang="cs-CZ" dirty="0" err="1" smtClean="0"/>
              <a:t>tubes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2 </a:t>
            </a:r>
            <a:r>
              <a:rPr lang="cs-CZ" dirty="0" err="1" smtClean="0"/>
              <a:t>hrs</a:t>
            </a:r>
            <a:r>
              <a:rPr lang="cs-CZ" dirty="0" smtClean="0"/>
              <a:t> in </a:t>
            </a:r>
            <a:r>
              <a:rPr lang="cs-CZ" dirty="0" err="1" smtClean="0"/>
              <a:t>horse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bovine</a:t>
            </a:r>
            <a:r>
              <a:rPr lang="cs-CZ" dirty="0" smtClean="0"/>
              <a:t> 				</a:t>
            </a:r>
            <a:r>
              <a:rPr lang="cs-CZ" dirty="0" err="1" smtClean="0"/>
              <a:t>serum</a:t>
            </a:r>
            <a:r>
              <a:rPr lang="cs-CZ" dirty="0" smtClean="0"/>
              <a:t> in37oC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b="1" dirty="0" smtClean="0"/>
              <a:t>CANDISELECT</a:t>
            </a:r>
            <a:r>
              <a:rPr lang="cs-CZ" dirty="0" smtClean="0"/>
              <a:t> 	</a:t>
            </a:r>
            <a:r>
              <a:rPr lang="cs-CZ" dirty="0" err="1" smtClean="0"/>
              <a:t>chromogenic</a:t>
            </a:r>
            <a:r>
              <a:rPr lang="cs-CZ" dirty="0" smtClean="0"/>
              <a:t> agar,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candidas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colony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4874654"/>
            <a:ext cx="2995002" cy="17870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23" y="4537653"/>
            <a:ext cx="2151155" cy="23203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4" y="4874654"/>
            <a:ext cx="2578652" cy="17792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35" y="4874654"/>
            <a:ext cx="2286000" cy="1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/>
          <a:lstStyle/>
          <a:p>
            <a:r>
              <a:rPr lang="cs-CZ" dirty="0" smtClean="0"/>
              <a:t>DAY 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49506"/>
            <a:ext cx="1688746" cy="3980330"/>
          </a:xfr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/>
              <a:t>THEORY</a:t>
            </a:r>
          </a:p>
          <a:p>
            <a:r>
              <a:rPr lang="cs-CZ" dirty="0" smtClean="0"/>
              <a:t>Atb </a:t>
            </a:r>
            <a:r>
              <a:rPr lang="cs-CZ" dirty="0" err="1" smtClean="0"/>
              <a:t>resistance</a:t>
            </a:r>
            <a:endParaRPr lang="cs-CZ" dirty="0" smtClean="0"/>
          </a:p>
          <a:p>
            <a:r>
              <a:rPr lang="cs-CZ" dirty="0" err="1" smtClean="0"/>
              <a:t>Enterotest</a:t>
            </a:r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111419" y="1649504"/>
            <a:ext cx="6162134" cy="3980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PRACTICE</a:t>
            </a:r>
          </a:p>
          <a:p>
            <a:r>
              <a:rPr lang="cs-CZ" dirty="0" err="1" smtClean="0"/>
              <a:t>Finishing</a:t>
            </a:r>
            <a:r>
              <a:rPr lang="cs-CZ" dirty="0" smtClean="0"/>
              <a:t> and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Sensitivity to </a:t>
            </a:r>
            <a:r>
              <a:rPr lang="cs-CZ" b="1" dirty="0" err="1" smtClean="0"/>
              <a:t>antibiotics</a:t>
            </a:r>
            <a:endParaRPr lang="cs-CZ" b="1" dirty="0" smtClean="0"/>
          </a:p>
          <a:p>
            <a:pPr lvl="1"/>
            <a:r>
              <a:rPr lang="cs-CZ" dirty="0" smtClean="0"/>
              <a:t>MIC, MBC, E-test (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DDM –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selected</a:t>
            </a:r>
            <a:r>
              <a:rPr lang="cs-CZ" dirty="0" smtClean="0"/>
              <a:t> G+ and G-</a:t>
            </a:r>
          </a:p>
          <a:p>
            <a:r>
              <a:rPr lang="cs-CZ" b="1" dirty="0" err="1" smtClean="0"/>
              <a:t>Enterotest</a:t>
            </a:r>
            <a:r>
              <a:rPr lang="cs-CZ" dirty="0" smtClean="0"/>
              <a:t> –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96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1307" y="382385"/>
            <a:ext cx="10905893" cy="888854"/>
          </a:xfrm>
        </p:spPr>
        <p:txBody>
          <a:bodyPr>
            <a:normAutofit/>
          </a:bodyPr>
          <a:lstStyle/>
          <a:p>
            <a:r>
              <a:rPr lang="en-US" dirty="0" err="1" smtClean="0"/>
              <a:t>ANTIbiotic</a:t>
            </a:r>
            <a:r>
              <a:rPr lang="en-US" dirty="0" smtClean="0"/>
              <a:t> sensitivity assays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191" y="1271238"/>
            <a:ext cx="11366810" cy="5586761"/>
          </a:xfrm>
        </p:spPr>
        <p:txBody>
          <a:bodyPr>
            <a:normAutofit fontScale="92500"/>
          </a:bodyPr>
          <a:lstStyle/>
          <a:p>
            <a:pPr marL="0" indent="0" defTabSz="866775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 smtClean="0"/>
              <a:t>MIC (</a:t>
            </a:r>
            <a:r>
              <a:rPr lang="en-US" sz="2400" b="1" dirty="0" smtClean="0"/>
              <a:t>min. inhibitory concentration</a:t>
            </a:r>
            <a:r>
              <a:rPr lang="cs-CZ" sz="2400" b="1" dirty="0" smtClean="0"/>
              <a:t>) </a:t>
            </a:r>
            <a:r>
              <a:rPr lang="cs-CZ" sz="2400" dirty="0" smtClean="0"/>
              <a:t>	</a:t>
            </a:r>
            <a:r>
              <a:rPr lang="en-US" sz="2400" dirty="0" smtClean="0"/>
              <a:t>the lowest antibiotic concentration that </a:t>
            </a:r>
            <a:r>
              <a:rPr lang="en-US" sz="2400" u="sng" dirty="0" smtClean="0"/>
              <a:t>inhibits </a:t>
            </a:r>
            <a:r>
              <a:rPr lang="en-US" sz="2400" dirty="0" smtClean="0"/>
              <a:t>							a visible bacterial growth</a:t>
            </a:r>
            <a:endParaRPr lang="cs-CZ" sz="2400" dirty="0" smtClean="0"/>
          </a:p>
          <a:p>
            <a:pPr marL="0" indent="0" defTabSz="866775">
              <a:lnSpc>
                <a:spcPct val="100000"/>
              </a:lnSpc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</a:t>
            </a:r>
            <a:r>
              <a:rPr lang="en-US" sz="2400" dirty="0" smtClean="0"/>
              <a:t>a </a:t>
            </a:r>
            <a:r>
              <a:rPr lang="en-US" sz="2400" u="sng" dirty="0" err="1" smtClean="0"/>
              <a:t>qu</a:t>
            </a:r>
            <a:r>
              <a:rPr lang="cs-CZ" sz="2400" u="sng" dirty="0" smtClean="0"/>
              <a:t>antitativ</a:t>
            </a:r>
            <a:r>
              <a:rPr lang="en-US" sz="2400" u="sng" dirty="0" smtClean="0"/>
              <a:t>e</a:t>
            </a:r>
            <a:r>
              <a:rPr lang="cs-CZ" sz="2400" u="sng" dirty="0" smtClean="0"/>
              <a:t> test</a:t>
            </a:r>
          </a:p>
          <a:p>
            <a:pPr marL="0" indent="0" defTabSz="866775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400" b="1" dirty="0" smtClean="0"/>
              <a:t>MBC (min. ba</a:t>
            </a:r>
            <a:r>
              <a:rPr lang="en-US" sz="2400" b="1" dirty="0" smtClean="0"/>
              <a:t>c</a:t>
            </a:r>
            <a:r>
              <a:rPr lang="cs-CZ" sz="2400" b="1" dirty="0" err="1" smtClean="0"/>
              <a:t>terici</a:t>
            </a:r>
            <a:r>
              <a:rPr lang="en-US" sz="2400" b="1" dirty="0" err="1" smtClean="0"/>
              <a:t>dal</a:t>
            </a:r>
            <a:r>
              <a:rPr lang="cs-CZ" sz="2400" b="1" dirty="0" smtClean="0"/>
              <a:t> </a:t>
            </a:r>
            <a:r>
              <a:rPr lang="en-US" sz="2400" b="1" dirty="0" smtClean="0"/>
              <a:t>concentration) </a:t>
            </a:r>
            <a:r>
              <a:rPr lang="en-US" sz="2400" dirty="0" smtClean="0"/>
              <a:t>the lowest antibiotic concentration that kills 							</a:t>
            </a:r>
            <a:r>
              <a:rPr lang="cs-CZ" sz="2400" dirty="0" smtClean="0"/>
              <a:t>99,9% </a:t>
            </a:r>
            <a:r>
              <a:rPr lang="en-US" sz="2400" dirty="0" smtClean="0"/>
              <a:t>of bacteria</a:t>
            </a:r>
            <a:endParaRPr lang="cs-CZ" sz="2400" dirty="0" smtClean="0"/>
          </a:p>
          <a:p>
            <a:pPr marL="0" indent="0" defTabSz="866775">
              <a:lnSpc>
                <a:spcPct val="100000"/>
              </a:lnSpc>
              <a:buNone/>
            </a:pPr>
            <a:r>
              <a:rPr lang="cs-CZ" sz="2400" dirty="0" smtClean="0"/>
              <a:t>						</a:t>
            </a:r>
            <a:r>
              <a:rPr lang="en-US" sz="2400" dirty="0" smtClean="0"/>
              <a:t>a </a:t>
            </a:r>
            <a:r>
              <a:rPr lang="en-US" sz="2400" u="sng" dirty="0" err="1" smtClean="0"/>
              <a:t>qu</a:t>
            </a:r>
            <a:r>
              <a:rPr lang="cs-CZ" sz="2400" u="sng" dirty="0" smtClean="0"/>
              <a:t>antitativ</a:t>
            </a:r>
            <a:r>
              <a:rPr lang="en-US" sz="2400" u="sng" dirty="0" smtClean="0"/>
              <a:t>e</a:t>
            </a:r>
            <a:r>
              <a:rPr lang="cs-CZ" sz="2400" u="sng" dirty="0" smtClean="0"/>
              <a:t> test </a:t>
            </a:r>
            <a:r>
              <a:rPr lang="cs-CZ" sz="2400" dirty="0" smtClean="0"/>
              <a:t>	</a:t>
            </a:r>
          </a:p>
          <a:p>
            <a:pPr marL="0" indent="0" defTabSz="866775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400" b="1" dirty="0" smtClean="0"/>
              <a:t>E-test	</a:t>
            </a:r>
            <a:r>
              <a:rPr lang="cs-CZ" sz="2400" dirty="0" smtClean="0"/>
              <a:t>					</a:t>
            </a:r>
            <a:r>
              <a:rPr lang="en-US" sz="2400" dirty="0" smtClean="0"/>
              <a:t>a </a:t>
            </a:r>
            <a:r>
              <a:rPr lang="cs-CZ" sz="2400" dirty="0" smtClean="0"/>
              <a:t>strip</a:t>
            </a:r>
            <a:r>
              <a:rPr lang="en-US" sz="2400" dirty="0" smtClean="0"/>
              <a:t> with an antibiotic concentration </a:t>
            </a:r>
            <a:r>
              <a:rPr lang="cs-CZ" sz="2400" dirty="0" smtClean="0"/>
              <a:t> gradien</a:t>
            </a:r>
            <a:r>
              <a:rPr lang="en-US" sz="2400" dirty="0" smtClean="0"/>
              <a:t>t  						- an elliptic zone of inhibition indicates the MIC</a:t>
            </a:r>
            <a:r>
              <a:rPr lang="cs-CZ" sz="2400" dirty="0" smtClean="0"/>
              <a:t>						</a:t>
            </a:r>
            <a:r>
              <a:rPr lang="en-US" sz="2400" dirty="0" smtClean="0"/>
              <a:t>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qu</a:t>
            </a:r>
            <a:r>
              <a:rPr lang="cs-CZ" sz="2400" u="sng" dirty="0" smtClean="0"/>
              <a:t>antitativ</a:t>
            </a:r>
            <a:r>
              <a:rPr lang="en-US" sz="2400" u="sng" dirty="0" smtClean="0"/>
              <a:t>e</a:t>
            </a:r>
            <a:r>
              <a:rPr lang="cs-CZ" sz="2400" u="sng" dirty="0" smtClean="0"/>
              <a:t> test</a:t>
            </a:r>
          </a:p>
          <a:p>
            <a:pPr marL="0" indent="0" defTabSz="866775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400" b="1" dirty="0" smtClean="0"/>
              <a:t>DD</a:t>
            </a:r>
            <a:r>
              <a:rPr lang="en-US" sz="2400" b="1" dirty="0" smtClean="0"/>
              <a:t>M</a:t>
            </a:r>
            <a:r>
              <a:rPr lang="cs-CZ" sz="2400" b="1" dirty="0" smtClean="0"/>
              <a:t> (dis</a:t>
            </a:r>
            <a:r>
              <a:rPr lang="en-US" sz="2400" b="1" dirty="0" smtClean="0"/>
              <a:t>c</a:t>
            </a:r>
            <a:r>
              <a:rPr lang="cs-CZ" sz="2400" b="1" dirty="0" smtClean="0"/>
              <a:t> di</a:t>
            </a:r>
            <a:r>
              <a:rPr lang="en-US" sz="2400" b="1" dirty="0" err="1" smtClean="0"/>
              <a:t>ffusion</a:t>
            </a:r>
            <a:r>
              <a:rPr lang="en-US" sz="2400" b="1" dirty="0" smtClean="0"/>
              <a:t> method</a:t>
            </a:r>
            <a:r>
              <a:rPr lang="cs-CZ" sz="2400" b="1" dirty="0" smtClean="0"/>
              <a:t>)</a:t>
            </a:r>
            <a:r>
              <a:rPr lang="cs-CZ" sz="2400" dirty="0" smtClean="0"/>
              <a:t>	MH agar, dis</a:t>
            </a:r>
            <a:r>
              <a:rPr lang="en-US" sz="2400" dirty="0" err="1" smtClean="0"/>
              <a:t>cs</a:t>
            </a:r>
            <a:r>
              <a:rPr lang="en-US" sz="2400" dirty="0" smtClean="0"/>
              <a:t> with assayed antibiotics</a:t>
            </a:r>
            <a:r>
              <a:rPr lang="cs-CZ" sz="2400" dirty="0" smtClean="0"/>
              <a:t> (G+/G-)</a:t>
            </a:r>
          </a:p>
          <a:p>
            <a:pPr marL="0" indent="0" defTabSz="866775">
              <a:lnSpc>
                <a:spcPct val="100000"/>
              </a:lnSpc>
              <a:buNone/>
            </a:pPr>
            <a:r>
              <a:rPr lang="cs-CZ" sz="2400" dirty="0"/>
              <a:t>	</a:t>
            </a:r>
            <a:r>
              <a:rPr lang="cs-CZ" sz="2400" dirty="0" smtClean="0"/>
              <a:t>				</a:t>
            </a:r>
            <a:r>
              <a:rPr lang="en-US" sz="2400" dirty="0" smtClean="0"/>
              <a:t>only</a:t>
            </a:r>
            <a:r>
              <a:rPr lang="cs-CZ" sz="2400" dirty="0" smtClean="0"/>
              <a:t> </a:t>
            </a:r>
            <a:r>
              <a:rPr lang="en-US" sz="2400" u="sng" dirty="0" err="1" smtClean="0"/>
              <a:t>qu</a:t>
            </a:r>
            <a:r>
              <a:rPr lang="cs-CZ" sz="2400" u="sng" dirty="0" smtClean="0"/>
              <a:t>alitativ</a:t>
            </a:r>
            <a:r>
              <a:rPr lang="en-US" sz="2400" u="sng" dirty="0" smtClean="0"/>
              <a:t>e</a:t>
            </a:r>
            <a:r>
              <a:rPr lang="cs-CZ" sz="2400" u="sng" dirty="0" smtClean="0"/>
              <a:t> test</a:t>
            </a:r>
            <a:r>
              <a:rPr lang="cs-CZ" sz="2400" dirty="0" smtClean="0"/>
              <a:t>: </a:t>
            </a:r>
            <a:r>
              <a:rPr lang="en-US" sz="2400" dirty="0" smtClean="0"/>
              <a:t>sensitive</a:t>
            </a:r>
            <a:r>
              <a:rPr lang="cs-CZ" sz="2400" dirty="0" smtClean="0"/>
              <a:t>/re</a:t>
            </a:r>
            <a:r>
              <a:rPr lang="en-US" sz="2400" dirty="0" err="1" smtClean="0"/>
              <a:t>sistant</a:t>
            </a:r>
            <a:endParaRPr lang="cs-CZ" sz="2400" dirty="0" smtClean="0"/>
          </a:p>
          <a:p>
            <a:pPr marL="0" indent="0" defTabSz="866775">
              <a:lnSpc>
                <a:spcPct val="100000"/>
              </a:lnSpc>
              <a:buNone/>
            </a:pPr>
            <a:r>
              <a:rPr lang="cs-CZ" sz="2400" dirty="0" smtClean="0"/>
              <a:t>					MacFarland </a:t>
            </a:r>
            <a:r>
              <a:rPr lang="en-US" sz="2400" dirty="0" smtClean="0"/>
              <a:t>density scale:</a:t>
            </a:r>
            <a:r>
              <a:rPr lang="cs-CZ" sz="2400" dirty="0" smtClean="0"/>
              <a:t>0,5 – </a:t>
            </a:r>
            <a:r>
              <a:rPr lang="en-US" sz="2400" dirty="0" err="1" smtClean="0"/>
              <a:t>eg</a:t>
            </a:r>
            <a:r>
              <a:rPr lang="cs-CZ" sz="2400" dirty="0" smtClean="0"/>
              <a:t>. 1-2 </a:t>
            </a:r>
            <a:r>
              <a:rPr lang="en-US" sz="2400" dirty="0" smtClean="0"/>
              <a:t>colonies</a:t>
            </a:r>
            <a:endParaRPr lang="cs-CZ" sz="2400" dirty="0" smtClean="0"/>
          </a:p>
          <a:p>
            <a:pPr marL="0" indent="0" defTabSz="866775">
              <a:lnSpc>
                <a:spcPct val="100000"/>
              </a:lnSpc>
              <a:buNone/>
            </a:pPr>
            <a:r>
              <a:rPr lang="cs-CZ" sz="2400" dirty="0"/>
              <a:t>	</a:t>
            </a:r>
            <a:r>
              <a:rPr lang="cs-CZ" sz="2400" dirty="0" smtClean="0"/>
              <a:t>				break-point</a:t>
            </a:r>
            <a:r>
              <a:rPr lang="en-US" sz="2400" dirty="0" smtClean="0"/>
              <a:t>s</a:t>
            </a:r>
            <a:r>
              <a:rPr lang="cs-CZ" sz="2400" dirty="0" smtClean="0"/>
              <a:t> </a:t>
            </a:r>
            <a:r>
              <a:rPr lang="en-US" sz="2400" dirty="0" smtClean="0"/>
              <a:t>based on both the antibiotic and the pathogen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703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DDM evaluation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2296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E-test</a:t>
            </a:r>
            <a:r>
              <a:rPr lang="en-US" dirty="0" smtClean="0"/>
              <a:t> and </a:t>
            </a:r>
            <a:r>
              <a:rPr lang="cs-CZ" dirty="0" smtClean="0"/>
              <a:t>MBC</a:t>
            </a:r>
            <a:r>
              <a:rPr lang="en-US" dirty="0" smtClean="0"/>
              <a:t> evaluation - only theory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MIC – try to assess on the sample plate</a:t>
            </a:r>
            <a:endParaRPr lang="cs-CZ" dirty="0" smtClean="0"/>
          </a:p>
          <a:p>
            <a:pPr marL="0" indent="0">
              <a:buNone/>
            </a:pPr>
            <a:r>
              <a:rPr lang="en-US" b="1" u="sng" dirty="0" smtClean="0"/>
              <a:t>DDM evaluation</a:t>
            </a:r>
            <a:endParaRPr lang="cs-CZ" b="1" u="sng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growth inhibition zone diameter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br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ak-point =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SENSITIVE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(S)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growth inhibition zone diameter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break-point = RESISTANT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(R)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24967"/>
              </p:ext>
            </p:extLst>
          </p:nvPr>
        </p:nvGraphicFramePr>
        <p:xfrm>
          <a:off x="1853580" y="455016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Antibio</a:t>
                      </a:r>
                      <a:r>
                        <a:rPr lang="en-US" dirty="0" smtClean="0"/>
                        <a:t>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r>
                        <a:rPr lang="en-US" baseline="0" dirty="0" smtClean="0"/>
                        <a:t>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Break</a:t>
                      </a:r>
                      <a:r>
                        <a:rPr lang="cs-CZ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Sensitive -</a:t>
                      </a:r>
                      <a:r>
                        <a:rPr lang="en-US" b="1" baseline="0" dirty="0" smtClean="0"/>
                        <a:t> 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ATB2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20 mm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Re</a:t>
                      </a:r>
                      <a:r>
                        <a:rPr lang="en-US" b="1" dirty="0" err="1" smtClean="0"/>
                        <a:t>sistant</a:t>
                      </a:r>
                      <a:r>
                        <a:rPr lang="cs-CZ" b="1" dirty="0" smtClean="0"/>
                        <a:t> - 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9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681318" y="1111623"/>
            <a:ext cx="5450542" cy="583104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CREDITS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8740"/>
            <a:ext cx="10808970" cy="550926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Mi</a:t>
            </a:r>
            <a:r>
              <a:rPr lang="cs-CZ" b="1" u="sng" dirty="0" err="1" smtClean="0">
                <a:solidFill>
                  <a:schemeClr val="accent6">
                    <a:lumMod val="75000"/>
                  </a:schemeClr>
                </a:solidFill>
              </a:rPr>
              <a:t>crobiology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 I</a:t>
            </a:r>
          </a:p>
          <a:p>
            <a:r>
              <a:rPr lang="cs-CZ" dirty="0" smtClean="0"/>
              <a:t>Presence</a:t>
            </a:r>
          </a:p>
          <a:p>
            <a:pPr lvl="1"/>
            <a:r>
              <a:rPr lang="cs-CZ" dirty="0" smtClean="0"/>
              <a:t>PRACTICALS</a:t>
            </a:r>
          </a:p>
          <a:p>
            <a:pPr lvl="1"/>
            <a:r>
              <a:rPr lang="cs-CZ" dirty="0" smtClean="0"/>
              <a:t>LECTURES 	(10 </a:t>
            </a:r>
            <a:r>
              <a:rPr lang="cs-CZ" dirty="0" err="1" smtClean="0"/>
              <a:t>of</a:t>
            </a:r>
            <a:r>
              <a:rPr lang="cs-CZ" dirty="0" smtClean="0"/>
              <a:t> 14)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credit</a:t>
            </a:r>
            <a:r>
              <a:rPr lang="cs-CZ" dirty="0" smtClean="0"/>
              <a:t> test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10 – </a:t>
            </a:r>
            <a:r>
              <a:rPr lang="cs-CZ" dirty="0" err="1" smtClean="0"/>
              <a:t>credit</a:t>
            </a:r>
            <a:r>
              <a:rPr lang="cs-CZ" dirty="0" smtClean="0"/>
              <a:t> test </a:t>
            </a:r>
            <a:r>
              <a:rPr lang="cs-CZ" dirty="0" err="1" smtClean="0"/>
              <a:t>needed</a:t>
            </a:r>
            <a:endParaRPr lang="en-US" dirty="0"/>
          </a:p>
          <a:p>
            <a:r>
              <a:rPr lang="en-US" dirty="0" smtClean="0"/>
              <a:t>Proto</a:t>
            </a:r>
            <a:r>
              <a:rPr lang="cs-CZ" dirty="0" err="1" smtClean="0"/>
              <a:t>cols</a:t>
            </a:r>
            <a:r>
              <a:rPr lang="en-US" dirty="0" smtClean="0"/>
              <a:t> </a:t>
            </a:r>
            <a:endParaRPr lang="cs-CZ" sz="1300" dirty="0" smtClean="0"/>
          </a:p>
          <a:p>
            <a:pPr lvl="1"/>
            <a:r>
              <a:rPr lang="cs-CZ" sz="1500" dirty="0" err="1" smtClean="0"/>
              <a:t>Aims</a:t>
            </a:r>
            <a:r>
              <a:rPr lang="cs-CZ" sz="1500" dirty="0" smtClean="0"/>
              <a:t>, </a:t>
            </a:r>
            <a:r>
              <a:rPr lang="cs-CZ" sz="1500" dirty="0" err="1" smtClean="0"/>
              <a:t>findings</a:t>
            </a:r>
            <a:r>
              <a:rPr lang="cs-CZ" sz="1500" dirty="0" smtClean="0"/>
              <a:t>, </a:t>
            </a:r>
            <a:r>
              <a:rPr lang="cs-CZ" sz="1500" dirty="0" err="1" smtClean="0"/>
              <a:t>results</a:t>
            </a:r>
            <a:endParaRPr lang="en-US" sz="1500" dirty="0"/>
          </a:p>
          <a:p>
            <a:r>
              <a:rPr lang="cs-CZ" dirty="0" err="1" smtClean="0"/>
              <a:t>Knowledge</a:t>
            </a:r>
            <a:r>
              <a:rPr lang="cs-CZ" dirty="0" smtClean="0"/>
              <a:t> – </a:t>
            </a:r>
            <a:r>
              <a:rPr lang="cs-CZ" sz="1500" dirty="0" err="1" smtClean="0"/>
              <a:t>checked</a:t>
            </a:r>
            <a:r>
              <a:rPr lang="cs-CZ" sz="1500" dirty="0" smtClean="0"/>
              <a:t> </a:t>
            </a:r>
            <a:r>
              <a:rPr lang="cs-CZ" sz="1500" dirty="0" err="1" smtClean="0"/>
              <a:t>during</a:t>
            </a:r>
            <a:r>
              <a:rPr lang="cs-CZ" sz="1500" dirty="0" smtClean="0"/>
              <a:t> </a:t>
            </a:r>
            <a:r>
              <a:rPr lang="cs-CZ" sz="1500" dirty="0" err="1" smtClean="0"/>
              <a:t>the</a:t>
            </a:r>
            <a:r>
              <a:rPr lang="cs-CZ" sz="1500" dirty="0" smtClean="0"/>
              <a:t> </a:t>
            </a:r>
            <a:r>
              <a:rPr lang="cs-CZ" sz="1500" dirty="0" err="1" smtClean="0"/>
              <a:t>practicals</a:t>
            </a:r>
            <a:endParaRPr lang="en-US" sz="1500" dirty="0" smtClean="0"/>
          </a:p>
          <a:p>
            <a:pPr lvl="1"/>
            <a:r>
              <a:rPr lang="cs-CZ" sz="1600" dirty="0" err="1" smtClean="0"/>
              <a:t>Cultivation</a:t>
            </a:r>
            <a:r>
              <a:rPr lang="cs-CZ" sz="1600" dirty="0" smtClean="0"/>
              <a:t> media</a:t>
            </a:r>
            <a:endParaRPr lang="en-US" sz="1600" dirty="0" smtClean="0"/>
          </a:p>
          <a:p>
            <a:pPr lvl="1"/>
            <a:r>
              <a:rPr lang="cs-CZ" sz="1600" dirty="0" smtClean="0"/>
              <a:t>Basic, </a:t>
            </a:r>
            <a:r>
              <a:rPr lang="cs-CZ" sz="1600" dirty="0" err="1" smtClean="0"/>
              <a:t>selective</a:t>
            </a:r>
            <a:r>
              <a:rPr lang="cs-CZ" sz="1600" dirty="0" smtClean="0"/>
              <a:t>, </a:t>
            </a:r>
            <a:r>
              <a:rPr lang="cs-CZ" sz="1600" dirty="0" err="1" smtClean="0"/>
              <a:t>diagnostic</a:t>
            </a:r>
            <a:r>
              <a:rPr lang="cs-CZ" sz="1600" dirty="0" smtClean="0"/>
              <a:t>, atb sensitivity </a:t>
            </a:r>
            <a:r>
              <a:rPr lang="cs-CZ" sz="1600" dirty="0" err="1" smtClean="0"/>
              <a:t>assays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en-US" sz="1600" dirty="0" smtClean="0"/>
              <a:t>MIC</a:t>
            </a:r>
            <a:r>
              <a:rPr lang="en-US" sz="1600" dirty="0"/>
              <a:t>, </a:t>
            </a:r>
            <a:r>
              <a:rPr lang="en-US" sz="1600" dirty="0" smtClean="0"/>
              <a:t>MBC</a:t>
            </a:r>
            <a:r>
              <a:rPr lang="en-US" sz="1600" dirty="0"/>
              <a:t>, </a:t>
            </a:r>
            <a:r>
              <a:rPr lang="en-US" sz="1600" dirty="0" smtClean="0"/>
              <a:t>E</a:t>
            </a:r>
            <a:r>
              <a:rPr lang="cs-CZ" sz="1600" dirty="0" smtClean="0"/>
              <a:t>-</a:t>
            </a:r>
            <a:r>
              <a:rPr lang="en-US" sz="1600" dirty="0" smtClean="0"/>
              <a:t>test</a:t>
            </a:r>
            <a:r>
              <a:rPr lang="en-US" sz="1600" dirty="0"/>
              <a:t>, </a:t>
            </a:r>
            <a:r>
              <a:rPr lang="en-US" sz="1600" dirty="0" smtClean="0"/>
              <a:t>DDT</a:t>
            </a:r>
            <a:endParaRPr lang="cs-CZ" sz="1600" dirty="0" smtClean="0"/>
          </a:p>
          <a:p>
            <a:pPr lvl="1"/>
            <a:r>
              <a:rPr lang="cs-CZ" sz="1600" dirty="0" err="1" smtClean="0"/>
              <a:t>Staining</a:t>
            </a:r>
            <a:r>
              <a:rPr lang="cs-CZ" sz="1600" dirty="0" smtClean="0"/>
              <a:t> </a:t>
            </a:r>
            <a:r>
              <a:rPr lang="cs-CZ" sz="1600" dirty="0" err="1" smtClean="0"/>
              <a:t>principles</a:t>
            </a:r>
            <a:r>
              <a:rPr lang="cs-CZ" sz="1600" dirty="0" smtClean="0"/>
              <a:t> – </a:t>
            </a:r>
            <a:r>
              <a:rPr lang="en-US" sz="1600" dirty="0" smtClean="0"/>
              <a:t>Gram</a:t>
            </a:r>
            <a:r>
              <a:rPr lang="cs-CZ" sz="1600" dirty="0" smtClean="0"/>
              <a:t>, </a:t>
            </a:r>
            <a:r>
              <a:rPr lang="cs-CZ" sz="1600" dirty="0" err="1" smtClean="0"/>
              <a:t>etc</a:t>
            </a:r>
            <a:r>
              <a:rPr lang="cs-CZ" sz="1600" dirty="0" smtClean="0"/>
              <a:t>.</a:t>
            </a:r>
            <a:endParaRPr lang="en-US" sz="1600" dirty="0"/>
          </a:p>
          <a:p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cs-CZ" dirty="0" smtClean="0"/>
              <a:t> - </a:t>
            </a:r>
            <a:r>
              <a:rPr lang="cs-CZ" dirty="0" err="1" smtClean="0"/>
              <a:t>topic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endParaRPr lang="en-US" dirty="0"/>
          </a:p>
          <a:p>
            <a:r>
              <a:rPr lang="cs-CZ" dirty="0" err="1" smtClean="0"/>
              <a:t>Credits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Microbiology</a:t>
            </a:r>
            <a:r>
              <a:rPr lang="cs-CZ" dirty="0" smtClean="0"/>
              <a:t> II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Mi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robiolog</a:t>
            </a:r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 II</a:t>
            </a:r>
            <a:endParaRPr lang="en-US" dirty="0"/>
          </a:p>
          <a:p>
            <a:pPr marL="446088" indent="-182563"/>
            <a:r>
              <a:rPr lang="cs-CZ" dirty="0" smtClean="0"/>
              <a:t>Presence</a:t>
            </a:r>
            <a:endParaRPr lang="en-US" dirty="0"/>
          </a:p>
          <a:p>
            <a:pPr marL="446088" indent="-182563"/>
            <a:r>
              <a:rPr lang="en-US" dirty="0" smtClean="0"/>
              <a:t>Proto</a:t>
            </a:r>
            <a:r>
              <a:rPr lang="cs-CZ" dirty="0" err="1" smtClean="0"/>
              <a:t>cols</a:t>
            </a:r>
            <a:r>
              <a:rPr lang="en-US" dirty="0" smtClean="0"/>
              <a:t> (</a:t>
            </a:r>
            <a:r>
              <a:rPr lang="cs-CZ" dirty="0" err="1" smtClean="0"/>
              <a:t>casuistics</a:t>
            </a:r>
            <a:r>
              <a:rPr lang="cs-CZ" dirty="0" smtClean="0"/>
              <a:t>, </a:t>
            </a:r>
            <a:r>
              <a:rPr lang="cs-CZ" dirty="0" err="1" smtClean="0"/>
              <a:t>pathogen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cs-CZ" dirty="0" smtClean="0"/>
              <a:t>, </a:t>
            </a:r>
            <a:r>
              <a:rPr lang="cs-CZ" dirty="0" err="1" smtClean="0"/>
              <a:t>suggested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)</a:t>
            </a:r>
          </a:p>
          <a:p>
            <a:pPr marL="446088" indent="-182563"/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checked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practicals</a:t>
            </a:r>
            <a:endParaRPr lang="en-US" dirty="0"/>
          </a:p>
          <a:p>
            <a:pPr marL="446088" indent="-182563"/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oral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references</a:t>
            </a:r>
            <a:r>
              <a:rPr lang="cs-CZ" dirty="0" smtClean="0"/>
              <a:t>, no Wiki </a:t>
            </a:r>
            <a:r>
              <a:rPr lang="cs-CZ" dirty="0" err="1" smtClean="0"/>
              <a:t>or</a:t>
            </a:r>
            <a:r>
              <a:rPr lang="cs-CZ" dirty="0" smtClean="0"/>
              <a:t> internet </a:t>
            </a:r>
            <a:r>
              <a:rPr lang="cs-CZ" dirty="0" err="1" smtClean="0"/>
              <a:t>copying</a:t>
            </a:r>
            <a:r>
              <a:rPr lang="cs-CZ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98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359230"/>
            <a:ext cx="9720072" cy="851698"/>
          </a:xfrm>
        </p:spPr>
        <p:txBody>
          <a:bodyPr/>
          <a:lstStyle/>
          <a:p>
            <a:r>
              <a:rPr lang="cs-CZ" dirty="0" smtClean="0"/>
              <a:t>ENTEROTEST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189" y="359230"/>
            <a:ext cx="6562781" cy="61132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9920" y="2610683"/>
            <a:ext cx="5164133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2 rows of wells for a single strain from the frame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Make the bacterial suspension (</a:t>
            </a:r>
            <a:r>
              <a:rPr lang="en-US" dirty="0">
                <a:solidFill>
                  <a:schemeClr val="bg1"/>
                </a:solidFill>
              </a:rPr>
              <a:t>1 -2 </a:t>
            </a:r>
            <a:r>
              <a:rPr lang="en-US" dirty="0" smtClean="0">
                <a:solidFill>
                  <a:schemeClr val="bg1"/>
                </a:solidFill>
              </a:rPr>
              <a:t>colonies in the tube with sterile saline, suspension density = 1 according to the McFarland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density scale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100 </a:t>
            </a:r>
            <a:r>
              <a:rPr lang="en-US" dirty="0" err="1" smtClean="0">
                <a:solidFill>
                  <a:schemeClr val="bg1"/>
                </a:solidFill>
              </a:rPr>
              <a:t>ul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the suspension to each well, do not cross-contaminate!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D,</a:t>
            </a:r>
            <a:r>
              <a:rPr lang="en-US" dirty="0" smtClean="0">
                <a:solidFill>
                  <a:schemeClr val="bg1"/>
                </a:solidFill>
              </a:rPr>
              <a:t>E,F,G,H wells of the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row: add a drop of the paraffin oil.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Cover with a foil back in the frame, into a plastic bag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As a control inoculate the suspension on ENDO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ONP test strip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cs-CZ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chemeClr val="bg1"/>
                </a:solidFill>
              </a:rPr>
              <a:t>-gal</a:t>
            </a:r>
            <a:r>
              <a:rPr lang="en-US" dirty="0" smtClean="0">
                <a:solidFill>
                  <a:schemeClr val="bg1"/>
                </a:solidFill>
              </a:rPr>
              <a:t>add to the rest of solution</a:t>
            </a:r>
            <a:endParaRPr lang="cs-CZ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Incubate all from the point 5-7 overnight  37oC</a:t>
            </a:r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Add </a:t>
            </a:r>
            <a:r>
              <a:rPr lang="cs-CZ" dirty="0" smtClean="0">
                <a:solidFill>
                  <a:schemeClr val="bg1"/>
                </a:solidFill>
              </a:rPr>
              <a:t>indol </a:t>
            </a:r>
            <a:r>
              <a:rPr lang="en-US" dirty="0" smtClean="0">
                <a:solidFill>
                  <a:schemeClr val="bg1"/>
                </a:solidFill>
              </a:rPr>
              <a:t>into</a:t>
            </a:r>
            <a:r>
              <a:rPr lang="cs-CZ" dirty="0" smtClean="0">
                <a:solidFill>
                  <a:schemeClr val="bg1"/>
                </a:solidFill>
              </a:rPr>
              <a:t> 1F a</a:t>
            </a:r>
            <a:r>
              <a:rPr lang="en-US" dirty="0" err="1" smtClean="0">
                <a:solidFill>
                  <a:schemeClr val="bg1"/>
                </a:solidFill>
              </a:rPr>
              <a:t>nd</a:t>
            </a:r>
            <a:r>
              <a:rPr lang="cs-CZ" dirty="0" smtClean="0">
                <a:solidFill>
                  <a:schemeClr val="bg1"/>
                </a:solidFill>
              </a:rPr>
              <a:t> Phe</a:t>
            </a:r>
            <a:r>
              <a:rPr lang="en-US" dirty="0" err="1" smtClean="0">
                <a:solidFill>
                  <a:schemeClr val="bg1"/>
                </a:solidFill>
              </a:rPr>
              <a:t>nylalanine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into</a:t>
            </a:r>
            <a:r>
              <a:rPr lang="cs-CZ" dirty="0" smtClean="0">
                <a:solidFill>
                  <a:schemeClr val="bg1"/>
                </a:solidFill>
              </a:rPr>
              <a:t>1C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Evaluate according to the table and a key book.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153" y="1159672"/>
            <a:ext cx="3223200" cy="1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33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enterotest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3"/>
          <a:stretch/>
        </p:blipFill>
        <p:spPr>
          <a:xfrm>
            <a:off x="246742" y="2353552"/>
            <a:ext cx="5376476" cy="38007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3" b="6666"/>
          <a:stretch/>
        </p:blipFill>
        <p:spPr>
          <a:xfrm>
            <a:off x="5623218" y="3057281"/>
            <a:ext cx="6294189" cy="380071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96817" y="5482558"/>
            <a:ext cx="490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1                5                   7                 6               0                2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37515" y="5145100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173685" y="5145096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7783283" y="5155981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8098967" y="5145098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8708565" y="5155983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8392887" y="5145097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9361714" y="5155982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9666519" y="5155979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11234061" y="5166864"/>
            <a:ext cx="359302" cy="413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délník 27"/>
          <p:cNvSpPr/>
          <p:nvPr/>
        </p:nvSpPr>
        <p:spPr>
          <a:xfrm>
            <a:off x="6237515" y="4807644"/>
            <a:ext cx="936170" cy="939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7173683" y="4807643"/>
            <a:ext cx="936170" cy="939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8120741" y="4807640"/>
            <a:ext cx="936170" cy="939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délník 30"/>
          <p:cNvSpPr/>
          <p:nvPr/>
        </p:nvSpPr>
        <p:spPr>
          <a:xfrm>
            <a:off x="9056916" y="4818532"/>
            <a:ext cx="936170" cy="939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>
            <a:off x="9993084" y="4818531"/>
            <a:ext cx="936170" cy="939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/>
          <p:cNvSpPr/>
          <p:nvPr/>
        </p:nvSpPr>
        <p:spPr>
          <a:xfrm>
            <a:off x="10940142" y="4818528"/>
            <a:ext cx="653221" cy="939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5937" y="-383594"/>
            <a:ext cx="2603252" cy="3837106"/>
          </a:xfrm>
          <a:prstGeom prst="rect">
            <a:avLst/>
          </a:prstGeom>
        </p:spPr>
      </p:pic>
      <p:sp>
        <p:nvSpPr>
          <p:cNvPr id="35" name="Obdélník 34"/>
          <p:cNvSpPr/>
          <p:nvPr/>
        </p:nvSpPr>
        <p:spPr>
          <a:xfrm>
            <a:off x="6237515" y="233333"/>
            <a:ext cx="4267199" cy="842432"/>
          </a:xfrm>
          <a:prstGeom prst="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0603"/>
          </a:xfrm>
        </p:spPr>
        <p:txBody>
          <a:bodyPr/>
          <a:lstStyle/>
          <a:p>
            <a:r>
              <a:rPr lang="cs-CZ" dirty="0" smtClean="0"/>
              <a:t>DAY 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7" y="2286001"/>
            <a:ext cx="4718817" cy="3593591"/>
          </a:xfr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/>
              <a:t>THEORY</a:t>
            </a:r>
          </a:p>
          <a:p>
            <a:pPr marL="0" indent="0">
              <a:buNone/>
            </a:pPr>
            <a:r>
              <a:rPr lang="cs-CZ" dirty="0" smtClean="0"/>
              <a:t>Basic </a:t>
            </a:r>
            <a:r>
              <a:rPr lang="cs-CZ" dirty="0" err="1" smtClean="0"/>
              <a:t>serologic</a:t>
            </a:r>
            <a:r>
              <a:rPr lang="cs-CZ" dirty="0" smtClean="0"/>
              <a:t> (and </a:t>
            </a:r>
            <a:r>
              <a:rPr lang="cs-CZ" dirty="0" err="1" smtClean="0"/>
              <a:t>virologic</a:t>
            </a:r>
            <a:r>
              <a:rPr lang="cs-CZ" dirty="0" smtClean="0"/>
              <a:t>)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104374" y="2286001"/>
            <a:ext cx="4384332" cy="3593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PRA</a:t>
            </a:r>
            <a:r>
              <a:rPr lang="cs-CZ" b="1" dirty="0" smtClean="0"/>
              <a:t>CTICE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DD</a:t>
            </a:r>
            <a:r>
              <a:rPr lang="en-US" dirty="0" smtClean="0"/>
              <a:t>M</a:t>
            </a:r>
            <a:r>
              <a:rPr lang="cs-CZ" dirty="0" smtClean="0"/>
              <a:t> evaluation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err="1" smtClean="0"/>
              <a:t>Completion</a:t>
            </a:r>
            <a:r>
              <a:rPr lang="cs-CZ" dirty="0" smtClean="0"/>
              <a:t> and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protocols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err="1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578917"/>
            <a:ext cx="10178322" cy="74716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virologic</a:t>
            </a:r>
            <a:r>
              <a:rPr lang="cs-CZ" dirty="0" smtClean="0"/>
              <a:t> </a:t>
            </a:r>
            <a:r>
              <a:rPr lang="cs-CZ" dirty="0" err="1" smtClean="0"/>
              <a:t>diagnostics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76400"/>
            <a:ext cx="10940322" cy="47064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1. ELECTRON MICROSCOPY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b="1" dirty="0" smtClean="0"/>
              <a:t>2. CULTIVATION</a:t>
            </a:r>
            <a:r>
              <a:rPr lang="cs-CZ" dirty="0" smtClean="0"/>
              <a:t>		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Tissue cultures </a:t>
            </a:r>
            <a:r>
              <a:rPr lang="cs-CZ" dirty="0" smtClean="0"/>
              <a:t>– </a:t>
            </a:r>
            <a:r>
              <a:rPr lang="en-US" dirty="0" smtClean="0"/>
              <a:t>lung embryonal cells</a:t>
            </a:r>
            <a:r>
              <a:rPr lang="cs-CZ" dirty="0" smtClean="0"/>
              <a:t>, </a:t>
            </a:r>
            <a:r>
              <a:rPr lang="cs-CZ" dirty="0" err="1" smtClean="0"/>
              <a:t>HeLa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chicken embryos</a:t>
            </a:r>
            <a:r>
              <a:rPr lang="cs-CZ" dirty="0" smtClean="0"/>
              <a:t>, experiment</a:t>
            </a:r>
            <a:r>
              <a:rPr lang="en-US" dirty="0" smtClean="0"/>
              <a:t>al animals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 err="1" smtClean="0"/>
              <a:t>Cytopat</a:t>
            </a:r>
            <a:r>
              <a:rPr lang="en-US" b="1" dirty="0" smtClean="0"/>
              <a:t>hic effects </a:t>
            </a:r>
            <a:r>
              <a:rPr lang="cs-CZ" dirty="0" smtClean="0"/>
              <a:t>– </a:t>
            </a:r>
            <a:r>
              <a:rPr lang="en-US" dirty="0" smtClean="0"/>
              <a:t>multinuclear </a:t>
            </a:r>
            <a:r>
              <a:rPr lang="cs-CZ" dirty="0" err="1" smtClean="0"/>
              <a:t>syncytia</a:t>
            </a:r>
            <a:r>
              <a:rPr lang="cs-CZ" dirty="0" smtClean="0"/>
              <a:t> (</a:t>
            </a:r>
            <a:r>
              <a:rPr lang="en-US" dirty="0" smtClean="0"/>
              <a:t>multinucleated giant cells, </a:t>
            </a:r>
            <a:r>
              <a:rPr lang="en-US" dirty="0" err="1" smtClean="0"/>
              <a:t>e.g</a:t>
            </a:r>
            <a:r>
              <a:rPr lang="cs-CZ" dirty="0" smtClean="0"/>
              <a:t>. RSV),</a:t>
            </a:r>
            <a:r>
              <a:rPr lang="en-US" dirty="0" smtClean="0"/>
              <a:t> </a:t>
            </a:r>
            <a:r>
              <a:rPr lang="en-US" dirty="0" err="1" smtClean="0"/>
              <a:t>karyo</a:t>
            </a:r>
            <a:r>
              <a:rPr lang="cs-CZ" dirty="0" err="1" smtClean="0"/>
              <a:t>pykn</a:t>
            </a:r>
            <a:r>
              <a:rPr lang="en-US" dirty="0" err="1" smtClean="0"/>
              <a:t>osis</a:t>
            </a:r>
            <a:r>
              <a:rPr lang="cs-CZ" dirty="0" smtClean="0"/>
              <a:t> (</a:t>
            </a:r>
            <a:r>
              <a:rPr lang="en-US" dirty="0" smtClean="0"/>
              <a:t>nuclei shrinking, e.g. influenza</a:t>
            </a:r>
            <a:r>
              <a:rPr lang="cs-CZ" dirty="0" smtClean="0"/>
              <a:t>), </a:t>
            </a:r>
            <a:r>
              <a:rPr lang="en-US" dirty="0" smtClean="0"/>
              <a:t>nuclear membrane proliferation (CMV)</a:t>
            </a:r>
            <a:r>
              <a:rPr lang="cs-CZ" dirty="0" smtClean="0"/>
              <a:t>,</a:t>
            </a:r>
            <a:r>
              <a:rPr lang="en-US" dirty="0" smtClean="0"/>
              <a:t> vacuoles in cytoplasm, cell rounding and adhesion loss (Ebola), inclusion bodies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b="1" dirty="0" smtClean="0"/>
              <a:t>3. MOLECULAR BIOLOGY TECHNIQUES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 smtClean="0"/>
              <a:t>PCR</a:t>
            </a:r>
            <a:r>
              <a:rPr lang="cs-CZ" dirty="0" smtClean="0"/>
              <a:t>, </a:t>
            </a:r>
            <a:r>
              <a:rPr lang="en-US" dirty="0" smtClean="0"/>
              <a:t>or direct detection </a:t>
            </a:r>
            <a:r>
              <a:rPr lang="cs-CZ" dirty="0" smtClean="0"/>
              <a:t>(hybridi</a:t>
            </a:r>
            <a:r>
              <a:rPr lang="en-US" dirty="0" err="1" smtClean="0"/>
              <a:t>zation</a:t>
            </a:r>
            <a:r>
              <a:rPr lang="en-US" dirty="0" smtClean="0"/>
              <a:t>, </a:t>
            </a:r>
            <a:r>
              <a:rPr lang="en-US" i="1" dirty="0" smtClean="0"/>
              <a:t>in situ </a:t>
            </a:r>
            <a:r>
              <a:rPr lang="en-US" dirty="0" smtClean="0"/>
              <a:t>PCR</a:t>
            </a:r>
            <a:r>
              <a:rPr lang="cs-CZ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b="1" dirty="0" smtClean="0"/>
              <a:t>4. SEROLOGIC</a:t>
            </a:r>
            <a:r>
              <a:rPr lang="en-US" b="1" dirty="0" smtClean="0"/>
              <a:t> METHODS</a:t>
            </a:r>
            <a:endParaRPr lang="cs-CZ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!!!</a:t>
            </a:r>
            <a:r>
              <a:rPr lang="en-US" dirty="0" smtClean="0"/>
              <a:t>Cannot be used: 	in infections without AB formation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US" dirty="0" smtClean="0"/>
              <a:t>	in fast mucosa infections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US" dirty="0" smtClean="0"/>
              <a:t>	in immunocompromised patients unable of AB production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268597"/>
            <a:ext cx="4201886" cy="27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0603"/>
          </a:xfrm>
        </p:spPr>
        <p:txBody>
          <a:bodyPr>
            <a:normAutofit/>
          </a:bodyPr>
          <a:lstStyle/>
          <a:p>
            <a:r>
              <a:rPr lang="cs-CZ" dirty="0" smtClean="0"/>
              <a:t>SEROLOGIC MET</a:t>
            </a:r>
            <a:r>
              <a:rPr lang="en-US" dirty="0" err="1" smtClean="0"/>
              <a:t>hods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8595" y="1272988"/>
            <a:ext cx="10778958" cy="54505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PRECIPITA</a:t>
            </a:r>
            <a:r>
              <a:rPr lang="en-US" b="1" u="sng" dirty="0" smtClean="0"/>
              <a:t>TION</a:t>
            </a:r>
            <a:endParaRPr lang="cs-CZ" b="1" u="sng" dirty="0" smtClean="0"/>
          </a:p>
          <a:p>
            <a:r>
              <a:rPr lang="cs-CZ" dirty="0" err="1" smtClean="0"/>
              <a:t>Solub</a:t>
            </a:r>
            <a:r>
              <a:rPr lang="en-US" dirty="0" smtClean="0"/>
              <a:t>le</a:t>
            </a:r>
            <a:r>
              <a:rPr lang="cs-CZ" dirty="0" smtClean="0"/>
              <a:t> AG s AB (toxin, protein…)</a:t>
            </a:r>
            <a:r>
              <a:rPr lang="en-US" dirty="0" smtClean="0"/>
              <a:t> – diffusion, precipitation</a:t>
            </a: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AG</a:t>
            </a:r>
            <a:r>
              <a:rPr lang="en-US" b="1" u="sng" dirty="0" smtClean="0"/>
              <a:t>G</a:t>
            </a:r>
            <a:r>
              <a:rPr lang="cs-CZ" b="1" u="sng" dirty="0" smtClean="0"/>
              <a:t>LUTINA</a:t>
            </a:r>
            <a:r>
              <a:rPr lang="en-US" b="1" u="sng" dirty="0" smtClean="0"/>
              <a:t>TION</a:t>
            </a:r>
            <a:r>
              <a:rPr lang="cs-CZ" b="1" u="sng" dirty="0" smtClean="0"/>
              <a:t>, HEMAG</a:t>
            </a:r>
            <a:r>
              <a:rPr lang="en-US" b="1" u="sng" dirty="0" smtClean="0"/>
              <a:t>G</a:t>
            </a:r>
            <a:r>
              <a:rPr lang="cs-CZ" b="1" u="sng" dirty="0" smtClean="0"/>
              <a:t>LUTIN</a:t>
            </a:r>
            <a:r>
              <a:rPr lang="en-US" b="1" u="sng" dirty="0" smtClean="0"/>
              <a:t>ATION</a:t>
            </a:r>
            <a:r>
              <a:rPr lang="cs-CZ" b="1" u="sng" dirty="0" smtClean="0"/>
              <a:t>, INHIBI</a:t>
            </a:r>
            <a:r>
              <a:rPr lang="en-US" b="1" u="sng" dirty="0" smtClean="0"/>
              <a:t>TION of</a:t>
            </a:r>
            <a:r>
              <a:rPr lang="cs-CZ" b="1" u="sng" dirty="0" smtClean="0"/>
              <a:t> HEMAG</a:t>
            </a:r>
            <a:r>
              <a:rPr lang="en-US" b="1" u="sng" dirty="0" smtClean="0"/>
              <a:t>G</a:t>
            </a:r>
            <a:r>
              <a:rPr lang="cs-CZ" b="1" u="sng" dirty="0" smtClean="0"/>
              <a:t>LUTIN</a:t>
            </a:r>
            <a:r>
              <a:rPr lang="en-US" b="1" u="sng" dirty="0" smtClean="0"/>
              <a:t>ATION</a:t>
            </a:r>
            <a:endParaRPr lang="cs-CZ" b="1" u="sng" dirty="0" smtClean="0"/>
          </a:p>
          <a:p>
            <a:r>
              <a:rPr lang="en-US" dirty="0" smtClean="0"/>
              <a:t>Corpuscular </a:t>
            </a:r>
            <a:r>
              <a:rPr lang="cs-CZ" dirty="0" smtClean="0"/>
              <a:t>AG – latex </a:t>
            </a:r>
            <a:r>
              <a:rPr lang="en-US" dirty="0" smtClean="0"/>
              <a:t>beads or erythrocytes with bound AG </a:t>
            </a:r>
            <a:r>
              <a:rPr lang="cs-CZ" dirty="0" smtClean="0"/>
              <a:t>(TPHA)</a:t>
            </a:r>
          </a:p>
          <a:p>
            <a:pPr marL="0" indent="0">
              <a:buNone/>
            </a:pPr>
            <a:r>
              <a:rPr lang="en-US" b="1" u="sng" dirty="0" smtClean="0"/>
              <a:t>C</a:t>
            </a:r>
            <a:r>
              <a:rPr lang="cs-CZ" b="1" u="sng" dirty="0" smtClean="0"/>
              <a:t>OMPLEMENT FIXA</a:t>
            </a:r>
            <a:r>
              <a:rPr lang="en-US" b="1" u="sng" dirty="0" smtClean="0"/>
              <a:t>TION REACTION</a:t>
            </a:r>
            <a:endParaRPr lang="cs-CZ" b="1" u="sng" dirty="0" smtClean="0"/>
          </a:p>
          <a:p>
            <a:pPr>
              <a:spcBef>
                <a:spcPts val="0"/>
              </a:spcBef>
            </a:pPr>
            <a:r>
              <a:rPr lang="cs-CZ" u="sng" dirty="0" smtClean="0"/>
              <a:t>AG </a:t>
            </a:r>
            <a:r>
              <a:rPr lang="en-US" u="sng" dirty="0" smtClean="0"/>
              <a:t>with</a:t>
            </a:r>
            <a:r>
              <a:rPr lang="cs-CZ" u="sng" dirty="0" smtClean="0"/>
              <a:t> AB </a:t>
            </a:r>
            <a:r>
              <a:rPr lang="en-US" dirty="0" smtClean="0"/>
              <a:t>makes an </a:t>
            </a:r>
            <a:r>
              <a:rPr lang="cs-CZ" dirty="0" smtClean="0"/>
              <a:t>AG-AB</a:t>
            </a:r>
            <a:r>
              <a:rPr lang="en-US" dirty="0" smtClean="0"/>
              <a:t> complex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u="sng" dirty="0" smtClean="0"/>
              <a:t>+ </a:t>
            </a:r>
            <a:r>
              <a:rPr lang="en-US" u="sng" dirty="0" smtClean="0"/>
              <a:t>c</a:t>
            </a:r>
            <a:r>
              <a:rPr lang="cs-CZ" u="sng" dirty="0" err="1" smtClean="0"/>
              <a:t>omplement</a:t>
            </a:r>
            <a:r>
              <a:rPr lang="cs-CZ" dirty="0" smtClean="0"/>
              <a:t>: </a:t>
            </a:r>
            <a:r>
              <a:rPr lang="en-US" dirty="0" smtClean="0"/>
              <a:t>binds the </a:t>
            </a:r>
            <a:r>
              <a:rPr lang="cs-CZ" dirty="0" smtClean="0"/>
              <a:t>AG-AB</a:t>
            </a:r>
            <a:r>
              <a:rPr lang="en-US" dirty="0" smtClean="0"/>
              <a:t> c</a:t>
            </a:r>
            <a:r>
              <a:rPr lang="cs-CZ" dirty="0" err="1" smtClean="0"/>
              <a:t>omplex</a:t>
            </a:r>
            <a:r>
              <a:rPr lang="cs-CZ" dirty="0" smtClean="0"/>
              <a:t>, </a:t>
            </a:r>
            <a:r>
              <a:rPr lang="en-US" dirty="0" smtClean="0"/>
              <a:t>if formed</a:t>
            </a:r>
            <a:endParaRPr lang="cs-CZ" dirty="0" smtClean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 smtClean="0"/>
              <a:t>+ </a:t>
            </a:r>
            <a:r>
              <a:rPr lang="cs-CZ" u="sng" dirty="0" smtClean="0"/>
              <a:t>sen</a:t>
            </a:r>
            <a:r>
              <a:rPr lang="en-US" u="sng" dirty="0" smtClean="0"/>
              <a:t>s</a:t>
            </a:r>
            <a:r>
              <a:rPr lang="cs-CZ" u="sng" dirty="0" err="1" smtClean="0"/>
              <a:t>ibili</a:t>
            </a:r>
            <a:r>
              <a:rPr lang="en-US" u="sng" dirty="0"/>
              <a:t>z</a:t>
            </a:r>
            <a:r>
              <a:rPr lang="en-US" u="sng" dirty="0" smtClean="0"/>
              <a:t>ed</a:t>
            </a:r>
            <a:r>
              <a:rPr lang="cs-CZ" u="sng" dirty="0" smtClean="0"/>
              <a:t> </a:t>
            </a:r>
            <a:r>
              <a:rPr lang="cs-CZ" u="sng" dirty="0" err="1" smtClean="0"/>
              <a:t>eryt</a:t>
            </a:r>
            <a:r>
              <a:rPr lang="en-US" u="sng" dirty="0" smtClean="0"/>
              <a:t>h</a:t>
            </a:r>
            <a:r>
              <a:rPr lang="cs-CZ" u="sng" dirty="0" err="1" smtClean="0"/>
              <a:t>rocyt</a:t>
            </a:r>
            <a:r>
              <a:rPr lang="en-US" u="sng" dirty="0" err="1" smtClean="0"/>
              <a:t>es</a:t>
            </a:r>
            <a:r>
              <a:rPr lang="cs-CZ" u="sng" dirty="0" smtClean="0"/>
              <a:t> </a:t>
            </a:r>
            <a:r>
              <a:rPr lang="en-US" dirty="0" smtClean="0"/>
              <a:t>if complement does not bind the </a:t>
            </a:r>
            <a:r>
              <a:rPr lang="cs-CZ" dirty="0" smtClean="0"/>
              <a:t>AG-AB, </a:t>
            </a:r>
            <a:r>
              <a:rPr lang="en-US" dirty="0" smtClean="0"/>
              <a:t>they </a:t>
            </a:r>
            <a:r>
              <a:rPr lang="en-US" dirty="0" err="1" smtClean="0"/>
              <a:t>lyze</a:t>
            </a:r>
            <a:r>
              <a:rPr lang="en-US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reaction is </a:t>
            </a:r>
            <a:r>
              <a:rPr lang="cs-CZ" sz="2800" b="1" dirty="0" smtClean="0"/>
              <a:t>+</a:t>
            </a:r>
            <a:r>
              <a:rPr lang="cs-CZ" dirty="0" smtClean="0"/>
              <a:t> </a:t>
            </a:r>
            <a:r>
              <a:rPr lang="en-US" dirty="0" smtClean="0"/>
              <a:t>, when erythrocytes do not </a:t>
            </a:r>
            <a:r>
              <a:rPr lang="en-US" dirty="0" err="1" smtClean="0"/>
              <a:t>lyze</a:t>
            </a: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MET</a:t>
            </a:r>
            <a:r>
              <a:rPr lang="en-US" b="1" u="sng" dirty="0" smtClean="0"/>
              <a:t>H</a:t>
            </a:r>
            <a:r>
              <a:rPr lang="cs-CZ" b="1" u="sng" dirty="0" smtClean="0"/>
              <a:t>OD</a:t>
            </a:r>
            <a:r>
              <a:rPr lang="en-US" b="1" u="sng" dirty="0" smtClean="0"/>
              <a:t>S WITH LABELLED AB</a:t>
            </a:r>
          </a:p>
          <a:p>
            <a:r>
              <a:rPr lang="cs-CZ" b="1" u="sng" dirty="0" smtClean="0"/>
              <a:t>Imunofluorescence IF:</a:t>
            </a:r>
            <a:r>
              <a:rPr lang="cs-CZ" dirty="0" smtClean="0"/>
              <a:t> AB </a:t>
            </a:r>
            <a:r>
              <a:rPr lang="en-US" dirty="0" smtClean="0"/>
              <a:t>labelled with a </a:t>
            </a:r>
            <a:r>
              <a:rPr lang="cs-CZ" dirty="0" err="1" smtClean="0"/>
              <a:t>fluorochrome</a:t>
            </a:r>
            <a:r>
              <a:rPr lang="en-US" dirty="0" smtClean="0"/>
              <a:t> – fluorescence detected – fluorescence microscope,</a:t>
            </a:r>
            <a:r>
              <a:rPr lang="cs-CZ" dirty="0" smtClean="0"/>
              <a:t> FACS</a:t>
            </a:r>
          </a:p>
          <a:p>
            <a:r>
              <a:rPr lang="cs-CZ" b="1" u="sng" dirty="0" smtClean="0"/>
              <a:t>ELISA:  </a:t>
            </a:r>
            <a:r>
              <a:rPr lang="cs-CZ" dirty="0" smtClean="0"/>
              <a:t>AB </a:t>
            </a:r>
            <a:r>
              <a:rPr lang="en-US" dirty="0" smtClean="0"/>
              <a:t>labelled with an</a:t>
            </a:r>
            <a:r>
              <a:rPr lang="cs-CZ" dirty="0" smtClean="0"/>
              <a:t> enzyme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colored product in a </a:t>
            </a:r>
            <a:r>
              <a:rPr lang="en-US" dirty="0" err="1" smtClean="0">
                <a:sym typeface="Wingdings" panose="05000000000000000000" pitchFamily="2" charset="2"/>
              </a:rPr>
              <a:t>microwell</a:t>
            </a:r>
            <a:r>
              <a:rPr lang="en-US" dirty="0" smtClean="0">
                <a:sym typeface="Wingdings" panose="05000000000000000000" pitchFamily="2" charset="2"/>
              </a:rPr>
              <a:t> plate</a:t>
            </a:r>
            <a:r>
              <a:rPr lang="cs-CZ" dirty="0" smtClean="0">
                <a:sym typeface="Wingdings" panose="05000000000000000000" pitchFamily="2" charset="2"/>
              </a:rPr>
              <a:t> (HIV, HCV, </a:t>
            </a:r>
            <a:r>
              <a:rPr lang="cs-CZ" dirty="0" err="1" smtClean="0">
                <a:sym typeface="Wingdings" panose="05000000000000000000" pitchFamily="2" charset="2"/>
              </a:rPr>
              <a:t>HBsAg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</a:p>
          <a:p>
            <a:r>
              <a:rPr lang="cs-CZ" b="1" u="sng" dirty="0" err="1" smtClean="0">
                <a:sym typeface="Wingdings" panose="05000000000000000000" pitchFamily="2" charset="2"/>
              </a:rPr>
              <a:t>Imunoblotting</a:t>
            </a:r>
            <a:r>
              <a:rPr lang="cs-CZ" b="1" u="sng" dirty="0" smtClean="0">
                <a:sym typeface="Wingdings" panose="05000000000000000000" pitchFamily="2" charset="2"/>
              </a:rPr>
              <a:t>:  </a:t>
            </a:r>
            <a:r>
              <a:rPr lang="cs-CZ" dirty="0" smtClean="0">
                <a:sym typeface="Wingdings" panose="05000000000000000000" pitchFamily="2" charset="2"/>
              </a:rPr>
              <a:t>AG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separated by electrophoresis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react with labelled </a:t>
            </a:r>
            <a:r>
              <a:rPr lang="cs-CZ" dirty="0" smtClean="0">
                <a:sym typeface="Wingdings" panose="05000000000000000000" pitchFamily="2" charset="2"/>
              </a:rPr>
              <a:t>AB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 –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smtClean="0">
                <a:sym typeface="Wingdings" panose="05000000000000000000" pitchFamily="2" charset="2"/>
              </a:rPr>
              <a:t>HIV</a:t>
            </a:r>
            <a:r>
              <a:rPr lang="en-US" dirty="0" smtClean="0">
                <a:sym typeface="Wingdings" panose="05000000000000000000" pitchFamily="2" charset="2"/>
              </a:rPr>
              <a:t> infection confirmation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en-US" b="1" u="sng" dirty="0" smtClean="0">
                <a:sym typeface="Wingdings" panose="05000000000000000000" pitchFamily="2" charset="2"/>
              </a:rPr>
              <a:t>Fast</a:t>
            </a:r>
            <a:r>
              <a:rPr lang="cs-CZ" b="1" u="sng" dirty="0" smtClean="0">
                <a:sym typeface="Wingdings" panose="05000000000000000000" pitchFamily="2" charset="2"/>
              </a:rPr>
              <a:t> </a:t>
            </a:r>
            <a:r>
              <a:rPr lang="cs-CZ" b="1" u="sng" dirty="0" err="1" smtClean="0">
                <a:sym typeface="Wingdings" panose="05000000000000000000" pitchFamily="2" charset="2"/>
              </a:rPr>
              <a:t>diag</a:t>
            </a:r>
            <a:r>
              <a:rPr lang="en-US" b="1" u="sng" dirty="0" err="1" smtClean="0">
                <a:sym typeface="Wingdings" panose="05000000000000000000" pitchFamily="2" charset="2"/>
              </a:rPr>
              <a:t>nostic</a:t>
            </a:r>
            <a:r>
              <a:rPr lang="en-US" b="1" u="sng" dirty="0" smtClean="0">
                <a:sym typeface="Wingdings" panose="05000000000000000000" pitchFamily="2" charset="2"/>
              </a:rPr>
              <a:t> tests</a:t>
            </a:r>
            <a:r>
              <a:rPr lang="cs-CZ" b="1" u="sng" dirty="0" smtClean="0">
                <a:sym typeface="Wingdings" panose="05000000000000000000" pitchFamily="2" charset="2"/>
              </a:rPr>
              <a:t>:  </a:t>
            </a:r>
            <a:r>
              <a:rPr lang="cs-CZ" dirty="0" smtClean="0">
                <a:sym typeface="Wingdings" panose="05000000000000000000" pitchFamily="2" charset="2"/>
              </a:rPr>
              <a:t>AB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labelled by colored particles</a:t>
            </a:r>
            <a:r>
              <a:rPr lang="cs-CZ" dirty="0" smtClean="0">
                <a:sym typeface="Wingdings" panose="05000000000000000000" pitchFamily="2" charset="2"/>
              </a:rPr>
              <a:t>(</a:t>
            </a:r>
            <a:r>
              <a:rPr lang="cs-CZ" i="1" dirty="0" smtClean="0">
                <a:sym typeface="Wingdings" panose="05000000000000000000" pitchFamily="2" charset="2"/>
              </a:rPr>
              <a:t>Clostridium </a:t>
            </a:r>
            <a:r>
              <a:rPr lang="cs-CZ" i="1" dirty="0" err="1" smtClean="0">
                <a:sym typeface="Wingdings" panose="05000000000000000000" pitchFamily="2" charset="2"/>
              </a:rPr>
              <a:t>difficile</a:t>
            </a:r>
            <a:r>
              <a:rPr lang="cs-CZ" dirty="0" smtClean="0">
                <a:sym typeface="Wingdings" panose="05000000000000000000" pitchFamily="2" charset="2"/>
              </a:rPr>
              <a:t>,  AG + toxin)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72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0603"/>
          </a:xfrm>
        </p:spPr>
        <p:txBody>
          <a:bodyPr/>
          <a:lstStyle/>
          <a:p>
            <a:r>
              <a:rPr lang="cs-CZ" dirty="0" smtClean="0"/>
              <a:t>SEROLOGIC MET</a:t>
            </a:r>
            <a:r>
              <a:rPr lang="en-US" dirty="0" smtClean="0"/>
              <a:t>HODS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8595" y="1272989"/>
            <a:ext cx="3912634" cy="100212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sz="1800" b="1" u="sng" dirty="0" smtClean="0">
                <a:solidFill>
                  <a:schemeClr val="tx1"/>
                </a:solidFill>
              </a:rPr>
              <a:t>PRECIPITA</a:t>
            </a:r>
            <a:r>
              <a:rPr lang="en-US" sz="1800" b="1" u="sng" dirty="0" smtClean="0">
                <a:solidFill>
                  <a:schemeClr val="tx1"/>
                </a:solidFill>
              </a:rPr>
              <a:t>TION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Solub</a:t>
            </a:r>
            <a:r>
              <a:rPr lang="en-US" sz="1800" dirty="0" smtClean="0">
                <a:solidFill>
                  <a:schemeClr val="tx1"/>
                </a:solidFill>
              </a:rPr>
              <a:t>le</a:t>
            </a:r>
            <a:r>
              <a:rPr lang="cs-CZ" sz="1800" dirty="0" smtClean="0">
                <a:solidFill>
                  <a:schemeClr val="tx1"/>
                </a:solidFill>
              </a:rPr>
              <a:t> AG </a:t>
            </a:r>
            <a:r>
              <a:rPr lang="en-US" sz="1800" dirty="0" smtClean="0">
                <a:solidFill>
                  <a:schemeClr val="tx1"/>
                </a:solidFill>
              </a:rPr>
              <a:t>+</a:t>
            </a:r>
            <a:r>
              <a:rPr lang="cs-CZ" sz="1800" dirty="0" smtClean="0">
                <a:solidFill>
                  <a:schemeClr val="tx1"/>
                </a:solidFill>
              </a:rPr>
              <a:t> AB (toxin, protein)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5" name="AutoShape 4" descr="data:image/jpeg;base64,/9j/4AAQSkZJRgABAQAAAQABAAD/2wCEAAkGBxMTEhUSExIWFhUXGSAbGRgYFx0YGBsaFR4YHx0YHxcdICggGB0nICAeITImJyorLjouHyAzODUtNygtLisBCgoKDg0OEA0PFSsZFRkrKysrLSsrNy0rKy03KysrKys3Ny0tNystKystKystLTcrLS0rLS03LSsrNzcrLTcrLf/AABEIAJ4BPgMBIgACEQEDEQH/xAAcAAACAgMBAQAAAAAAAAAAAAAABQQGAQIDBwj/xABQEAACAQMCBQEFAgkJAgsJAAABAgMEERIAIQUGEyIxQRQjMlFhQnEHFTNSVHSBkZQWJHKhsrO00dM0YkNEVWSCk6KjwcTUJTVjc6TS4ePw/8QAFgEBAQEAAAAAAAAAAAAAAAAAAAEC/8QAGBEBAQEBAQAAAAAAAAAAAAAAABEBIUH/2gAMAwEAAhEDEQA/APZvbV64gscjGZL+lgwX99zqXqr8T4rDBxBDNIEDUzBb33IkS/j9mpv8rKP9IT+v/LQO9GkI5xof0qP+v/LWw5vov0mP+v8Ay0DzUR65ROsFjk0bSA+lkZFI++7D+vS084UP6VH+/wD/ABqHRcXgqOIoYZVkxppL4+mUkP8AloLLPIFUsxsBuT8gPJ1U6Ln2CT2f3cq9cyKMh8BixsH37cwylf6S/PTDmivp+nLTz5dMwPJKV2tEhAIJ83a+IA876pwj4TjdYJEjqaaVjCAEQdPASJgPgn93+9D6jQPW56IVnNFMEWn9pL5xEdLEkbZ3yJBW1v6tdJOeo19oPQkKwEgnOMEsrqlipcGK5a4LgAgE3tpQZqa0tPJS1IjFPDSu5eMjpTthERZ73Ytcm2wGlsdTRVJd71bSMtoo84Xce0Sq1lIJKnKMHGU9qjYAbaKstVz6saq7UzWKu5xnp2CpCVDNl1bObn4VJO3jfTGbmuJYurg5XqPH4F7xRu5Nr7Cy/vOqrLJTEmKWnqp5RFNHIrJAXhS8ZY2Wyk2ZGUrckN6604hLRrIIw1VKriRljV4VjyMUaPMGcqxYrMLAsRck4jQW3g/N0FRNDDHkWmpvaR4sqFlUBt/iuf6jqxa844G9FTVM0sUNQOl1Q7HFkW5iMilQckC4XFwAe+177+jK1xcaCJwqvEyuygjCR4zf5xOyE/cSNtTdUXg/NVNTCojlMoYVNSxK080i4rK5Y5ohUgAi++x202/lrTWvjVEfMUVSRv8AMiLbRFk0arL88UoNiKkHfY0VSDsLnYxb2G+hueaQAsfaABa5NHUW7rY79P1uLfO4te+ixZTqDwjiK1CGRQQBJIm/m8MjRt+y6m300o/lxSXAvOCfANLUA+voY77WP7j8jqJy9xpIaD2khjCaioZmxsURqif3jKbEKNr+oFzbY6IuOjWFOs6A0aNGgNGjRoDRo0aA0aNGgNGjRoDRo1Hr6tIY3lkbFEBZj5sB9Bufu0GKStWRpVW94nwa4t3Yo+3zFnGpOqdwSvqmkqnhpUKtMGImmMTqxgp+0qsbjxj6+SRbbTF+I14BJpKcWFz/ADttgPJ/IaCwaNV6Lilcyq60lOysAVYVZsQ24I9z666+21/6HD/FH/R0DzUajrklywJ7HZGuCO5DY/f9+lnttf8AocH8Uf8AR1y5NdzHOZFCOamW6hsgDl6NYX/cNBz4lGGrgrZ2anN8QfhWQEgkeL2ttvvtpgCSQShYuASAMVAVwQSSMg4BBxPyOlnGKUSVoQsVHQBuHKEDqgNZh4JW4/b5BsQySZybiNruwFmuAihb3YFjc+V7B5IB8E6KIKZxJl1He5e5ZiircIAFjAsw2832JYjzbUUi+Av7wAAsubsJEKoWs2zKA7XLfMHfXegkWRgy3KozRqAzDEAYt1Ea1zkpA8+h9TqHzBxpKKF55pGUIyk3+F2cFREha+IuATbxufnoJdRGwxRCEwOSRq3c6oy3Nyw2IYgg3sSp+Q1WWr2/GPTpSk0qQPGU6gaKnAljs8jWDhiBcp3G4AuB3akUzS1IYIz0tIdw6mzyrIbARMw9wDbf7d2uMbqdd+CUsUdbGsadMeyMTFZMoyXgJV2UnJyTcksbm5ub30EmflLqke0TGYMmMwKhRJaRZFWwHbGDdcdyVO5J3Ok/IFI0M0FmWOUEBVIAiyIa8Yt2kMMh53J+dtWvRohJUcsxOZCS/vDCTYj/AIowZLbfMb/t0opvwexJa1RPkgAhf3QaHE37bRgOT4JkDbX+Z1ctGgp7ciDLMVlQsrBxNIvTymEuNw14yEsFVRjawGt6rkSIuskc0kJXMDFYnGMghBW0sbAW6S2Pnz5vq26NBT+JckdQyv7Q7O8ciJmqHAVAxfvVQ7qBfFSbA/cLSIauahASqbqUygBakDuQfKdVFgAP+EUBfmF8m0a1dAb7aCnctIrpU3AkHXmdFyQ7iomKsqn4TcKcibGw+WnPs6rlGQGUqBJlEG6sj4qHYqLEgL3dvgqdgNU/gVJLTmonpSMFqJUkp3IwwWolskKgjoyEEWv2G4+Hc6dcE41FPI0CX68bCQxSExzICzRs0hBObY9wUjwY7+QdFTCotmI4TM7YGS3a7hApYHuwFgy2bziB66zUcPUu6kWu0RQLCTGpjvg5IUZsMbEFiqhY9hfft7VdThMklu0G4Man7LSEG+dwVuvqfA1IddhGwYIOyxyZ2ZcSrCQMSBsb5WJPn6gvPC0zlWQIwYSBEGAaRWsW3VFZMWdl2J+O5NzqtUmLct1HTQKpiqsUUhgoMs9kDDY28X1bBEWwBdoLqJWCKEUvcs1ydz82U+nk6S0LxnhEwkLvG8lSl4iubdWpmRcDcKCSRa5sNtBd76zrz/i9bx9REI6elYFlEjI7M+Nxc4sAqbebdT6afGq4p6UtH/FS+P4fRFi0ar4qeJ+tNR/xUv8A6fUqjqaoB2qYoUVVuOjK8pNrkizRrb9l9A1y0X15bHxDi7YR4ypLJULOuagoIWjnY0zMvwKGRFN+4dTU7hDVc708sklXF1HqWeM7BRFIxijYY2Hb27He2g9EvrGWvIJeM8UBVojI82CWiYP3Fqe5PT6YS3UORYyA7EW8XnTV0qlRFVVz05MXXldX6iOzm4Q9O4uL5qBZe22N9Fj1LLWMteYVnEq3pbPUYZDF2V0cxe0EBnKRllJT1C3xsbeTrduJ1Ky02M0zqekCqmQklpnEhDPBaoW1g2XTKqtx5GhHpoOs6UVNTVh2EdNE6fZYzlSdh5Xpm2+3k64+21/6HD/En/S0Q90i53/2Gf8Aoj+0uofFeKcRWGVlo4w4RiuM3Ua4BtaPp9xv6ar8/E+KPR34hRxwxbGoaF8pREu5IiY2XwLnNja9lJ8A4aoQJxQyB8BUBWwYowDU9JdlYEFbXvf6a5cv5RGtE0gmqRIIYzKyo0sYjDwJcADuye5tu3UIGuT07TJxSPqCOKSpIlfAswhajps8APt2tYkG25sdN+FtDVQNA8kdTiihpUXsbIXjYN4zC4vsdiQRa40UgSGp9ghp0RKhoplCvE5WPCkYOQxb4WBQwgb3IB2F7MOIUh9rp7yzLBNlNJCzeJIFVlUHcqDcsyKbEoP97KDS1Mk3CoaekQSSWERYNhGhpyCXdgCVysCBYklx4FyLdDUpJ0DImErAukcgXqqQAHtYmxAaxIPr9dAs5Sr3d6gPFMgeTqx9QEe6dVAH+411JwNiAwuN9S+VfhqP1qb+1qFy4tQKioklhEcdQVdLOGZDGqx4OBtkQoYYkjyD43m8rfDP+szf2zoiJxEj29Qcd6ewVhcMcyVB/N3AN/ppkoLE7ksTiW2HTyRT7sle8XAPrv58W1XuaKt4qwMuIHQXJmlWIAddbLd1YHM9ltjvtuRrLcSqV6BNPTsAS6lqhFIRwVTp2QAWLql/UH5nRTzqsMnVbWBjAeM5NIGsrlluemb3uB4JO2lfE+DUFU6RTGOVqWxMRlLBWlG3UjJ3vcWLb77ahy8YqkYAUqk9lilUrPic396xTtiOJsR8jrmOPTBZBFT0+Mfcv87UKLAMTKxHw3YHb5jQO+HxIiwpGsSBlJkjjwRFsFvKoFycWUJsbd1/TUfhiEVkIOQPsjk5vm28sXlx8R0vk45IEbKJAhOYZaiOQ9O6s6sChAjsQD9GG4JB104DNnxFmaNFkFMVYq6t2iRSiEL8OINhe17k6C66NGjRBo0aNAaNGjQGsNrOsNoKRwWjU5yMqMBWVAAaPMrL7Q6xyDEX2NgSfAUG4sdYpeVaQTpXIVSYtk9TFJijS3VHi6TErgxDCxuQfrvpHScwpBNPC0MhElXKolixT3izTPi8nUDEY/Zx3Abc3IG1T+EFVUM0dQ8pKKyokZW8OLuFp2clMssb3JuCL3XRYvFamYueojNdEiLIodo2LA+G+IJ5/NJ2B1mVIkaT3ciuTHI7Rq9mYtioyX47Edw/N87HVIh/CEzsz01FOI2VyxZEIM5sFZnMoVAAu6khjknz1rQ88wTll9kqFiu0XcyRMr1AuQjrILKQrHK9wSLHcaEXvM75E5hhkQvUUBFUuFAJ6YYXAB3ufB1V6SQHhN1sA1Y1tsdm4idrHcHe1vnpPVfhOpXawgqMQyW6ZiDmVto3B6wLCwtiyncC/wAtM6OYPwyGodJDAtRJNNG1kkxWolcFh6mN8XKgi+Pr4IeiA6zrVdbaINGjWL6DOjSjmjiPQp3l6oixtZioe5JACBSRdmPaN/J1U14/XiOUyVFLHJT04ncFLhy5kIS4fsVQuBZcrte3ixD0PRry3iX4QauKOQlIwxeoMJKkhoqaKoJUi+0iSRoG9CrC30ufKNVUSRFqh8my27I0sLD0jkkH7zf6aEP9GvMq3nOrjpxVCWB+sk5WERkNB0I5XUs2ZL2KBHBA7mFreDduW5ahor1N87nYxrGbC32VkkG/n4tA30axo0GdJOd//d1Z+ry/2G070s5maIUk/XBaIxsHVfiIYWxFvBN7DQLeUB7yv/Wl/wALR61h4JMiVMULRwrNUM4cLcrHKqdQhfHUzysTcb3sbW1X+VjXRpWvJVU8XTmHVMsJkIxpqY3Z1lRdlxBIFrhiNiALOaTiPkVdJb9TkP8A5nQVj8EFZMRW08sSoKefp5C/cyIqEW8DtRTcfnempPMvFp4+NcOhWJWjkSQZ3NxliZPp2qikf0jqXU01VRiSVZqYtPMmQWlku8svTiB3qLDYD9x9dTajhdYWSV6ikLxZYuaaQYhxZv8AjG1wNFR+GcNjXiVQBlaOOOWNMj00eqNQJXVPAZsNz9XtbJrs+Vvhn/WZv7Z1ySkrz3CppLm3cKV9x6C/tG/k/v1nk9XEUnUZWf2ia5VSoJ6jeFJJH7zoFnNYJmfEkOKbJWAUlSkl8gG2NgD439RvpXWZh8genI7d6rFlmKcSbXZR1UcRg7Bm3YDaxEznanzmba4FMb7G4uzdwKi6kG29wLXvca5mDItMGAZrggyDE2NMpJUFmJC5Wta2ViNwdFxF4uehCVCgrGe1nYgMtzGXiVHYAIrhAgGTMdgDY6mVc8qxypTveXG4RbuxuBnI6khVAdZAcVG7Da/nWrUAliHDsA0g6bteSJJDkihSbi2xsCcEG9yCcQliDXYLaNWMSu+AETGNgDsQmTLEqg4sLn1uNBBrp+g0ebkOI+5QJnVmjeCJ7I1ymMnRkVzclS42+PTXl6vSTiLKihbU2XjFgGkUBSvlfhLAH0Yet7b0tGFlyUDF3VgAcs1YxLsPi7UUlxfYML5C1uXLy/8AtIm63FEisBYHISkszCwPczMQbL9qw0RedGsHSDiH4z6jdH2TpfZ6gkzt9bG3n5aIsGjVXP44/wCYH/rhrXLjP5tB++bQWrWL6qrScZ9I+Hn/AKcw/wDDVN5oqeYRWRCmRMsO8RZNTkX2zMwChvPwm9rfTQeu6wdK+WmrDCPblhWb5Qlitvrl6/dcaaHQeHzcSCy1MaxXkNfKGfukGEk+LNitjGcGwCgi+ZP27mXxOuMvbTDquqyWQkQMFkU3YgnuZgxDSEKAyEA3BBrdZGn4yqMoyWasqEAXFGKyZAOCFLyMGyCghl2bxjqbxOWKEQdZemqSB1MEU7wxiTcRiW4WVVcqxCHFiDbE9rGkirlmnhMkMRJKj2cQrGWEkpbNpGuY0jEiMSR6uBcADS2XiY6bopM0kbhRKzMmaRGRmkBLERMmRkDqXFmPaABrcRRIsz1SKsNhFZJD7Ixi6TYovfiCGyutnBFhY3vNWGJ5GjFT0WimVoEidWxXBB1EVVLqjM5IGWwsLEE2K25iY08aEJIJnZDGFVAIWkjXP4lshODkKAAemSQDYm3cIcNy5IQCoaKcgM2RAMsuxY/EfmdVDriVJPYklbJLk9Neo7xySpC5aUXZyFfLtJtGbm3dq38szoOXo84slkUx9NGKC9RO0YUPuUGTDfcgfPRNejA6zqq8Rq6ik4erT1Se0LZeoIg3UdmsqBMlBZrgX2F7mwGwTpx6vWOQvUU3VpokeRFjLCZpMjipz7VsOmCAbsCbbWJk7504rUQmnSnKhpWYEmMS7IhbZTLGPTzl+zSSbmeqRmdp6e0c8dOYMCJZmkEWUit1Dge8lUswsvxb3Cvi/Nkrwsk8EDPeoeLOPqK0UJdVNiQA6suLC/qDtltauXeGRyRiWeCJ5Y2sjezxxsixYlAAjyWsQCO75bC2ik1bzPJJHRo6QSe0RRtIGTJQ71NJDfG9gLSSGx9V87HSfiHMaCFbUVM0sOEQAhLBazKRplCIrMioqZbA7yLc7b924nJDD7UqUZNUjTdJKcB45I8GUuwf3pU9pvj323GrvwCF+kZZ0XrZO1zAsLbgAnESPuQBvluLbbaBLTcxwSU9XUNFG0UKiSNcRk3WhV2Fj9tmcofnex0l4RzgYo42WmijQLMavCNoijRMipKIiA2ByRiCAQrX+yRqDS1kzLFUmjgylMQimFCuYd+ozKidW8oAW4e6eb2PjTDhHH6ipqFXCJco16xFOrM95p4mV85lMZxiAKjqWNxvYXDtQ8QZw9WVoUD+7kiMPvZWMQe5ly9W3CFTdd7/ACs/JtfUzRGSoIOQUqBD0rZC5/4aTMbjft8aq1FXHGKucURknRFRFgtLEjzQxNH1ciXVVfE3C9wG1thz5Ur6hIerHTwQrOYhmlKIlykkCC1pCZwFJIY4+nz2Bs/M9Tb2kGHomeSBYMG6wMTSKHMmdiSUyxwHafOpnJHMFRUSOk4G0UcqnotB+VzuuLO2YGPxAgb+NVOr4m9PlVzRUk1S8skd46QrIYqUsJmLBmY5KFQXsAWW5IOnI4xUxNPLnTSJFJTwrhAVZkqHhKjLM7BJCALWvv8ATQehaR86/wCxTfcP7S6qsvNlcscMgalkariEkMYDLgWeFQjPkc1PUxzstjbbfWKzmKWrgnlxHstPUWnjHZN04ooZGS5uMllLBgLXC2Bv5Id8NmiT8bPOQIVqSZMtxh7LSZXHqLX0pkh4ivDREk8PUmQR04bJJEzF1XrZMJXWMHusLkX+pm0nB4q0cTp5suk9YMgrFSQKejIFx6aSUfsoqBw+knqkno2yRZyWgBQFVUlvCsHsMd7MCPGgfycNrpIYJZ5o1kgCu0WN4nkjBDM8u5xI3UKBi1icrAahcE5ubi0MiUiIgyeOV5GywjNwjiMWLs67gXAFmuTaxzSVteeJ1ExCGiiiEciCS5V0TqllGNma74nxsR8hrrzRzXTCJI4JwKqbE06x9zdTtKLIFvZCSAwPploq0cGo2hiWN5WlxAAZlVWsAAAcQAfvtqPyz8E36xN/eNrfgPCegrF5DJNIcpZDtk3oFW9kRRsFHp8zcnXlr4Jf1ib+9fRCHmzE1NmJUGJFDAXxaaVo1a9xbucbjfWKWdpkRcmDMGZCWaPqZomKhGCsQQW8m6MouSfGOY+meIKr4hzTe7YlclIdmLIrkLkAM7m9sL6Ww8XREhhqyi1GQAjyCRM6FyHjYBUsWIZVZrkAAjIaNJ05hZz6qHNgwbAPjlG0rbtIuYkwYkAGygXA1qavpGIhg8aOscpmBaTFI0ZTa+QmAAdgUPi/aLtrnwueQq7ZK+S2C5qY8mEh741VZPeECQdpfJ2FgPG9GvV6ncHZMo0WSOxCxkq4CBepMMsVcGRgVwJsTbQShVuoLjqOwLLYAOwL9nVPSyVFJCsLgm3U2O+ovKoT8ZSssJj/AJsBkwxLBJCFXCwCBVxPjfP/AHdda8uIrjq5rYozO4WQxAFIz8LI74qwsrC5Ybgm/Dkyry4hLERd4adbyduLiZg6FSiqCAtlviPGiPQNGjRog0aNGgNY1nRoDWG1nWDoPn3mLptUystS8MolqQDAwaR3NS4jj6YYPdVLM1vskY3ZjrS8mQCTQ1fXjbOOoQl2kjEdh0r+M1DLYGwJ8qSQ7HKMVRVVMhnlSR6mfYMq2UPUAOsa3eQkqVyNiCu17DXKq5O9oPtU01S5Rbxy9R5HMZzZExEJeIhHRu5WN+oCPXRpVYEkltF7LKLhGEPSleNHBbpKWyt0GPzFxdh5XdlwSN0dZpIglQQ6mSMAyiRkAuVYqGXtY5LkO4gG9r2bg34O8xk9TWdJJAEUxKkuMUjhCGa+wYZiwAwK7eAOVPyHGVSUVNcWLs/xLGblDIpyK3uCrAhAwLY7LZiAqfEqmQ0gg6vXURZutOq7F5i4PUdRLIh73YJuDncgXt6FwGYNy/SsFxBnhIW5Nga9Nrnc2G1zqr8N5GiWCSrgrZkIiDxMxROmUs7GR1Vwuz5hVZWIuPrqz8vwY8NoJAerSxTMGjbsaQtUlIZSfBKMQ+BtvvsVA0TXpVZRxyrhLGrre+LqGH7jqncwskEvuqWnxpIlm3iBZUeWz9O3wEIsjbeSRq8LqJLw+NpRKVu2BjPyKMQcSPB3H9Z+eiPP6nmCSVAEip8ZQWhDIpYwyyyLdVdlWRnRA+NwDlf6ajwcxSQrFFSRwoHwLCKnVSXIqQ/umkRQbxKD3bb2Lba9HqeEU8idOSCJ0sFwaNWXFdwuJFrA7ga5VHAKR0VHpYHRbYq0SMowvjYEWFrm33n56LVC4dxpDRVtb7PSpOIEdrRqM3MQdg1yDIA97b+nn11ceV6maWJmnN2ysAYljNrL9lZJAR9bj7tSp+XKN2zekp2bHHIwoTja2NyPFtrakcN4VBTqUggjhUm5WNFQE+LkKACbAaI88h5iq+iX6KCJGxiIprCNhOsSrGvU98cC3om4+uoMdU880StS0/WRpryGijaRDHKmLFHlHS3cubMxJsfXXqwo48QnTXEG4XEYgg5A28Xvv9++oddy9STG81LBIbk3eJGNza5uR5Nh+4aLVFmr+lFPXKlCDJ1rRdLGVmpC5VmkveRgUyYEDH0NxuJzHVBXIp4vZo5WRSYcY4zFVJDHi2fvCRk2wGJHnV8PAaXN5TTQ9R1xd+muTKfssbXI8bH5DUr2OPHDprjfLHEY5Fsr28Xy7r/PfQrzXiHMdRSrVEileSOcwRKsDKXZ1jmkY4sxsVLXABuQCTrrV8ZkVKiWFaRqdKeKpjUQHJg2QhBOdrpgtjb0Fra9EWgiD9QRpncnLEZXICk383xAF/kANcDwWmwaP2eLBlCMuC4lBchCLbqLnb6nQqo8uU6Rzor0tOpqeoWZabovnAyOuSlnuN2a9/IGnfN1JHHQVpVFXOJ2ewAyYpbI28mwAufkNS6HlymgdXghWPBWCqgCqOqULHEbZHBRf5DWnNswFK6GIS9UrCEZsVYzsEGTeVXuuSATbxvoiLygfecQ/Wx/hqTSqsxmrJjTUsVSjx9KpZ8REZY2GCNIQ2ZVS4ZVBsbX1z5M4LNesR62fNKkKzR4AMRT0xBs6Mb2IF772v5J05qOCGKNmPEKpERSzH+bgAAEk26NvroKhScQEdTWcJjQwiSMOrRoWCSMi9aGIsFDHEEoSAAb3FhbTOk4BRVtS2VOYxSLGsK2kglQnJi4AI7fhAYDyrbn0eQcEeRFdOJ1hVgGUj2c3DC4IvB8tQxy8pqSPxpV+0iL0NOG6RY2uOhZhkDYkGxva1zoqVy1SSR1FUs0jyMojWN2FgYbMV8dpcOXDEWJst/TUzlSS8Un0qJx/wB8+o/8nJv+VK3/AOl/9Po5GiK07qXZyKicF2tk1pn3OIAv9wA0Ql5nkUcQUFgD7KWVbBmJjaQlkS15GUE9nggtfxqNTx08tN+UQwhCCwnUxrfqxqzsy2sblVdVJYr3XtqVzRJIOIwmNypWJGK/ZcdR1Ktipc2DEgC17bnUjhs0biKSIHB+5JnbK1wiLttGqyWZcV+0Q1rsTorpUxDC64KG2fNmwJUFibhQGRha7eLDECxOtamZ1KoZQAq3KrIFnPRKMQUC4uMS2WAHgDe+2I+IoUZ2d2KsYxYByjBr2sI1LujJ8AvdQG3BvrSfMmyYOoJjkGdpYTi+blr2lQCQOVJ2JAHpYrQOcXCKIgt4ksoUNGsjdFVQYugFiliAtmvdgNReSEHt7yCNlyo4gDiqowRu2wHhlBwYWFio1vWwdVzsLyZGWOSMMHUKUQXZFvYgbCQWLnuIIOufJaoOJVIjUhRCu5YNl1W6gJsTc2cAsTdrXubX0R6Ho0aqfOPH56aROkYxGqZys6NJYZAAEIwaJSMveYsARuNEWzRrzvifOFZFCar+bGJ2mSOKz9VWgWYqzPlZ/wAndlxWwPk472HifHnjL2CWWkee5/OQgWvf4d9BY9GvNZefqpCzPFHieoI/dyKM4QCV6tyshID7AC2Prvp7xfj1StcKWFFxCIxYwyS/lGcblCBGLL5P1+WgtusHWBrJ0Hm/CJgpqI2k8VNRKMbkxoZpAJCrFg2EihgAFFmvZtzqfNwcP1A6+7lK43+OOeQOWb2hmNx3GIdMEjMgCw1w4Ur2qWKAY1M7qpZLOI5pMCWcHom+ZXEfYJuNT4IAzNEkisy3jvdCkjElpAxQdRJyhVnPbcspF97GgiqySksoxOIwICpGFXcyMWGKvG3dZN08epX8OkbrF4wkaM2Md1LOZo3dZEkdcS8YYuygklmd23uNM6KlWESMZQOpKJAzkqUJCK4cXMZfH0AF9za9zojke6yMAJMmBjFkOSOz22ts0YJuxscQbG+ggo8pWJyqEYnqlUZZNwUyhRmZhgWLNkF7XTftIPDgqW4JCt3Np0F3+M2rRu257vnud7+dSoeIllWQoqwON2d1k6pJCF/iCNGysrZAMTfdbgAxeXZi/A6d2Ny0qMTsd2rAfQAevoAPkBomvRNGjRog0aNGgNGjRoDRo0aA0aNGgNGjRoDSHm8+7g/Wqf8Avk0+0m5lS6w/SphP/bGgj8qn33Ef1z/y9LrT8IdNPLw6pipwDI8ZXdsRifj3/o3105V/K8Q/Wz/cU2q/Q1vEmrOIdanZaEowhZmUEGIWuFvlZ928fL66Bx+DOnnj4ZTR1AAdUAFjfs8p+3Gw/ZqtmhrhzJ7QFToGDE9+/RWwvj+d1De3yvq+cvf7LT//ACY/7C6hkf8AtEfqx/rkH+WgT0PHqx+LzQGll9iCBVlKYoJVBYtkbZK18Nr7hdtzptyc14ZP1mo/vpNPLaR8mpaB/rU1B/7+XQIOaoI3rsGCNJ7MOkjNbKQPIy2FxkQyKbZAD4r3A0n4HVtEzsevChSQMcSyySo0qxtIuDNFOqAMxUXOxb0Gm/NUoXiAYJm60ylQC9wFlLMwRLZ4kIxB8hSouXAK6SeOINTu0iyk5hAgF8CAqIyXKkwxMDYFsWH2hua8w4qkUmYWVzKyDJD02kRo0Vc5EN2uzGxJjPi17b8KuuyifoCMupcmQ4YIAylnJxxEqnGwYrkFLXNr66cSmw6jMpkxQ7jeQYMyhg7+t4wTdbZEbnzrHE4ysTYWXDJVZFUdFiktnBKWHTW0YGQAzZTuF0FX4byvWRu5n4jI+weNjGzSD2RzEWKsjAsFcEGxJ+oGWm3KPDWNVJ06whxEqSuIoci0RCgN8Q8ePG1thvdgOCnKaVt3kBjJEWSxCRnDsAbLKC+MhDr4Unc21I5TH88lIUhTApVi+SsrSSFSqABYxjbwLm/ddgSSG54RV/8AKL/9RD/9uq3z1VRUkUDVax1c3UJV5YRdYkAaQgRqbWAAF9siL69C1xkpEZsyilsStyN8Wtdb/I2G300R5xHXwvWPF7JTLNUSyRRTGPMSxCN8y1iCWBVchcXVh9bLEqI0hi6lDROGNR01WIoqPDUQU9yST2szB2NtlX1869Rp+DU8YQJBGojYsgCAYMQVLL8iQSPuOsScEpyuBgjK2dcSgtaY5SC3yY7n5nRa84qZ1MssZpKeSoaVo5nWklLOjR536V8u61rhiCLH1trKSUiVPs8nD4FZZoo4HxIDluk0oAuSjoZMwD6b/ZOruOTKDDp+xw45ZWwHxWtlfze233anJwSnAUCBLK4de0bOgCq4+oUAX+WhUWWgrSSVrYwLmwNNcgegv1Be2tPxfX/p0X8L/wDt0+1g6I8c4xwaaop6mJqyESAzSENF0rIs1UpkMhlIRTlLkcScLj5HTrljh9RHF0quaKcjFRGkfjp7BfdvYNZo3EmAYKRe+2O3AoQDUh8GvUTSDH3TLlJPaRpVydbmMozEouNvPq9ihcl1RQEWYhdyoVUQn8m0YGLNkuXcCGBB2ABppWVbrdJTiyMgyMllKvcRyhUW5YyWiZdha58DcrYyExERiVsQW3JZozGqZyNZ9nHxENdAT58aUcqNGFhNxFYhYmd+nmoLxee8Wbt7QAlsQCANc0pPhLBABcRTYh8S6hGbNrKDfBFyDMRHc3LEAItfxdY41qMkLPGhEgVjkS8YBUDpnAs0S7ncAiwxN8pMU4OrvsRUKX2xC3rQXJH2Qu5N/Ft9asojjYPGigqzyAKzFVYqVHSZWZVIyU3XYIQB663gldOExLG+BeVYslCmyy1BRioIKXxJtsR9NE1dKmujjALuqhiApZgLk2AA+ZNxqTqh1v4KqB3hkQSxvCVxKzO11S3b3sSosLXXE/t07/kZR/mS/wATUf6miLDrGq+eTKP82b+KqP8AU1qeSaP82f8Ai6n/AFdA24jxWGDp9VwnUkWJL/ake+KD6mx1Dk5opQrt1gcJWhYKrMwljVnaMIqlmYKCdgb220s5l5MFWI16zxpFGyxhe4iRscZGZiS+IXwfNzvrhQckmOoiqOtdlnlllAWyyGXrlNr9rJ1WAPqDY+BYGdLznRSRmVZj0wGOTRyICI8ciMlGVsgNr7m3nWDzpR4K/Uc5MyhRBMZMkALAwiPNbAg7qNiDpbWcmO8NPGJ1DQByrFCVLmRJEJXIGwxsRf11Al5DnZjI1QhYyvJgTPgvVRFIDiYSeVva+O9rCw0FupuYKeQ2WUEiQREWIIkZcghUgEErvvpmDqnRclkVEdT1Qr9bqS4ptIoWyIbkm6tchr+GYaecT4BDUMHk6wIFvd1E0It90Uig/edA20arp5Mpvzqr+Oqv9bWP5F0359X/AB1V/q6B/JMFtcgXNhc2ufkPmdKOZ5gBTgmxapiAHqbOCbfPYE/s0h5k/BnTVUaxmWpVQ4Y5VE01wARiBK7Kp382J1rxLlyOhFLPA8pkjmihvLI02UdVNFG695OHkEFMdx8iRoHvLH5Wv/Wz/cU2mnFPyMtgScG2Hk7HbSvldbSVx+dWf7qAf+Gnt9BC4EhWmgUggiJAQdiCFFxb01Ewb28NicfZiL22v1Btf56WcY50hg4jTcPNrzqSWv8ACx/Jj/pEMP3fPTjmOpljpZngjaSUIcEXyWOw/cdz9BoGg0i5O/2dv1ip/wATNrjyBU1T0MXtsbR1C9r52u2Ph9vmLftvrfkgH2Zr/pNV/ip9Aj5qN6xl8Xgi7zaykTPixYq2FmIYG3xKvpfUSKnSfASiIRNiDEB2MEuc1lC+6jQLkrAglrKzKV3m82skValQ0YYrTOy2Dl/dMA6qUBIuJRcW8C/pccKqpsGlBBTFhdVa4IUh8iGsT0gVZXbtdEYix2NN5eFXjjzLskY6qhGKKGwY5OBKczkpIOQAyAB83nimjEgm6aFiWXqBQDi8vwGRcj4k+AnyL2Ftl1AAtOAgLdW7qHUNYtEiDHcgRgyAXiXEAEHcknhPW2a2GyzuiASLGX6F36UZdsneSTDYEghd8bFdBB4msZjlksHIAD5BZIs8e9blVMoayYu+eXVQgeLOOS61Za6V42LRvTRyK2RKkO8oGIIDCwXcG+9/Gk0leI5YU7CVkmSRvhWNkanVUsxBLBVVwuV2VLgt4LjkOhaKsqEvlFHTU6RtYDtJmfEgeD3Xsfn8tDV+0axrOjI0aNGgNGjRoDWDrOsHQeb8FcRrLIkaqXlqt2MaxsY5JbiU4lyrDC53IwXwL3sDKSRYhS3aHCm12uysL3ZsZQw3KqFew3N9V/hfUjeqReleOqnks4ZYlyEjLnIBipdXBZmJsAgx7rh5HHcEBjIx7lkKI5bFoysiqqgEBiqtcqbRgix30aayhwxvcdTIECQjBlOZKtIT1HBydVChcQQb4gHSrwQkyqqsxCFlLZXuOkwQhlsHdMQ1gpZj666QygvEVCdQghXsSwZAQRbJiRYKrHILcWyJsNReIBGBjUXSQBUjLgAbHLfqbiNhcqlmDC4J0HOLigMoRJQ2bm8OfUKlmfq2ZVZzY7b2QXABGO+IxbhlLb9Ki/xXjWtQCWimn7sHDgLFNOmTdI9RHONgEkYXAta5I7W12gQDhlH24BpoGC2tiJJ1cLb0sDbRNXjWdYGs6INGjRoDRo0aA0aNGgNGjRoDRo0aA1X+d/yEX63Sf4qDVg0g50I6MV/0ul/xMOg25Z+Ot/Wm/uodIeTuWKimq6yeaqcxPLI0MGd0EbtlmQfBF8QBbwT67O+C2jq62End3SoW/wCbJGkZt9zRH9/10mHBeI/jo1uUXsnS6OGbZYfFlhjbLP6+NA74Xxegq3LQS080ii5KlWcAHY38gX0sn56hTi0fC9rtGSXv4lPcsf7VBP3lR661ouB0vB0r60fDITMwtbEAXES/TIm39ID01P5Q4jBX00NcsUYdxdtgWV12YZWvcG/7NBMXmKE1poMvfCLqkemJa1vv9bfK2ovIjXpn/War/FT64yco0UdW3E2VlnW7NIZHtYLie29scfTUvkqErRxFlKtJnMVPlTUu8pX9he2g15v4O08SvGAZoW6kd7bmxDLc3AJUnEnwwQ+ltVunZZI2bIopyVXRArQM2eQKMSscwVTmWVRd2Kkg216HpNxXl6OVmkUtFKwxZ0t3r+bIhBSUencDa5sRouKbxCJI0i6cStE7XAjhj6Kh+jIZSsm7qMGZsCpGQ7b2bUekoVo8XNNEkEbBPdm/u2jVmkwZPeFumilns3x2NiLsuK8q8Sa3SqKXtZWB6ckR7Bbco7Ellsp3sQoFtZk5PrZSBLJSxx33jVZJgVKypjd2XbpuFtYi6g23I0WkVQkDpJ0jEWEiDNI1YTTq7MIlsffG6tig2VWIa4B16FypwjoQ9yokkjZukdgiEgBY1AAAVFCqLAeCfXWOBcsQ02LAF3VSqu4XsU2usaKAkSm24UC9t7nfTzRkaNGjQGjRo0Bo0aNAaDo0aCjc7UDRlqlL4OB1McRjLGDjKxKnGJ191KbbLgdgGOuFFxJZPeozOxKuyXxjvKoAIVFZs16RCgOb53uQVGr8y/TVRr+RIuoJaVzTuGL4AZQMxFrtHcGw2NlZd1B8gHRUOolgKttlEAiExFus7o9mQ3Jz7CrKAS7ElhvbWk1WYI3zJAji6jyKSre7HvZTEre8bqIl/HZLa+51rU8q8QwMcctOoK4ZXkDY2IILFWcndiDn2k+o2Pej5HmJ9/VEKPCQAiwKCMrm5Y2xBAsAQGIB0Ur9l9tl6SxuGJfNnUBo45expb5GRGkiBRA5vZiRiq21b+alAgiUAACopwAPpNHt+4aZ8L4bFAnTiQIvnbySfLEndmPqTvrjxHhfWkiLOenG2fTFrO4tgWPmym5sPW3y3M6ZDRrA1nQGjRo0Bo0aNAaNGjQGjRo0Bo0aNAar3O35CL9bpP8AEwasOo3EqFJo2ikF1YWNjYj5EEbqwO4I3BAOgWcf4fIxjqILe0Q3xB2EkbWzhJ+yGsCD6MqnxcHvwfjsVRdVJWRfjhcYyodx3Id7XBswup9CdMKaLFVUktiAMm3Y29SfUnzqHxTg0NQB1YwxHwsLq6/VZFsyn7joO/EOHxToY5o0kQ2ujqGU2NxdTsd99c6KhgpoysUccMYJJCKsaAnySBYaXDlkgWStrEX5dYSf9qVHb+vWByjTk3mMtSf+cStIm3/wvyY/Yugh1VR+MWEMQvRXvNNbtnA3EMR+2hPxuO23aCSTjawNYRQBYC2ttAaNGjQGjRo0Bo0aNAaNGjQI+dOYPYKR6rAPiUGJbAe8dVuWsbAXv49NVuL8IcrHpikRpn6fSVJ7o/W9oJJkaNcAqwsTt9PvunFOHRzoI5VyUMr2uR3RMHU3BHhgDpdxXlamqGd5EbqPh3rI6OpgzwZWUgoRm248330G/LXMC1VKtVZUXuytIrqOmzKTmNiNr+mxF7aR8N/CEswRkppMJKr2cNkLAEKyyN6rkDcLb7yNO+DcsU1KpjhVghUqVaR3UhmZmJDEgsSTc+bba50XKdJCCsUIQdcT2UkL1FAAIA2At6eNBy43zWKafotBIw9nknzFsSILXRR5Lbj5eR5vrrylzMtbTtOECYOyMA4kAKgNcOuzAgg7fPXU8uQdhPUYxpLGrNIxbGoIL917k7Cx9Lba04FyxBSACHqAAMCGkZgxlZWZmBNmbYAH0G2gUcP/AAgIxJmiEUZh9ojPVV5GiLKFZoQMkL5AqBl6gkEanDnyhuAZSoK5ZGNwgAV2IZ7WVrI5xJv2nXBuQKM7HqsArIitKzLGjsrYoD8IBC282sB4213/AJD0fSMBRihtkMz3WWRN7fSRv22+Wi8bJzvRlQwkY3DGwikJGBUEEY9puygA2vkLa2pecaZ4pqjIiGLAl8WJPVVSLIBle7BbWvfUWPkSkWFoR1MW8nLf41e/jHyq+lrDxudB5LiWlkpoHeMStGxYnIjpMhFvkbLYfXfQ46S890YxtITcAt2OMFLOpLXXtIZGGJsdjtroOd6LFW6p7iQAY5FIK47sCl417lszWByHz1zPJNLi6HqHPHNi/cxRpnyJ+ZaVyfvHoNdqjlSF5TNnKrOe/GQqHACAK1h8PYDYW9fQ20ONYudaVrKrEye7umLC3VaNdnICtiZFyxJtcfMakUfNtHLDJUJODFGbO2LCxNitlIybIEFbA3uLX0uoOSIkYmSR5AHJjW9lRbxNa1tyemtyb+trX1twnkalp6eSmjzCyOr5XGSvDh02BAtdcFIuDci5vc6HEmj5xp5HlCk9OKETPKQQoBLgriRkGXA3BAI8W1svOdEVDdcWKs26uCBEAWJBW6+V87nJbXuNc25WRYKmKN2zqImRnc5Es/UOZtbfKRibfS1ra4ryVAYpI5HkkaVSruxXIk9Pu2W1x00AFrWXcHREmq5zpFUESh2ZclUXBPxdt2ACN2t2sQe1ttjrhXc+0caO4k6gQsHwG64JK17G2QJjZbi4yBHobcqPkaCNOmkswRls6hlUSNdrOwC+RkdhZdhttqNSchoY2WeeSR2VkuCAqI6zrggC+B1nNzc3tvYDReGNVzzRJf3wYhghABuGbIDyLWurC/gEEemup5yogDlOqlQuS7kgvYBRYHJrkCy33I0oovweRRtI4qJi8hBZiI73Vy+9k7jcsLm+zfQWmU3JECSI4klKxvnFGSuEbFw7kdtzmwubk/S2hwyquZ6aNYHaQdOoNo3+zYIz5E/ZGKn/APr25fyworKRUIcwxUb3PTvkLWuDtaxtc+NL6vkCkeIR4lT9p1sHkBjlixZrb9kjAfK+o1D+DinjMLLLJ7oufEYyMl7/AAoMBv4WwPrfQ4tvC69J4kmjN0kUMp8XVhcbempWl/A+HtBEsRmeXEAAuFBAVVW3aAPS/wB5OmGiDRo0aA0aNGgNGjRoDRo0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4582886" y="1058570"/>
            <a:ext cx="7434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AG</a:t>
            </a:r>
            <a:r>
              <a:rPr lang="en-US" b="1" u="sng" dirty="0" smtClean="0"/>
              <a:t>G</a:t>
            </a:r>
            <a:r>
              <a:rPr lang="cs-CZ" b="1" u="sng" dirty="0" smtClean="0"/>
              <a:t>LUTINA</a:t>
            </a:r>
            <a:r>
              <a:rPr lang="en-US" b="1" u="sng" dirty="0" smtClean="0"/>
              <a:t>TION</a:t>
            </a:r>
            <a:r>
              <a:rPr lang="cs-CZ" b="1" u="sng" dirty="0" smtClean="0"/>
              <a:t>, HEMAG</a:t>
            </a:r>
            <a:r>
              <a:rPr lang="en-US" b="1" u="sng" dirty="0" smtClean="0"/>
              <a:t>G</a:t>
            </a:r>
            <a:r>
              <a:rPr lang="cs-CZ" b="1" u="sng" dirty="0" smtClean="0"/>
              <a:t>LUTINA</a:t>
            </a:r>
            <a:r>
              <a:rPr lang="en-US" b="1" u="sng" dirty="0" smtClean="0"/>
              <a:t>TION</a:t>
            </a:r>
            <a:r>
              <a:rPr lang="cs-CZ" b="1" u="sng" dirty="0" smtClean="0"/>
              <a:t>, INHIB</a:t>
            </a:r>
            <a:r>
              <a:rPr lang="en-US" b="1" u="sng" dirty="0" smtClean="0"/>
              <a:t>ITION OF </a:t>
            </a:r>
            <a:r>
              <a:rPr lang="cs-CZ" b="1" u="sng" dirty="0"/>
              <a:t>HEMAG</a:t>
            </a:r>
            <a:r>
              <a:rPr lang="en-US" b="1" u="sng" dirty="0"/>
              <a:t>G</a:t>
            </a:r>
            <a:r>
              <a:rPr lang="cs-CZ" b="1" u="sng" dirty="0"/>
              <a:t>LUTINA</a:t>
            </a:r>
            <a:r>
              <a:rPr lang="en-US" b="1" u="sng" dirty="0"/>
              <a:t>TION </a:t>
            </a:r>
            <a:endParaRPr lang="en-US" b="1" u="sng" dirty="0" smtClean="0"/>
          </a:p>
          <a:p>
            <a:r>
              <a:rPr lang="en-US" dirty="0" smtClean="0"/>
              <a:t>Corpuscular</a:t>
            </a:r>
            <a:r>
              <a:rPr lang="cs-CZ" dirty="0" smtClean="0"/>
              <a:t> </a:t>
            </a:r>
            <a:r>
              <a:rPr lang="cs-CZ" dirty="0"/>
              <a:t>AG – </a:t>
            </a:r>
            <a:r>
              <a:rPr lang="cs-CZ" dirty="0" smtClean="0"/>
              <a:t>latex</a:t>
            </a:r>
            <a:r>
              <a:rPr lang="en-US" dirty="0" smtClean="0"/>
              <a:t> beads or</a:t>
            </a:r>
            <a:r>
              <a:rPr lang="cs-CZ" dirty="0" smtClean="0"/>
              <a:t> </a:t>
            </a:r>
            <a:r>
              <a:rPr lang="cs-CZ" dirty="0" err="1" smtClean="0"/>
              <a:t>eryt</a:t>
            </a:r>
            <a:r>
              <a:rPr lang="en-US" dirty="0" smtClean="0"/>
              <a:t>h</a:t>
            </a:r>
            <a:r>
              <a:rPr lang="cs-CZ" dirty="0" err="1" smtClean="0"/>
              <a:t>rocyt</a:t>
            </a:r>
            <a:r>
              <a:rPr lang="en-US" dirty="0" err="1" smtClean="0"/>
              <a:t>es</a:t>
            </a:r>
            <a:r>
              <a:rPr lang="en-US" dirty="0" smtClean="0"/>
              <a:t> with bound </a:t>
            </a:r>
            <a:r>
              <a:rPr lang="cs-CZ" dirty="0" smtClean="0"/>
              <a:t>AG</a:t>
            </a:r>
            <a:r>
              <a:rPr lang="en-US" dirty="0"/>
              <a:t>s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9721" r="23661" b="18743"/>
          <a:stretch/>
        </p:blipFill>
        <p:spPr>
          <a:xfrm>
            <a:off x="7261221" y="3700286"/>
            <a:ext cx="4756606" cy="297304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50407" b="29918"/>
          <a:stretch/>
        </p:blipFill>
        <p:spPr>
          <a:xfrm>
            <a:off x="8062332" y="2489121"/>
            <a:ext cx="3955495" cy="11296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56" y="1910227"/>
            <a:ext cx="2565765" cy="27109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7" y="3962675"/>
            <a:ext cx="3606998" cy="270826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0375" y="6488668"/>
            <a:ext cx="474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Hemagglutining</a:t>
            </a:r>
            <a:r>
              <a:rPr lang="en-US" sz="1400" dirty="0" smtClean="0"/>
              <a:t> </a:t>
            </a:r>
            <a:r>
              <a:rPr lang="cs-CZ" sz="1400" dirty="0" smtClean="0"/>
              <a:t>: Orthomyxovir</a:t>
            </a:r>
            <a:r>
              <a:rPr lang="en-US" sz="1400" dirty="0" smtClean="0"/>
              <a:t>uses</a:t>
            </a:r>
            <a:r>
              <a:rPr lang="cs-CZ" sz="1400" dirty="0" smtClean="0"/>
              <a:t>, paramyxovir</a:t>
            </a:r>
            <a:r>
              <a:rPr lang="en-US" sz="1400" dirty="0" smtClean="0"/>
              <a:t>uses</a:t>
            </a:r>
            <a:r>
              <a:rPr lang="cs-CZ" sz="1400" dirty="0" smtClean="0"/>
              <a:t>…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19687"/>
          <a:stretch/>
        </p:blipFill>
        <p:spPr>
          <a:xfrm>
            <a:off x="4582886" y="4981973"/>
            <a:ext cx="2497518" cy="154483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582886" y="4712337"/>
            <a:ext cx="25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Bacteria agglutination</a:t>
            </a:r>
            <a:r>
              <a:rPr lang="cs-CZ" sz="1600" dirty="0" smtClean="0"/>
              <a:t>– </a:t>
            </a:r>
            <a:r>
              <a:rPr lang="en-US" sz="1600" dirty="0" smtClean="0"/>
              <a:t>Salmonella </a:t>
            </a:r>
            <a:r>
              <a:rPr lang="en-US" sz="1600" dirty="0" err="1" smtClean="0"/>
              <a:t>serotypization</a:t>
            </a:r>
            <a:endParaRPr lang="en-US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6" t="23791" r="13137" b="10588"/>
          <a:stretch/>
        </p:blipFill>
        <p:spPr>
          <a:xfrm>
            <a:off x="991730" y="2038257"/>
            <a:ext cx="1091446" cy="20143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4" t="16500" r="8399" b="15123"/>
          <a:stretch/>
        </p:blipFill>
        <p:spPr>
          <a:xfrm>
            <a:off x="2382467" y="2038257"/>
            <a:ext cx="613570" cy="20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0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595" y="131373"/>
            <a:ext cx="10178322" cy="890603"/>
          </a:xfrm>
        </p:spPr>
        <p:txBody>
          <a:bodyPr/>
          <a:lstStyle/>
          <a:p>
            <a:r>
              <a:rPr lang="cs-CZ" dirty="0" smtClean="0"/>
              <a:t>SEROLOGIC MET</a:t>
            </a:r>
            <a:r>
              <a:rPr lang="en-US" dirty="0" smtClean="0"/>
              <a:t>HODS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8594" y="1272988"/>
            <a:ext cx="5648905" cy="545054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</a:t>
            </a:r>
            <a:r>
              <a:rPr lang="cs-CZ" b="1" u="sng" dirty="0" smtClean="0"/>
              <a:t>OMPLEMENT FIXA</a:t>
            </a:r>
            <a:r>
              <a:rPr lang="en-US" b="1" u="sng" dirty="0" smtClean="0"/>
              <a:t>TION</a:t>
            </a:r>
            <a:r>
              <a:rPr lang="cs-CZ" b="1" u="sng" dirty="0" smtClean="0"/>
              <a:t> </a:t>
            </a:r>
            <a:r>
              <a:rPr lang="en-US" b="1" u="sng" dirty="0" smtClean="0"/>
              <a:t>REACTION</a:t>
            </a:r>
            <a:endParaRPr lang="cs-CZ" b="1" u="sng" dirty="0" smtClean="0"/>
          </a:p>
          <a:p>
            <a:pPr>
              <a:spcBef>
                <a:spcPts val="0"/>
              </a:spcBef>
            </a:pPr>
            <a:r>
              <a:rPr lang="cs-CZ" u="sng" dirty="0"/>
              <a:t>AG </a:t>
            </a:r>
            <a:r>
              <a:rPr lang="en-US" u="sng" dirty="0"/>
              <a:t>with</a:t>
            </a:r>
            <a:r>
              <a:rPr lang="cs-CZ" u="sng" dirty="0"/>
              <a:t> AB </a:t>
            </a:r>
            <a:r>
              <a:rPr lang="en-US" dirty="0"/>
              <a:t>makes an </a:t>
            </a:r>
            <a:r>
              <a:rPr lang="cs-CZ" dirty="0"/>
              <a:t>AG-AB</a:t>
            </a:r>
            <a:r>
              <a:rPr lang="en-US" dirty="0"/>
              <a:t> complex</a:t>
            </a:r>
            <a:endParaRPr lang="cs-CZ" dirty="0"/>
          </a:p>
          <a:p>
            <a:pPr>
              <a:spcBef>
                <a:spcPts val="0"/>
              </a:spcBef>
            </a:pPr>
            <a:r>
              <a:rPr lang="cs-CZ" u="sng" dirty="0"/>
              <a:t>+ </a:t>
            </a:r>
            <a:r>
              <a:rPr lang="en-US" u="sng" dirty="0"/>
              <a:t>c</a:t>
            </a:r>
            <a:r>
              <a:rPr lang="cs-CZ" u="sng" dirty="0" err="1"/>
              <a:t>omplement</a:t>
            </a:r>
            <a:r>
              <a:rPr lang="cs-CZ" dirty="0"/>
              <a:t>: </a:t>
            </a:r>
            <a:r>
              <a:rPr lang="en-US" dirty="0"/>
              <a:t>binds the </a:t>
            </a:r>
            <a:r>
              <a:rPr lang="cs-CZ" dirty="0"/>
              <a:t>AG-AB</a:t>
            </a:r>
            <a:r>
              <a:rPr lang="en-US" dirty="0"/>
              <a:t> c</a:t>
            </a:r>
            <a:r>
              <a:rPr lang="cs-CZ" dirty="0" err="1"/>
              <a:t>omplex</a:t>
            </a:r>
            <a:r>
              <a:rPr lang="cs-CZ" dirty="0"/>
              <a:t>, </a:t>
            </a:r>
            <a:r>
              <a:rPr lang="en-US" dirty="0"/>
              <a:t>if formed</a:t>
            </a:r>
            <a:endParaRPr lang="cs-CZ" dirty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+ </a:t>
            </a:r>
            <a:r>
              <a:rPr lang="cs-CZ" u="sng" dirty="0"/>
              <a:t>sen</a:t>
            </a:r>
            <a:r>
              <a:rPr lang="en-US" u="sng" dirty="0"/>
              <a:t>s</a:t>
            </a:r>
            <a:r>
              <a:rPr lang="cs-CZ" u="sng" dirty="0" err="1"/>
              <a:t>ibili</a:t>
            </a:r>
            <a:r>
              <a:rPr lang="en-US" u="sng" dirty="0"/>
              <a:t>zed</a:t>
            </a:r>
            <a:r>
              <a:rPr lang="cs-CZ" u="sng" dirty="0"/>
              <a:t> </a:t>
            </a:r>
            <a:r>
              <a:rPr lang="cs-CZ" u="sng" dirty="0" err="1"/>
              <a:t>eryt</a:t>
            </a:r>
            <a:r>
              <a:rPr lang="en-US" u="sng" dirty="0"/>
              <a:t>h</a:t>
            </a:r>
            <a:r>
              <a:rPr lang="cs-CZ" u="sng" dirty="0" err="1"/>
              <a:t>rocyt</a:t>
            </a:r>
            <a:r>
              <a:rPr lang="en-US" u="sng" dirty="0" err="1"/>
              <a:t>es</a:t>
            </a:r>
            <a:r>
              <a:rPr lang="cs-CZ" u="sng" dirty="0"/>
              <a:t> </a:t>
            </a:r>
            <a:r>
              <a:rPr lang="en-US" dirty="0"/>
              <a:t>if complement does not bind the </a:t>
            </a:r>
            <a:r>
              <a:rPr lang="cs-CZ" dirty="0"/>
              <a:t>AG-AB, </a:t>
            </a:r>
            <a:r>
              <a:rPr lang="en-US" dirty="0"/>
              <a:t>they </a:t>
            </a:r>
            <a:r>
              <a:rPr lang="en-US" dirty="0" err="1"/>
              <a:t>lyze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reaction is </a:t>
            </a:r>
            <a:r>
              <a:rPr lang="cs-CZ" sz="2800" b="1" dirty="0">
                <a:solidFill>
                  <a:srgbClr val="C00000"/>
                </a:solidFill>
              </a:rPr>
              <a:t>+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, when erythrocytes do not </a:t>
            </a:r>
            <a:r>
              <a:rPr lang="en-US" b="1" dirty="0" smtClean="0">
                <a:solidFill>
                  <a:srgbClr val="C00000"/>
                </a:solidFill>
              </a:rPr>
              <a:t>lyse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2"/>
          <a:stretch/>
        </p:blipFill>
        <p:spPr>
          <a:xfrm>
            <a:off x="7192331" y="139848"/>
            <a:ext cx="4709930" cy="65836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7853">
            <a:off x="2808393" y="3829996"/>
            <a:ext cx="2171342" cy="29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0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595" y="186875"/>
            <a:ext cx="10178322" cy="890603"/>
          </a:xfrm>
        </p:spPr>
        <p:txBody>
          <a:bodyPr/>
          <a:lstStyle/>
          <a:p>
            <a:r>
              <a:rPr lang="cs-CZ" dirty="0" smtClean="0"/>
              <a:t>SEROLOGIC MET</a:t>
            </a:r>
            <a:r>
              <a:rPr lang="en-US" dirty="0" smtClean="0"/>
              <a:t>HODS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1509" y="996386"/>
            <a:ext cx="10778958" cy="248927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/>
              <a:t>LABELLED ANTIBODIES METHODS</a:t>
            </a:r>
          </a:p>
          <a:p>
            <a:r>
              <a:rPr lang="cs-CZ" b="1" u="sng" dirty="0"/>
              <a:t>Imunofluorescence IF:</a:t>
            </a:r>
            <a:r>
              <a:rPr lang="cs-CZ" dirty="0"/>
              <a:t> AB </a:t>
            </a:r>
            <a:r>
              <a:rPr lang="en-US" dirty="0"/>
              <a:t>labelled with a </a:t>
            </a:r>
            <a:r>
              <a:rPr lang="cs-CZ" dirty="0" err="1"/>
              <a:t>fluorochrome</a:t>
            </a:r>
            <a:r>
              <a:rPr lang="en-US" dirty="0"/>
              <a:t> – fluorescence detected – fluorescence microscope,</a:t>
            </a:r>
            <a:r>
              <a:rPr lang="cs-CZ" dirty="0"/>
              <a:t> </a:t>
            </a:r>
            <a:r>
              <a:rPr lang="cs-CZ" dirty="0" smtClean="0"/>
              <a:t>FACS</a:t>
            </a:r>
            <a:endParaRPr lang="en-US" dirty="0" smtClean="0"/>
          </a:p>
          <a:p>
            <a:pPr lvl="1"/>
            <a:r>
              <a:rPr lang="cs-CZ" dirty="0"/>
              <a:t>Fluorescenčně značená </a:t>
            </a:r>
            <a:r>
              <a:rPr lang="cs-CZ" dirty="0" err="1"/>
              <a:t>protiláítka</a:t>
            </a:r>
            <a:r>
              <a:rPr lang="cs-CZ" dirty="0"/>
              <a:t> (FITC, </a:t>
            </a:r>
            <a:r>
              <a:rPr lang="cs-CZ" dirty="0" err="1" smtClean="0"/>
              <a:t>fluorescenisothiokyanát</a:t>
            </a:r>
            <a:r>
              <a:rPr lang="cs-CZ" dirty="0" smtClean="0"/>
              <a:t> </a:t>
            </a:r>
            <a:r>
              <a:rPr lang="cs-CZ" dirty="0"/>
              <a:t>= FITC-konjugát, excitace UV </a:t>
            </a:r>
            <a:r>
              <a:rPr lang="cs-CZ" dirty="0" smtClean="0"/>
              <a:t>světlem</a:t>
            </a:r>
            <a:endParaRPr lang="cs-CZ" dirty="0"/>
          </a:p>
          <a:p>
            <a:r>
              <a:rPr lang="cs-CZ" b="1" u="sng" dirty="0"/>
              <a:t>ELISA:  </a:t>
            </a:r>
            <a:r>
              <a:rPr lang="cs-CZ" dirty="0"/>
              <a:t>AB </a:t>
            </a:r>
            <a:r>
              <a:rPr lang="en-US" dirty="0"/>
              <a:t>labelled with an</a:t>
            </a:r>
            <a:r>
              <a:rPr lang="cs-CZ" dirty="0"/>
              <a:t> enzyme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colored product in a </a:t>
            </a:r>
            <a:r>
              <a:rPr lang="en-US" dirty="0" err="1">
                <a:sym typeface="Wingdings" panose="05000000000000000000" pitchFamily="2" charset="2"/>
              </a:rPr>
              <a:t>microwell</a:t>
            </a:r>
            <a:r>
              <a:rPr lang="en-US" dirty="0">
                <a:sym typeface="Wingdings" panose="05000000000000000000" pitchFamily="2" charset="2"/>
              </a:rPr>
              <a:t> plate</a:t>
            </a:r>
            <a:r>
              <a:rPr lang="cs-CZ" dirty="0">
                <a:sym typeface="Wingdings" panose="05000000000000000000" pitchFamily="2" charset="2"/>
              </a:rPr>
              <a:t> (HIV, HCV, </a:t>
            </a:r>
            <a:r>
              <a:rPr lang="cs-CZ" dirty="0" err="1">
                <a:sym typeface="Wingdings" panose="05000000000000000000" pitchFamily="2" charset="2"/>
              </a:rPr>
              <a:t>HBsAg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r>
              <a:rPr lang="cs-CZ" b="1" u="sng" dirty="0" err="1">
                <a:sym typeface="Wingdings" panose="05000000000000000000" pitchFamily="2" charset="2"/>
              </a:rPr>
              <a:t>Imunoblotting</a:t>
            </a:r>
            <a:r>
              <a:rPr lang="cs-CZ" b="1" u="sng" dirty="0">
                <a:sym typeface="Wingdings" panose="05000000000000000000" pitchFamily="2" charset="2"/>
              </a:rPr>
              <a:t>:  </a:t>
            </a:r>
            <a:r>
              <a:rPr lang="cs-CZ" dirty="0">
                <a:sym typeface="Wingdings" panose="05000000000000000000" pitchFamily="2" charset="2"/>
              </a:rPr>
              <a:t>AG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separated by electrophoresis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en-US" dirty="0">
                <a:sym typeface="Wingdings" panose="05000000000000000000" pitchFamily="2" charset="2"/>
              </a:rPr>
              <a:t>react with labelled </a:t>
            </a:r>
            <a:r>
              <a:rPr lang="cs-CZ" dirty="0">
                <a:sym typeface="Wingdings" panose="05000000000000000000" pitchFamily="2" charset="2"/>
              </a:rPr>
              <a:t>AB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cs-CZ" dirty="0">
                <a:sym typeface="Wingdings" panose="05000000000000000000" pitchFamily="2" charset="2"/>
              </a:rPr>
              <a:t> –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HIV</a:t>
            </a:r>
            <a:r>
              <a:rPr lang="en-US" dirty="0">
                <a:sym typeface="Wingdings" panose="05000000000000000000" pitchFamily="2" charset="2"/>
              </a:rPr>
              <a:t> infection confirmation</a:t>
            </a:r>
            <a:endParaRPr lang="cs-CZ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u="sng" dirty="0">
                <a:sym typeface="Wingdings" panose="05000000000000000000" pitchFamily="2" charset="2"/>
              </a:rPr>
              <a:t>Fast</a:t>
            </a:r>
            <a:r>
              <a:rPr lang="cs-CZ" b="1" u="sng" dirty="0">
                <a:sym typeface="Wingdings" panose="05000000000000000000" pitchFamily="2" charset="2"/>
              </a:rPr>
              <a:t> </a:t>
            </a:r>
            <a:r>
              <a:rPr lang="cs-CZ" b="1" u="sng" dirty="0" err="1">
                <a:sym typeface="Wingdings" panose="05000000000000000000" pitchFamily="2" charset="2"/>
              </a:rPr>
              <a:t>diag</a:t>
            </a:r>
            <a:r>
              <a:rPr lang="en-US" b="1" u="sng" dirty="0" err="1">
                <a:sym typeface="Wingdings" panose="05000000000000000000" pitchFamily="2" charset="2"/>
              </a:rPr>
              <a:t>nostic</a:t>
            </a:r>
            <a:r>
              <a:rPr lang="en-US" b="1" u="sng" dirty="0">
                <a:sym typeface="Wingdings" panose="05000000000000000000" pitchFamily="2" charset="2"/>
              </a:rPr>
              <a:t> tests</a:t>
            </a:r>
            <a:r>
              <a:rPr lang="cs-CZ" b="1" u="sng" dirty="0">
                <a:sym typeface="Wingdings" panose="05000000000000000000" pitchFamily="2" charset="2"/>
              </a:rPr>
              <a:t>:  </a:t>
            </a:r>
            <a:r>
              <a:rPr lang="cs-CZ" dirty="0">
                <a:sym typeface="Wingdings" panose="05000000000000000000" pitchFamily="2" charset="2"/>
              </a:rPr>
              <a:t>AB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labelled by colored </a:t>
            </a:r>
            <a:r>
              <a:rPr lang="en-US" dirty="0" smtClean="0">
                <a:sym typeface="Wingdings" panose="05000000000000000000" pitchFamily="2" charset="2"/>
              </a:rPr>
              <a:t>particles / immobilized </a:t>
            </a:r>
            <a:r>
              <a:rPr lang="cs-CZ" dirty="0" smtClean="0">
                <a:sym typeface="Wingdings" panose="05000000000000000000" pitchFamily="2" charset="2"/>
              </a:rPr>
              <a:t>(</a:t>
            </a:r>
            <a:r>
              <a:rPr lang="cs-CZ" dirty="0">
                <a:sym typeface="Wingdings" panose="05000000000000000000" pitchFamily="2" charset="2"/>
              </a:rPr>
              <a:t>(</a:t>
            </a:r>
            <a:r>
              <a:rPr lang="cs-CZ" i="1" dirty="0">
                <a:sym typeface="Wingdings" panose="05000000000000000000" pitchFamily="2" charset="2"/>
              </a:rPr>
              <a:t>Clostridium </a:t>
            </a:r>
            <a:r>
              <a:rPr lang="cs-CZ" i="1" dirty="0" err="1">
                <a:sym typeface="Wingdings" panose="05000000000000000000" pitchFamily="2" charset="2"/>
              </a:rPr>
              <a:t>difficile</a:t>
            </a:r>
            <a:r>
              <a:rPr lang="cs-CZ" dirty="0">
                <a:sym typeface="Wingdings" panose="05000000000000000000" pitchFamily="2" charset="2"/>
              </a:rPr>
              <a:t>, toxin A/B – </a:t>
            </a:r>
            <a:r>
              <a:rPr lang="cs-CZ" dirty="0" err="1">
                <a:sym typeface="Wingdings" panose="05000000000000000000" pitchFamily="2" charset="2"/>
              </a:rPr>
              <a:t>lateral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immunoassay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en-US" dirty="0" smtClean="0">
                <a:sym typeface="Wingdings" panose="05000000000000000000" pitchFamily="2" charset="2"/>
              </a:rPr>
              <a:t>color-labelled </a:t>
            </a:r>
            <a:r>
              <a:rPr lang="cs-CZ" dirty="0" smtClean="0">
                <a:sym typeface="Wingdings" panose="05000000000000000000" pitchFamily="2" charset="2"/>
              </a:rPr>
              <a:t>AB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– </a:t>
            </a:r>
            <a:r>
              <a:rPr lang="en-US" dirty="0" smtClean="0">
                <a:sym typeface="Wingdings" panose="05000000000000000000" pitchFamily="2" charset="2"/>
              </a:rPr>
              <a:t>bind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AG </a:t>
            </a:r>
            <a:r>
              <a:rPr lang="en-US" dirty="0" smtClean="0">
                <a:sym typeface="Wingdings" panose="05000000000000000000" pitchFamily="2" charset="2"/>
              </a:rPr>
              <a:t>in diluted stool samples </a:t>
            </a:r>
            <a:r>
              <a:rPr lang="cs-CZ" dirty="0" smtClean="0">
                <a:sym typeface="Wingdings" panose="05000000000000000000" pitchFamily="2" charset="2"/>
              </a:rPr>
              <a:t>– </a:t>
            </a:r>
            <a:r>
              <a:rPr lang="en-US" dirty="0" smtClean="0">
                <a:sym typeface="Wingdings" panose="05000000000000000000" pitchFamily="2" charset="2"/>
              </a:rPr>
              <a:t>the complex diffuses toward a line with immobilized ABs – the interaction exhibits as a colored line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566752"/>
            <a:ext cx="2800369" cy="16088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1"/>
          <a:stretch/>
        </p:blipFill>
        <p:spPr>
          <a:xfrm>
            <a:off x="1251678" y="4730297"/>
            <a:ext cx="3719385" cy="21277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63" y="3303213"/>
            <a:ext cx="4603839" cy="35547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28" y="4655512"/>
            <a:ext cx="2109625" cy="21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7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Serologic</a:t>
            </a:r>
            <a:r>
              <a:rPr lang="cs-CZ" dirty="0" smtClean="0"/>
              <a:t> met</a:t>
            </a:r>
            <a:r>
              <a:rPr lang="en-US" dirty="0" err="1" smtClean="0"/>
              <a:t>hods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– </a:t>
            </a:r>
            <a:r>
              <a:rPr lang="en-US" dirty="0" smtClean="0"/>
              <a:t>AB </a:t>
            </a:r>
            <a:r>
              <a:rPr lang="cs-CZ" dirty="0" err="1" smtClean="0"/>
              <a:t>tit</a:t>
            </a:r>
            <a:r>
              <a:rPr lang="en-US" dirty="0" err="1" smtClean="0"/>
              <a:t>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0612" y="2286001"/>
            <a:ext cx="109728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DYNAMI</a:t>
            </a:r>
            <a:r>
              <a:rPr lang="en-US" b="1" dirty="0" smtClean="0"/>
              <a:t>CS</a:t>
            </a:r>
            <a:r>
              <a:rPr lang="cs-CZ" b="1" dirty="0" smtClean="0"/>
              <a:t> </a:t>
            </a:r>
            <a:r>
              <a:rPr lang="en-US" b="1" dirty="0" smtClean="0"/>
              <a:t>OF</a:t>
            </a:r>
            <a:r>
              <a:rPr lang="cs-CZ" b="1" dirty="0" smtClean="0"/>
              <a:t> AB</a:t>
            </a:r>
            <a:r>
              <a:rPr lang="en-US" b="1" dirty="0" smtClean="0"/>
              <a:t>s formation</a:t>
            </a:r>
            <a:r>
              <a:rPr lang="cs-CZ" b="1" dirty="0" smtClean="0"/>
              <a:t>	</a:t>
            </a:r>
            <a:r>
              <a:rPr lang="cs-CZ" dirty="0" err="1" smtClean="0"/>
              <a:t>IgM</a:t>
            </a:r>
            <a:r>
              <a:rPr lang="cs-CZ" dirty="0" smtClean="0"/>
              <a:t>, ev. </a:t>
            </a:r>
            <a:r>
              <a:rPr lang="cs-CZ" dirty="0" err="1" smtClean="0"/>
              <a:t>IgA</a:t>
            </a:r>
            <a:r>
              <a:rPr lang="cs-CZ" dirty="0" smtClean="0"/>
              <a:t>, </a:t>
            </a:r>
            <a:r>
              <a:rPr lang="en-US" dirty="0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en-US" dirty="0" smtClean="0"/>
              <a:t>	</a:t>
            </a:r>
            <a:r>
              <a:rPr lang="cs-CZ" b="1" dirty="0" err="1" smtClean="0"/>
              <a:t>IgM</a:t>
            </a:r>
            <a:r>
              <a:rPr lang="cs-CZ" dirty="0" smtClean="0"/>
              <a:t> = </a:t>
            </a:r>
            <a:r>
              <a:rPr lang="en-US" dirty="0" smtClean="0"/>
              <a:t>active infection </a:t>
            </a:r>
            <a:r>
              <a:rPr lang="cs-CZ" dirty="0" smtClean="0"/>
              <a:t>– primo</a:t>
            </a:r>
            <a:r>
              <a:rPr lang="en-US" dirty="0"/>
              <a:t>-</a:t>
            </a:r>
            <a:r>
              <a:rPr lang="cs-CZ" dirty="0" smtClean="0"/>
              <a:t> </a:t>
            </a:r>
            <a:r>
              <a:rPr lang="en-US" dirty="0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reinfe</a:t>
            </a:r>
            <a:r>
              <a:rPr lang="en-US" dirty="0" err="1" smtClean="0"/>
              <a:t>ction</a:t>
            </a: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en-US" dirty="0" smtClean="0"/>
              <a:t>		</a:t>
            </a:r>
            <a:r>
              <a:rPr lang="cs-CZ" b="1" dirty="0" err="1" smtClean="0"/>
              <a:t>IgG</a:t>
            </a:r>
            <a:r>
              <a:rPr lang="cs-CZ" b="1" dirty="0" smtClean="0"/>
              <a:t> </a:t>
            </a:r>
            <a:r>
              <a:rPr lang="en-US" b="1" dirty="0" smtClean="0"/>
              <a:t>only </a:t>
            </a:r>
            <a:r>
              <a:rPr lang="cs-CZ" dirty="0" smtClean="0"/>
              <a:t>= </a:t>
            </a:r>
            <a:r>
              <a:rPr lang="en-US" dirty="0" smtClean="0"/>
              <a:t>a patient has already met the agent – compare 					values of 2 separate samples taken in 1-3 weeks</a:t>
            </a:r>
            <a:endParaRPr lang="cs-CZ" dirty="0" smtClean="0"/>
          </a:p>
          <a:p>
            <a:pPr marL="0" indent="0">
              <a:buNone/>
            </a:pPr>
            <a:r>
              <a:rPr lang="en-US" b="1" dirty="0" smtClean="0"/>
              <a:t>AB TITER</a:t>
            </a:r>
            <a:r>
              <a:rPr lang="cs-CZ" dirty="0" smtClean="0"/>
              <a:t>	</a:t>
            </a:r>
            <a:r>
              <a:rPr lang="en-US" dirty="0" smtClean="0"/>
              <a:t>= inversed value of the highest serum dilution which is still able to cause a positive 		serologic reaction (= AB detection)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US" dirty="0" smtClean="0"/>
              <a:t>compare 2 samples</a:t>
            </a:r>
            <a:r>
              <a:rPr lang="cs-CZ" dirty="0" smtClean="0"/>
              <a:t>(1-3 </a:t>
            </a:r>
            <a:r>
              <a:rPr lang="en-US" dirty="0" smtClean="0"/>
              <a:t>weeks period</a:t>
            </a:r>
            <a:r>
              <a:rPr lang="cs-CZ" dirty="0" smtClean="0"/>
              <a:t>)</a:t>
            </a:r>
          </a:p>
          <a:p>
            <a:pPr lvl="4"/>
            <a:r>
              <a:rPr lang="cs-CZ" sz="2000" dirty="0" smtClean="0"/>
              <a:t>4x </a:t>
            </a:r>
            <a:r>
              <a:rPr lang="en-US" sz="2000" b="1" dirty="0" smtClean="0"/>
              <a:t>titer increase </a:t>
            </a:r>
            <a:r>
              <a:rPr lang="cs-CZ" sz="2000" dirty="0" smtClean="0"/>
              <a:t>(1:16,  1:128) = </a:t>
            </a:r>
            <a:r>
              <a:rPr lang="en-US" sz="2000" dirty="0" smtClean="0"/>
              <a:t>reaction to acute infection</a:t>
            </a:r>
            <a:r>
              <a:rPr lang="cs-CZ" sz="2000" dirty="0" smtClean="0"/>
              <a:t>, </a:t>
            </a:r>
            <a:r>
              <a:rPr lang="en-US" sz="2000" dirty="0" smtClean="0"/>
              <a:t>disease progression</a:t>
            </a:r>
            <a:endParaRPr lang="cs-CZ" sz="2000" dirty="0" smtClean="0"/>
          </a:p>
          <a:p>
            <a:pPr lvl="4"/>
            <a:r>
              <a:rPr lang="en-US" sz="2000" b="1" dirty="0" smtClean="0"/>
              <a:t>titer the same or similar </a:t>
            </a:r>
            <a:r>
              <a:rPr lang="cs-CZ" sz="2000" dirty="0" smtClean="0"/>
              <a:t>– </a:t>
            </a:r>
            <a:r>
              <a:rPr lang="cs-CZ" sz="2000" dirty="0" err="1" smtClean="0"/>
              <a:t>anamnestic</a:t>
            </a:r>
            <a:r>
              <a:rPr lang="cs-CZ" sz="2000" dirty="0" smtClean="0"/>
              <a:t> AB</a:t>
            </a:r>
            <a:r>
              <a:rPr lang="en-US" sz="2000" dirty="0" smtClean="0"/>
              <a:t>s</a:t>
            </a:r>
            <a:r>
              <a:rPr lang="cs-CZ" sz="2000" dirty="0" smtClean="0"/>
              <a:t>, </a:t>
            </a:r>
            <a:r>
              <a:rPr lang="en-US" sz="2000" dirty="0" smtClean="0"/>
              <a:t>different infection</a:t>
            </a:r>
            <a:r>
              <a:rPr lang="cs-CZ" sz="2000" dirty="0" smtClean="0"/>
              <a:t>, </a:t>
            </a:r>
            <a:r>
              <a:rPr lang="en-US" sz="2000" dirty="0" smtClean="0"/>
              <a:t>or a patient unable to form ABs</a:t>
            </a:r>
            <a:endParaRPr lang="cs-CZ" sz="2000" dirty="0" smtClean="0"/>
          </a:p>
          <a:p>
            <a:pPr lvl="4"/>
            <a:r>
              <a:rPr lang="en-US" sz="2000" b="1" dirty="0" smtClean="0"/>
              <a:t>Decreasing titer </a:t>
            </a:r>
            <a:r>
              <a:rPr lang="cs-CZ" sz="2000" dirty="0" smtClean="0"/>
              <a:t>(1:16, 1:4) – </a:t>
            </a:r>
            <a:r>
              <a:rPr lang="en-US" sz="2000" dirty="0" smtClean="0"/>
              <a:t>infection is resolving, </a:t>
            </a:r>
            <a:r>
              <a:rPr lang="en-US" sz="2000" dirty="0" err="1" smtClean="0"/>
              <a:t>reconvalescence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59" y="146516"/>
            <a:ext cx="1905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7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8886"/>
          </a:xfrm>
        </p:spPr>
        <p:txBody>
          <a:bodyPr/>
          <a:lstStyle/>
          <a:p>
            <a:r>
              <a:rPr lang="en-US" dirty="0" smtClean="0"/>
              <a:t>Antibodies formation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31" y="1201271"/>
            <a:ext cx="2997593" cy="2707341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IgM</a:t>
            </a:r>
            <a:r>
              <a:rPr lang="cs-CZ" dirty="0" smtClean="0"/>
              <a:t> </a:t>
            </a:r>
            <a:r>
              <a:rPr lang="en-US" dirty="0" smtClean="0"/>
              <a:t>approx. after</a:t>
            </a:r>
            <a:r>
              <a:rPr lang="cs-CZ" dirty="0" smtClean="0"/>
              <a:t> </a:t>
            </a:r>
            <a:r>
              <a:rPr lang="cs-CZ" b="1" dirty="0" smtClean="0"/>
              <a:t>1</a:t>
            </a:r>
            <a:r>
              <a:rPr lang="en-US" b="1" dirty="0" smtClean="0"/>
              <a:t> week </a:t>
            </a:r>
            <a:r>
              <a:rPr lang="en-US" dirty="0" smtClean="0"/>
              <a:t>of infection, peak in the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</a:t>
            </a:r>
            <a:r>
              <a:rPr lang="cs-CZ" b="1" dirty="0" err="1" smtClean="0"/>
              <a:t>gG</a:t>
            </a:r>
            <a:r>
              <a:rPr lang="cs-CZ" dirty="0" smtClean="0"/>
              <a:t> </a:t>
            </a:r>
            <a:r>
              <a:rPr lang="en-US" dirty="0" smtClean="0"/>
              <a:t>peak in the middle of the </a:t>
            </a: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week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27692" r="17898" b="15353"/>
          <a:stretch/>
        </p:blipFill>
        <p:spPr>
          <a:xfrm>
            <a:off x="3854824" y="1201271"/>
            <a:ext cx="7969623" cy="4482354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121229" y="5842265"/>
            <a:ext cx="10703217" cy="86333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36613">
              <a:buFont typeface="Arial" panose="020B0604020202020204" pitchFamily="34" charset="0"/>
              <a:buNone/>
            </a:pPr>
            <a:r>
              <a:rPr lang="cs-CZ" b="1" dirty="0" smtClean="0"/>
              <a:t>SERO</a:t>
            </a:r>
            <a:r>
              <a:rPr lang="en-US" b="1" dirty="0" smtClean="0"/>
              <a:t>CONVERSION:  a switch from </a:t>
            </a:r>
            <a:r>
              <a:rPr lang="en-US" b="1" dirty="0" err="1" smtClean="0"/>
              <a:t>seronegativity</a:t>
            </a:r>
            <a:r>
              <a:rPr lang="en-US" b="1" dirty="0" smtClean="0"/>
              <a:t> to </a:t>
            </a:r>
            <a:r>
              <a:rPr lang="en-US" b="1" dirty="0" err="1" smtClean="0"/>
              <a:t>seropositivity</a:t>
            </a:r>
            <a:r>
              <a:rPr lang="cs-CZ" dirty="0" smtClean="0"/>
              <a:t> (</a:t>
            </a:r>
            <a:r>
              <a:rPr lang="en-US" dirty="0" smtClean="0"/>
              <a:t>no</a:t>
            </a:r>
            <a:r>
              <a:rPr lang="cs-CZ" dirty="0" smtClean="0"/>
              <a:t> AB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present ABs)</a:t>
            </a:r>
          </a:p>
          <a:p>
            <a:pPr marL="0" indent="0" defTabSz="808038">
              <a:buFont typeface="Arial" panose="020B0604020202020204" pitchFamily="34" charset="0"/>
              <a:buNone/>
            </a:pPr>
            <a:r>
              <a:rPr lang="en-US" b="1" dirty="0" smtClean="0">
                <a:sym typeface="Wingdings" panose="05000000000000000000" pitchFamily="2" charset="2"/>
              </a:rPr>
              <a:t>SEROLOGIC WINDOW: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an infection is active, but ABs not formed yet</a:t>
            </a:r>
            <a:r>
              <a:rPr lang="cs-CZ" dirty="0" smtClean="0">
                <a:sym typeface="Wingdings" panose="05000000000000000000" pitchFamily="2" charset="2"/>
              </a:rPr>
              <a:t> (DNA, RNA, AG </a:t>
            </a:r>
            <a:r>
              <a:rPr lang="en-US" dirty="0" smtClean="0">
                <a:sym typeface="Wingdings" panose="05000000000000000000" pitchFamily="2" charset="2"/>
              </a:rPr>
              <a:t>present</a:t>
            </a:r>
            <a:r>
              <a:rPr lang="cs-CZ" dirty="0" smtClean="0">
                <a:sym typeface="Wingdings" panose="05000000000000000000" pitchFamily="2" charset="2"/>
              </a:rPr>
              <a:t>)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8899"/>
          </a:xfrm>
        </p:spPr>
        <p:txBody>
          <a:bodyPr/>
          <a:lstStyle/>
          <a:p>
            <a:r>
              <a:rPr lang="cs-CZ" dirty="0" err="1" smtClean="0"/>
              <a:t>Identification</a:t>
            </a:r>
            <a:r>
              <a:rPr lang="cs-CZ" dirty="0" smtClean="0"/>
              <a:t> in </a:t>
            </a:r>
            <a:r>
              <a:rPr lang="cs-CZ" dirty="0" err="1" smtClean="0"/>
              <a:t>microbiology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3017" y="1251285"/>
            <a:ext cx="5308148" cy="53420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u="sng" cap="all" dirty="0" smtClean="0">
                <a:solidFill>
                  <a:schemeClr val="accent6">
                    <a:lumMod val="75000"/>
                  </a:schemeClr>
                </a:solidFill>
              </a:rPr>
              <a:t>direct</a:t>
            </a:r>
            <a:r>
              <a:rPr lang="en-US" b="1" u="sng" cap="all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u="sng" cap="all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b="1" u="sng" cap="all" dirty="0" err="1" smtClean="0">
                <a:solidFill>
                  <a:schemeClr val="accent6">
                    <a:lumMod val="75000"/>
                  </a:schemeClr>
                </a:solidFill>
              </a:rPr>
              <a:t>pathogen</a:t>
            </a:r>
            <a:r>
              <a:rPr lang="cs-CZ" b="1" u="sng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u="sng" cap="all" dirty="0" err="1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r>
              <a:rPr lang="en-US" b="1" u="sng" cap="all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b="1" u="sng" cap="al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u="sng" dirty="0" err="1" smtClean="0">
                <a:solidFill>
                  <a:schemeClr val="tx1"/>
                </a:solidFill>
              </a:rPr>
              <a:t>Microscopy</a:t>
            </a:r>
            <a:endParaRPr lang="en-US" sz="1600" b="1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>
                <a:solidFill>
                  <a:schemeClr val="tx1"/>
                </a:solidFill>
              </a:rPr>
              <a:t>Staining</a:t>
            </a:r>
            <a:r>
              <a:rPr lang="cs-CZ" sz="1600" dirty="0" smtClean="0">
                <a:solidFill>
                  <a:schemeClr val="tx1"/>
                </a:solidFill>
              </a:rPr>
              <a:t>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Gram </a:t>
            </a:r>
            <a:r>
              <a:rPr lang="en-US" sz="1600" dirty="0" smtClean="0">
                <a:solidFill>
                  <a:schemeClr val="tx1"/>
                </a:solidFill>
              </a:rPr>
              <a:t>+/-, </a:t>
            </a:r>
            <a:r>
              <a:rPr lang="en-US" sz="1600" dirty="0" err="1" smtClean="0">
                <a:solidFill>
                  <a:schemeClr val="tx1"/>
                </a:solidFill>
              </a:rPr>
              <a:t>Burri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Ziehl-Neelsen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>
                <a:solidFill>
                  <a:schemeClr val="tx1"/>
                </a:solidFill>
              </a:rPr>
              <a:t>Size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shape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pattern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cs-CZ" sz="1600" dirty="0" err="1" smtClean="0">
                <a:solidFill>
                  <a:schemeClr val="tx1"/>
                </a:solidFill>
              </a:rPr>
              <a:t>cocci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rods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yeast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u="sng" dirty="0" err="1" smtClean="0">
                <a:solidFill>
                  <a:schemeClr val="tx1"/>
                </a:solidFill>
              </a:rPr>
              <a:t>Cultivation</a:t>
            </a:r>
            <a:endParaRPr lang="en-US" sz="1600" b="1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>
                <a:solidFill>
                  <a:schemeClr val="tx1"/>
                </a:solidFill>
              </a:rPr>
              <a:t>media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– basic, </a:t>
            </a:r>
            <a:r>
              <a:rPr lang="cs-CZ" sz="1600" dirty="0" err="1" smtClean="0">
                <a:solidFill>
                  <a:schemeClr val="tx1"/>
                </a:solidFill>
              </a:rPr>
              <a:t>selective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diagnostic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chromogenic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>
                <a:solidFill>
                  <a:schemeClr val="tx1"/>
                </a:solidFill>
              </a:rPr>
              <a:t>colonies</a:t>
            </a:r>
            <a:r>
              <a:rPr lang="en-US" sz="1600" dirty="0" smtClean="0">
                <a:solidFill>
                  <a:schemeClr val="tx1"/>
                </a:solidFill>
              </a:rPr>
              <a:t> –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appearance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shape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size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color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growth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pattern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odour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hemolysis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>
                <a:solidFill>
                  <a:schemeClr val="tx1"/>
                </a:solidFill>
              </a:rPr>
              <a:t>Cultivation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conditions</a:t>
            </a:r>
            <a:r>
              <a:rPr lang="en-US" sz="1600" dirty="0" smtClean="0">
                <a:solidFill>
                  <a:schemeClr val="tx1"/>
                </a:solidFill>
              </a:rPr>
              <a:t> –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temperature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cs-CZ" sz="1600" baseline="-25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u="sng" dirty="0" err="1" smtClean="0">
                <a:solidFill>
                  <a:schemeClr val="tx1"/>
                </a:solidFill>
              </a:rPr>
              <a:t>Antibiotic</a:t>
            </a:r>
            <a:r>
              <a:rPr lang="cs-CZ" sz="1600" b="1" u="sng" dirty="0" smtClean="0">
                <a:solidFill>
                  <a:schemeClr val="tx1"/>
                </a:solidFill>
              </a:rPr>
              <a:t> sensitivity</a:t>
            </a:r>
            <a:endParaRPr lang="en-US" sz="1600" b="1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MIC</a:t>
            </a:r>
            <a:r>
              <a:rPr lang="en-US" sz="1600" dirty="0">
                <a:solidFill>
                  <a:schemeClr val="tx1"/>
                </a:solidFill>
              </a:rPr>
              <a:t>, MBC, </a:t>
            </a:r>
            <a:r>
              <a:rPr lang="en-US" sz="1600" dirty="0" smtClean="0">
                <a:solidFill>
                  <a:schemeClr val="tx1"/>
                </a:solidFill>
              </a:rPr>
              <a:t>E</a:t>
            </a:r>
            <a:r>
              <a:rPr lang="cs-CZ" sz="1600" dirty="0" smtClean="0">
                <a:solidFill>
                  <a:schemeClr val="tx1"/>
                </a:solidFill>
              </a:rPr>
              <a:t>-</a:t>
            </a:r>
            <a:r>
              <a:rPr lang="en-US" sz="1600" dirty="0" smtClean="0">
                <a:solidFill>
                  <a:schemeClr val="tx1"/>
                </a:solidFill>
              </a:rPr>
              <a:t>test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DD</a:t>
            </a:r>
            <a:r>
              <a:rPr lang="cs-CZ" sz="1600" dirty="0" smtClean="0">
                <a:solidFill>
                  <a:schemeClr val="tx1"/>
                </a:solidFill>
              </a:rPr>
              <a:t>T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u="sng" dirty="0" err="1" smtClean="0">
                <a:solidFill>
                  <a:schemeClr val="tx1"/>
                </a:solidFill>
              </a:rPr>
              <a:t>Other</a:t>
            </a:r>
            <a:r>
              <a:rPr lang="cs-CZ" sz="1600" b="1" u="sng" dirty="0" smtClean="0">
                <a:solidFill>
                  <a:schemeClr val="tx1"/>
                </a:solidFill>
              </a:rPr>
              <a:t> </a:t>
            </a:r>
            <a:r>
              <a:rPr lang="cs-CZ" sz="1600" b="1" u="sng" dirty="0" err="1" smtClean="0">
                <a:solidFill>
                  <a:schemeClr val="tx1"/>
                </a:solidFill>
              </a:rPr>
              <a:t>characteristics</a:t>
            </a:r>
            <a:endParaRPr lang="en-US" sz="1600" b="1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>
                <a:solidFill>
                  <a:schemeClr val="tx1"/>
                </a:solidFill>
              </a:rPr>
              <a:t>Biochemical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Enterotest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>
                <a:solidFill>
                  <a:schemeClr val="tx1"/>
                </a:solidFill>
              </a:rPr>
              <a:t>Hemolysins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interaction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(CAMP </a:t>
            </a:r>
            <a:r>
              <a:rPr lang="en-US" sz="1600" dirty="0">
                <a:solidFill>
                  <a:schemeClr val="tx1"/>
                </a:solidFill>
              </a:rPr>
              <a:t>test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1" i="1" dirty="0" err="1" smtClean="0"/>
              <a:t>Mass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spectrometry</a:t>
            </a:r>
            <a:r>
              <a:rPr lang="cs-CZ" sz="1600" b="1" i="1" dirty="0" smtClean="0"/>
              <a:t> </a:t>
            </a:r>
            <a:r>
              <a:rPr lang="en-US" sz="1600" b="1" i="1" dirty="0" smtClean="0"/>
              <a:t>(MALDI</a:t>
            </a:r>
            <a:r>
              <a:rPr lang="en-US" sz="1600" b="1" i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i="1" dirty="0" err="1" smtClean="0"/>
              <a:t>Serology</a:t>
            </a:r>
            <a:r>
              <a:rPr lang="cs-CZ" sz="1600" b="1" i="1" dirty="0" smtClean="0"/>
              <a:t> </a:t>
            </a:r>
            <a:r>
              <a:rPr lang="cs-CZ" sz="1200" i="1" dirty="0" smtClean="0"/>
              <a:t>– AG </a:t>
            </a:r>
            <a:r>
              <a:rPr lang="cs-CZ" sz="1200" i="1" dirty="0" err="1" smtClean="0"/>
              <a:t>proof</a:t>
            </a:r>
            <a:r>
              <a:rPr lang="cs-CZ" sz="1200" i="1" dirty="0" smtClean="0"/>
              <a:t> </a:t>
            </a:r>
            <a:r>
              <a:rPr lang="en-US" sz="1200" i="1" dirty="0" smtClean="0"/>
              <a:t>(Cl</a:t>
            </a:r>
            <a:r>
              <a:rPr lang="en-US" sz="1200" i="1" dirty="0"/>
              <a:t>. </a:t>
            </a:r>
            <a:r>
              <a:rPr lang="en-US" sz="1200" i="1" dirty="0" smtClean="0"/>
              <a:t>difficile, </a:t>
            </a:r>
            <a:r>
              <a:rPr lang="en-US" sz="1200" i="1" dirty="0"/>
              <a:t>S. </a:t>
            </a:r>
            <a:r>
              <a:rPr lang="en-US" sz="1200" i="1" dirty="0" smtClean="0"/>
              <a:t>pneumoniae, </a:t>
            </a:r>
            <a:r>
              <a:rPr lang="en-US" sz="1200" i="1" dirty="0" err="1" smtClean="0"/>
              <a:t>HBsAg</a:t>
            </a:r>
            <a:r>
              <a:rPr lang="en-US" sz="1200" i="1" dirty="0" smtClean="0"/>
              <a:t>)</a:t>
            </a:r>
            <a:endParaRPr lang="en-US" sz="12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/>
              <a:t>DNA </a:t>
            </a:r>
            <a:r>
              <a:rPr lang="cs-CZ" sz="1600" b="1" i="1" dirty="0" err="1" smtClean="0"/>
              <a:t>techniques</a:t>
            </a:r>
            <a:endParaRPr lang="en-US" sz="1600" b="1" i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559826" y="1251284"/>
            <a:ext cx="5381803" cy="534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b="1" u="sng" cap="all" dirty="0" err="1" smtClean="0"/>
              <a:t>indirect</a:t>
            </a:r>
            <a:r>
              <a:rPr lang="cs-CZ" b="1" u="sng" cap="all" dirty="0" smtClean="0"/>
              <a:t>(</a:t>
            </a:r>
            <a:r>
              <a:rPr lang="cs-CZ" b="1" u="sng" cap="all" dirty="0" err="1" smtClean="0"/>
              <a:t>Reaction</a:t>
            </a:r>
            <a:r>
              <a:rPr lang="cs-CZ" b="1" u="sng" cap="all" dirty="0" smtClean="0"/>
              <a:t> to a </a:t>
            </a:r>
            <a:r>
              <a:rPr lang="cs-CZ" b="1" u="sng" cap="all" dirty="0" err="1" smtClean="0"/>
              <a:t>pathogen</a:t>
            </a:r>
            <a:r>
              <a:rPr lang="cs-CZ" b="1" u="sng" cap="all" dirty="0" smtClean="0"/>
              <a:t>)</a:t>
            </a:r>
            <a:r>
              <a:rPr lang="en-US" b="1" u="sng" cap="all" dirty="0" smtClean="0"/>
              <a:t> </a:t>
            </a:r>
            <a:endParaRPr lang="cs-CZ" b="1" u="sng" cap="all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b="1" u="sng" dirty="0" err="1" smtClean="0"/>
              <a:t>Serology</a:t>
            </a:r>
            <a:endParaRPr lang="en-US" sz="1600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AB </a:t>
            </a:r>
            <a:r>
              <a:rPr lang="cs-CZ" sz="1600" dirty="0" err="1" smtClean="0"/>
              <a:t>proofs</a:t>
            </a:r>
            <a:r>
              <a:rPr lang="cs-CZ" sz="1600" dirty="0" smtClean="0"/>
              <a:t> by </a:t>
            </a:r>
            <a:r>
              <a:rPr lang="cs-CZ" sz="1600" dirty="0" err="1" smtClean="0"/>
              <a:t>precipitation</a:t>
            </a:r>
            <a:r>
              <a:rPr lang="cs-CZ" sz="1600" dirty="0" smtClean="0"/>
              <a:t> (VDRL, RRR), </a:t>
            </a:r>
            <a:r>
              <a:rPr lang="cs-CZ" sz="1600" dirty="0" err="1" smtClean="0"/>
              <a:t>agglutination</a:t>
            </a:r>
            <a:r>
              <a:rPr lang="cs-CZ" sz="1600" dirty="0" smtClean="0"/>
              <a:t> (TPHA, Paul-</a:t>
            </a:r>
            <a:r>
              <a:rPr lang="cs-CZ" sz="1600" dirty="0" err="1" smtClean="0"/>
              <a:t>Bunnel</a:t>
            </a:r>
            <a:r>
              <a:rPr lang="cs-CZ" sz="1600" dirty="0" smtClean="0"/>
              <a:t>), </a:t>
            </a:r>
            <a:r>
              <a:rPr lang="cs-CZ" sz="1600" dirty="0" err="1" smtClean="0"/>
              <a:t>complement</a:t>
            </a:r>
            <a:r>
              <a:rPr lang="cs-CZ" sz="1600" dirty="0" smtClean="0"/>
              <a:t> </a:t>
            </a:r>
            <a:r>
              <a:rPr lang="cs-CZ" sz="1600" dirty="0" err="1" smtClean="0"/>
              <a:t>fixation</a:t>
            </a:r>
            <a:r>
              <a:rPr lang="cs-CZ" sz="1600" dirty="0" smtClean="0"/>
              <a:t>, ELISA, Western </a:t>
            </a:r>
            <a:r>
              <a:rPr lang="cs-CZ" sz="1600" dirty="0" err="1" smtClean="0"/>
              <a:t>Blotting</a:t>
            </a:r>
            <a:r>
              <a:rPr lang="cs-CZ" sz="1600" dirty="0" smtClean="0"/>
              <a:t>, fluorescence…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b="1" u="sng" dirty="0" err="1" smtClean="0"/>
              <a:t>Proofs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of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unspecific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reactants</a:t>
            </a:r>
            <a:endParaRPr lang="en-US" sz="1600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C-</a:t>
            </a:r>
            <a:r>
              <a:rPr lang="cs-CZ" sz="1600" dirty="0" err="1" smtClean="0"/>
              <a:t>reactive</a:t>
            </a:r>
            <a:r>
              <a:rPr lang="cs-CZ" sz="1600" dirty="0" smtClean="0"/>
              <a:t> protein – CRP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/>
              <a:t>Procalcitonin</a:t>
            </a:r>
            <a:r>
              <a:rPr lang="cs-CZ" sz="1600" dirty="0" smtClean="0"/>
              <a:t> - PCT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b="1" u="sng" dirty="0" err="1" smtClean="0"/>
              <a:t>Biochemical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markers</a:t>
            </a:r>
            <a:endParaRPr lang="en-US" sz="1600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/>
              <a:t>Increased</a:t>
            </a:r>
            <a:r>
              <a:rPr lang="cs-CZ" sz="1600" dirty="0" smtClean="0"/>
              <a:t> </a:t>
            </a:r>
            <a:r>
              <a:rPr lang="cs-CZ" sz="1600" dirty="0" err="1" smtClean="0"/>
              <a:t>transaminases</a:t>
            </a:r>
            <a:r>
              <a:rPr lang="cs-CZ" sz="1600" dirty="0" smtClean="0"/>
              <a:t> </a:t>
            </a:r>
            <a:r>
              <a:rPr lang="cs-CZ" sz="1600" dirty="0" err="1" smtClean="0"/>
              <a:t>values</a:t>
            </a:r>
            <a:r>
              <a:rPr lang="cs-CZ" sz="1600" dirty="0" smtClean="0"/>
              <a:t> (ALT,  AST)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b="1" u="sng" dirty="0" err="1" smtClean="0"/>
              <a:t>Others</a:t>
            </a:r>
            <a:r>
              <a:rPr lang="cs-CZ" sz="1600" b="1" u="sng" dirty="0" smtClean="0"/>
              <a:t>…</a:t>
            </a:r>
            <a:endParaRPr lang="en-US" sz="1600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Presence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characteristic</a:t>
            </a:r>
            <a:r>
              <a:rPr lang="cs-CZ" sz="1600" dirty="0" smtClean="0"/>
              <a:t> </a:t>
            </a:r>
            <a:r>
              <a:rPr lang="cs-CZ" sz="1600" dirty="0" err="1" smtClean="0"/>
              <a:t>cells</a:t>
            </a:r>
            <a:r>
              <a:rPr lang="cs-CZ" sz="1600" dirty="0" smtClean="0"/>
              <a:t> (BAL, urine)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err="1" smtClean="0"/>
              <a:t>Changes</a:t>
            </a:r>
            <a:r>
              <a:rPr lang="cs-CZ" sz="1600" dirty="0" smtClean="0"/>
              <a:t> in cell </a:t>
            </a:r>
            <a:r>
              <a:rPr lang="cs-CZ" sz="1600" dirty="0" err="1" smtClean="0"/>
              <a:t>subpopulations</a:t>
            </a:r>
            <a:r>
              <a:rPr lang="cs-CZ" sz="1600" dirty="0" smtClean="0"/>
              <a:t> </a:t>
            </a:r>
            <a:r>
              <a:rPr lang="cs-CZ" sz="1600" dirty="0" err="1" smtClean="0"/>
              <a:t>ratios</a:t>
            </a:r>
            <a:r>
              <a:rPr lang="cs-CZ" sz="1600" dirty="0" smtClean="0"/>
              <a:t> (</a:t>
            </a:r>
            <a:r>
              <a:rPr lang="cs-CZ" sz="1600" dirty="0" err="1" smtClean="0"/>
              <a:t>eosinophylia</a:t>
            </a:r>
            <a:r>
              <a:rPr lang="cs-CZ" sz="1600" dirty="0" smtClean="0"/>
              <a:t> in </a:t>
            </a:r>
            <a:r>
              <a:rPr lang="cs-CZ" sz="1600" dirty="0" err="1" smtClean="0"/>
              <a:t>parasitic</a:t>
            </a:r>
            <a:r>
              <a:rPr lang="cs-CZ" sz="1600" dirty="0" smtClean="0"/>
              <a:t> </a:t>
            </a:r>
            <a:r>
              <a:rPr lang="cs-CZ" sz="1600" dirty="0" err="1" smtClean="0"/>
              <a:t>infections</a:t>
            </a:r>
            <a:r>
              <a:rPr lang="cs-CZ" sz="1600" dirty="0" smtClean="0"/>
              <a:t>)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2215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1698" y="637218"/>
            <a:ext cx="10178322" cy="818886"/>
          </a:xfrm>
        </p:spPr>
        <p:txBody>
          <a:bodyPr>
            <a:noAutofit/>
          </a:bodyPr>
          <a:lstStyle/>
          <a:p>
            <a:r>
              <a:rPr lang="en-US" sz="4000" dirty="0" smtClean="0"/>
              <a:t>KNOWLEDGE NEEDED to get the credits 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7835" y="2223247"/>
            <a:ext cx="10372165" cy="4123764"/>
          </a:xfrm>
        </p:spPr>
        <p:txBody>
          <a:bodyPr>
            <a:normAutofit/>
          </a:bodyPr>
          <a:lstStyle/>
          <a:p>
            <a:pPr defTabSz="836613">
              <a:spcBef>
                <a:spcPts val="1200"/>
              </a:spcBef>
            </a:pPr>
            <a:r>
              <a:rPr lang="en-US" b="1" dirty="0" smtClean="0"/>
              <a:t>Cultivation media</a:t>
            </a:r>
            <a:endParaRPr lang="cs-CZ" b="1" dirty="0" smtClean="0"/>
          </a:p>
          <a:p>
            <a:pPr defTabSz="836613">
              <a:spcBef>
                <a:spcPts val="1200"/>
              </a:spcBef>
            </a:pPr>
            <a:r>
              <a:rPr lang="en-US" b="1" dirty="0" smtClean="0">
                <a:sym typeface="Wingdings" panose="05000000000000000000" pitchFamily="2" charset="2"/>
              </a:rPr>
              <a:t>Antibiotic sensitivity tests </a:t>
            </a:r>
            <a:r>
              <a:rPr lang="cs-CZ" b="1" dirty="0" smtClean="0">
                <a:sym typeface="Wingdings" panose="05000000000000000000" pitchFamily="2" charset="2"/>
              </a:rPr>
              <a:t>(MIC, MBC, DDT, E-test)</a:t>
            </a:r>
          </a:p>
          <a:p>
            <a:pPr defTabSz="836613">
              <a:spcBef>
                <a:spcPts val="1200"/>
              </a:spcBef>
            </a:pPr>
            <a:r>
              <a:rPr lang="en-US" b="1" dirty="0" smtClean="0">
                <a:sym typeface="Wingdings" panose="05000000000000000000" pitchFamily="2" charset="2"/>
              </a:rPr>
              <a:t>Staining techniques</a:t>
            </a:r>
            <a:endParaRPr lang="cs-CZ" b="1" dirty="0" smtClean="0">
              <a:sym typeface="Wingdings" panose="05000000000000000000" pitchFamily="2" charset="2"/>
            </a:endParaRPr>
          </a:p>
          <a:p>
            <a:pPr defTabSz="836613">
              <a:spcBef>
                <a:spcPts val="1200"/>
              </a:spcBef>
            </a:pPr>
            <a:r>
              <a:rPr lang="cs-CZ" b="1" dirty="0" smtClean="0">
                <a:sym typeface="Wingdings" panose="05000000000000000000" pitchFamily="2" charset="2"/>
              </a:rPr>
              <a:t>Test</a:t>
            </a:r>
            <a:r>
              <a:rPr lang="en-US" b="1" dirty="0" smtClean="0">
                <a:sym typeface="Wingdings" panose="05000000000000000000" pitchFamily="2" charset="2"/>
              </a:rPr>
              <a:t>s</a:t>
            </a:r>
            <a:r>
              <a:rPr lang="cs-CZ" b="1" dirty="0" smtClean="0">
                <a:sym typeface="Wingdings" panose="05000000000000000000" pitchFamily="2" charset="2"/>
              </a:rPr>
              <a:t>: 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cs-CZ" b="1" dirty="0" err="1" smtClean="0">
                <a:sym typeface="Wingdings" panose="05000000000000000000" pitchFamily="2" charset="2"/>
              </a:rPr>
              <a:t>atal</a:t>
            </a:r>
            <a:r>
              <a:rPr lang="en-US" b="1" dirty="0" err="1" smtClean="0">
                <a:sym typeface="Wingdings" panose="05000000000000000000" pitchFamily="2" charset="2"/>
              </a:rPr>
              <a:t>ase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cs-CZ" b="1" dirty="0" err="1" smtClean="0">
                <a:sym typeface="Wingdings" panose="05000000000000000000" pitchFamily="2" charset="2"/>
              </a:rPr>
              <a:t>oagul</a:t>
            </a:r>
            <a:r>
              <a:rPr lang="en-US" b="1" dirty="0" err="1" smtClean="0">
                <a:sym typeface="Wingdings" panose="05000000000000000000" pitchFamily="2" charset="2"/>
              </a:rPr>
              <a:t>ase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cs-CZ" b="1" dirty="0" err="1" smtClean="0">
                <a:sym typeface="Wingdings" panose="05000000000000000000" pitchFamily="2" charset="2"/>
              </a:rPr>
              <a:t>hemol</a:t>
            </a:r>
            <a:r>
              <a:rPr lang="en-US" b="1" dirty="0" err="1" smtClean="0">
                <a:sym typeface="Wingdings" panose="05000000000000000000" pitchFamily="2" charset="2"/>
              </a:rPr>
              <a:t>ysis</a:t>
            </a:r>
            <a:r>
              <a:rPr lang="cs-CZ" b="1" dirty="0" smtClean="0">
                <a:sym typeface="Wingdings" panose="05000000000000000000" pitchFamily="2" charset="2"/>
              </a:rPr>
              <a:t>, CAMP test, </a:t>
            </a:r>
            <a:r>
              <a:rPr lang="cs-CZ" b="1" dirty="0" err="1" smtClean="0">
                <a:sym typeface="Wingdings" panose="05000000000000000000" pitchFamily="2" charset="2"/>
              </a:rPr>
              <a:t>optochin</a:t>
            </a:r>
            <a:r>
              <a:rPr lang="cs-CZ" b="1" dirty="0" smtClean="0">
                <a:sym typeface="Wingdings" panose="05000000000000000000" pitchFamily="2" charset="2"/>
              </a:rPr>
              <a:t>, O/F test, oxid</a:t>
            </a:r>
            <a:r>
              <a:rPr lang="en-US" b="1" dirty="0" err="1" smtClean="0">
                <a:sym typeface="Wingdings" panose="05000000000000000000" pitchFamily="2" charset="2"/>
              </a:rPr>
              <a:t>ase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cs-CZ" b="1" dirty="0" err="1" smtClean="0">
                <a:sym typeface="Wingdings" panose="05000000000000000000" pitchFamily="2" charset="2"/>
              </a:rPr>
              <a:t>enterotest</a:t>
            </a:r>
            <a:endParaRPr lang="cs-CZ" b="1" dirty="0" smtClean="0">
              <a:sym typeface="Wingdings" panose="05000000000000000000" pitchFamily="2" charset="2"/>
            </a:endParaRPr>
          </a:p>
          <a:p>
            <a:pPr defTabSz="836613">
              <a:spcBef>
                <a:spcPts val="1200"/>
              </a:spcBef>
            </a:pPr>
            <a:r>
              <a:rPr lang="cs-CZ" b="1" dirty="0" smtClean="0">
                <a:sym typeface="Wingdings" panose="05000000000000000000" pitchFamily="2" charset="2"/>
              </a:rPr>
              <a:t>Test</a:t>
            </a:r>
            <a:r>
              <a:rPr lang="en-US" b="1" dirty="0" smtClean="0">
                <a:sym typeface="Wingdings" panose="05000000000000000000" pitchFamily="2" charset="2"/>
              </a:rPr>
              <a:t>s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for candida</a:t>
            </a:r>
            <a:r>
              <a:rPr lang="cs-CZ" b="1" dirty="0" smtClean="0">
                <a:sym typeface="Wingdings" panose="05000000000000000000" pitchFamily="2" charset="2"/>
              </a:rPr>
              <a:t>: </a:t>
            </a:r>
            <a:r>
              <a:rPr lang="cs-CZ" b="1" dirty="0" err="1" smtClean="0">
                <a:sym typeface="Wingdings" panose="05000000000000000000" pitchFamily="2" charset="2"/>
              </a:rPr>
              <a:t>auxanogram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cs-CZ" b="1" dirty="0" err="1" smtClean="0">
                <a:sym typeface="Wingdings" panose="05000000000000000000" pitchFamily="2" charset="2"/>
              </a:rPr>
              <a:t>zymogram</a:t>
            </a:r>
            <a:r>
              <a:rPr lang="cs-CZ" b="1" dirty="0" smtClean="0">
                <a:sym typeface="Wingdings" panose="05000000000000000000" pitchFamily="2" charset="2"/>
              </a:rPr>
              <a:t>, GT-test, </a:t>
            </a:r>
            <a:r>
              <a:rPr lang="cs-CZ" b="1" dirty="0" err="1" smtClean="0">
                <a:sym typeface="Wingdings" panose="05000000000000000000" pitchFamily="2" charset="2"/>
              </a:rPr>
              <a:t>Candiselect</a:t>
            </a:r>
            <a:endParaRPr lang="cs-CZ" b="1" dirty="0" smtClean="0">
              <a:sym typeface="Wingdings" panose="05000000000000000000" pitchFamily="2" charset="2"/>
            </a:endParaRPr>
          </a:p>
          <a:p>
            <a:pPr defTabSz="836613">
              <a:spcBef>
                <a:spcPts val="1200"/>
              </a:spcBef>
            </a:pPr>
            <a:r>
              <a:rPr lang="cs-CZ" b="1" dirty="0" err="1" smtClean="0">
                <a:sym typeface="Wingdings" panose="05000000000000000000" pitchFamily="2" charset="2"/>
              </a:rPr>
              <a:t>Serolog</a:t>
            </a:r>
            <a:r>
              <a:rPr lang="en-US" b="1" dirty="0" smtClean="0">
                <a:sym typeface="Wingdings" panose="05000000000000000000" pitchFamily="2" charset="2"/>
              </a:rPr>
              <a:t>y</a:t>
            </a:r>
            <a:r>
              <a:rPr lang="cs-CZ" b="1" dirty="0" smtClean="0">
                <a:sym typeface="Wingdings" panose="05000000000000000000" pitchFamily="2" charset="2"/>
              </a:rPr>
              <a:t> (</a:t>
            </a:r>
            <a:r>
              <a:rPr lang="cs-CZ" b="1" dirty="0" err="1" smtClean="0">
                <a:sym typeface="Wingdings" panose="05000000000000000000" pitchFamily="2" charset="2"/>
              </a:rPr>
              <a:t>precipita</a:t>
            </a:r>
            <a:r>
              <a:rPr lang="en-US" b="1" dirty="0" err="1" smtClean="0">
                <a:sym typeface="Wingdings" panose="05000000000000000000" pitchFamily="2" charset="2"/>
              </a:rPr>
              <a:t>tion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cs-CZ" b="1" dirty="0" err="1" smtClean="0">
                <a:sym typeface="Wingdings" panose="05000000000000000000" pitchFamily="2" charset="2"/>
              </a:rPr>
              <a:t>ag</a:t>
            </a:r>
            <a:r>
              <a:rPr lang="en-US" b="1" dirty="0" smtClean="0">
                <a:sym typeface="Wingdings" panose="05000000000000000000" pitchFamily="2" charset="2"/>
              </a:rPr>
              <a:t>g</a:t>
            </a:r>
            <a:r>
              <a:rPr lang="cs-CZ" b="1" dirty="0" err="1" smtClean="0">
                <a:sym typeface="Wingdings" panose="05000000000000000000" pitchFamily="2" charset="2"/>
              </a:rPr>
              <a:t>lutina</a:t>
            </a:r>
            <a:r>
              <a:rPr lang="en-US" b="1" dirty="0" err="1" smtClean="0">
                <a:sym typeface="Wingdings" panose="05000000000000000000" pitchFamily="2" charset="2"/>
              </a:rPr>
              <a:t>tion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cs-CZ" b="1" dirty="0" err="1" smtClean="0">
                <a:sym typeface="Wingdings" panose="05000000000000000000" pitchFamily="2" charset="2"/>
              </a:rPr>
              <a:t>omplement</a:t>
            </a:r>
            <a:r>
              <a:rPr lang="cs-CZ" b="1" dirty="0" smtClean="0">
                <a:sym typeface="Wingdings" panose="05000000000000000000" pitchFamily="2" charset="2"/>
              </a:rPr>
              <a:t>-fixa</a:t>
            </a:r>
            <a:r>
              <a:rPr lang="en-US" b="1" dirty="0" err="1" smtClean="0">
                <a:sym typeface="Wingdings" panose="05000000000000000000" pitchFamily="2" charset="2"/>
              </a:rPr>
              <a:t>tion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rea</a:t>
            </a:r>
            <a:r>
              <a:rPr lang="en-US" b="1" dirty="0" err="1" smtClean="0">
                <a:sym typeface="Wingdings" panose="05000000000000000000" pitchFamily="2" charset="2"/>
              </a:rPr>
              <a:t>ction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ym typeface="Wingdings" panose="05000000000000000000" pitchFamily="2" charset="2"/>
              </a:rPr>
              <a:t>labelled</a:t>
            </a:r>
            <a:r>
              <a:rPr lang="cs-CZ" b="1" dirty="0" smtClean="0">
                <a:sym typeface="Wingdings" panose="05000000000000000000" pitchFamily="2" charset="2"/>
              </a:rPr>
              <a:t> AB</a:t>
            </a:r>
            <a:r>
              <a:rPr lang="en-US" b="1" dirty="0" smtClean="0">
                <a:sym typeface="Wingdings" panose="05000000000000000000" pitchFamily="2" charset="2"/>
              </a:rPr>
              <a:t>s</a:t>
            </a:r>
            <a:r>
              <a:rPr lang="cs-CZ" b="1" dirty="0" smtClean="0">
                <a:sym typeface="Wingdings" panose="05000000000000000000" pitchFamily="2" charset="2"/>
              </a:rPr>
              <a:t> – IF, ELISA, </a:t>
            </a:r>
            <a:r>
              <a:rPr lang="cs-CZ" b="1" dirty="0" err="1" smtClean="0">
                <a:sym typeface="Wingdings" panose="05000000000000000000" pitchFamily="2" charset="2"/>
              </a:rPr>
              <a:t>blotting</a:t>
            </a:r>
            <a:r>
              <a:rPr lang="cs-CZ" b="1" dirty="0" smtClean="0">
                <a:sym typeface="Wingdings" panose="05000000000000000000" pitchFamily="2" charset="2"/>
              </a:rPr>
              <a:t>…, </a:t>
            </a:r>
            <a:r>
              <a:rPr lang="cs-CZ" b="1" dirty="0" err="1" smtClean="0">
                <a:sym typeface="Wingdings" panose="05000000000000000000" pitchFamily="2" charset="2"/>
              </a:rPr>
              <a:t>tit</a:t>
            </a:r>
            <a:r>
              <a:rPr lang="en-US" b="1" dirty="0" smtClean="0">
                <a:sym typeface="Wingdings" panose="05000000000000000000" pitchFamily="2" charset="2"/>
              </a:rPr>
              <a:t>e</a:t>
            </a:r>
            <a:r>
              <a:rPr lang="cs-CZ" b="1" dirty="0" smtClean="0">
                <a:sym typeface="Wingdings" panose="05000000000000000000" pitchFamily="2" charset="2"/>
              </a:rPr>
              <a:t>r, interpreta</a:t>
            </a:r>
            <a:r>
              <a:rPr lang="en-US" b="1" dirty="0" err="1" smtClean="0">
                <a:sym typeface="Wingdings" panose="05000000000000000000" pitchFamily="2" charset="2"/>
              </a:rPr>
              <a:t>tion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cs-CZ" b="1" dirty="0" err="1" smtClean="0">
                <a:sym typeface="Wingdings" panose="05000000000000000000" pitchFamily="2" charset="2"/>
              </a:rPr>
              <a:t>sero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cs-CZ" b="1" dirty="0" err="1" smtClean="0">
                <a:sym typeface="Wingdings" panose="05000000000000000000" pitchFamily="2" charset="2"/>
              </a:rPr>
              <a:t>onver</a:t>
            </a:r>
            <a:r>
              <a:rPr lang="en-US" b="1" dirty="0" err="1" smtClean="0">
                <a:sym typeface="Wingdings" panose="05000000000000000000" pitchFamily="2" charset="2"/>
              </a:rPr>
              <a:t>sion</a:t>
            </a:r>
            <a:r>
              <a:rPr lang="cs-CZ" b="1" dirty="0" smtClean="0">
                <a:sym typeface="Wingdings" panose="05000000000000000000" pitchFamily="2" charset="2"/>
              </a:rPr>
              <a:t>, </a:t>
            </a:r>
            <a:r>
              <a:rPr lang="en-US" b="1" dirty="0" smtClean="0">
                <a:sym typeface="Wingdings" panose="05000000000000000000" pitchFamily="2" charset="2"/>
              </a:rPr>
              <a:t>ABs formation dynamics</a:t>
            </a:r>
            <a:r>
              <a:rPr lang="cs-CZ" b="1" dirty="0" smtClean="0">
                <a:sym typeface="Wingdings" panose="05000000000000000000" pitchFamily="2" charset="2"/>
              </a:rPr>
              <a:t>…)</a:t>
            </a:r>
            <a:r>
              <a:rPr lang="cs-CZ" dirty="0" smtClean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/>
          <a:lstStyle/>
          <a:p>
            <a:r>
              <a:rPr lang="cs-CZ" dirty="0" smtClean="0"/>
              <a:t>DAY 1 – CULTIVATION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2" y="1667435"/>
            <a:ext cx="2115670" cy="4791936"/>
          </a:xfr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THEORY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Cultivation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Cultivation</a:t>
            </a:r>
            <a:r>
              <a:rPr lang="cs-CZ" dirty="0" smtClean="0"/>
              <a:t> media</a:t>
            </a:r>
          </a:p>
          <a:p>
            <a:pPr marL="0" indent="0">
              <a:buNone/>
            </a:pPr>
            <a:r>
              <a:rPr lang="cs-CZ" dirty="0" err="1" smtClean="0"/>
              <a:t>Inoculation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Anaerobic</a:t>
            </a:r>
            <a:r>
              <a:rPr lang="cs-CZ" dirty="0" smtClean="0"/>
              <a:t> </a:t>
            </a:r>
            <a:r>
              <a:rPr lang="cs-CZ" dirty="0" err="1" smtClean="0"/>
              <a:t>cult</a:t>
            </a:r>
            <a:r>
              <a:rPr lang="cs-CZ" dirty="0" smtClean="0"/>
              <a:t>.</a:t>
            </a:r>
          </a:p>
          <a:p>
            <a:r>
              <a:rPr lang="cs-CZ" dirty="0" err="1"/>
              <a:t>Anaerostat</a:t>
            </a:r>
            <a:endParaRPr lang="cs-CZ" dirty="0"/>
          </a:p>
          <a:p>
            <a:r>
              <a:rPr lang="cs-CZ" dirty="0" err="1" smtClean="0"/>
              <a:t>Fortner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Hands</a:t>
            </a:r>
            <a:r>
              <a:rPr lang="cs-CZ" dirty="0" smtClean="0"/>
              <a:t> </a:t>
            </a:r>
            <a:r>
              <a:rPr lang="cs-CZ" dirty="0" err="1" smtClean="0"/>
              <a:t>hygiene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Environment</a:t>
            </a:r>
            <a:r>
              <a:rPr lang="cs-CZ" dirty="0" smtClean="0"/>
              <a:t> </a:t>
            </a:r>
            <a:r>
              <a:rPr lang="cs-CZ" dirty="0" err="1" smtClean="0"/>
              <a:t>hygiene</a:t>
            </a:r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558143" y="1667435"/>
            <a:ext cx="9231087" cy="4661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PRACTICE</a:t>
            </a:r>
            <a:r>
              <a:rPr lang="cs-CZ" dirty="0" smtClean="0"/>
              <a:t>: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inoculates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single </a:t>
            </a:r>
            <a:r>
              <a:rPr lang="cs-CZ" dirty="0" err="1" smtClean="0"/>
              <a:t>colonies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16246"/>
              </p:ext>
            </p:extLst>
          </p:nvPr>
        </p:nvGraphicFramePr>
        <p:xfrm>
          <a:off x="2558142" y="2151531"/>
          <a:ext cx="9470571" cy="403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6401"/>
                <a:gridCol w="4713514"/>
                <a:gridCol w="30806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GRAM- </a:t>
                      </a:r>
                      <a:r>
                        <a:rPr lang="cs-CZ" dirty="0" err="1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/>
                        <a:t>Escherichia</a:t>
                      </a:r>
                      <a:r>
                        <a:rPr lang="cs-CZ" i="1" baseline="0" dirty="0" smtClean="0"/>
                        <a:t> coli</a:t>
                      </a:r>
                    </a:p>
                    <a:p>
                      <a:r>
                        <a:rPr lang="cs-CZ" i="1" baseline="0" dirty="0" smtClean="0"/>
                        <a:t>Proteus, </a:t>
                      </a:r>
                      <a:r>
                        <a:rPr lang="cs-CZ" i="1" baseline="0" dirty="0" err="1" smtClean="0"/>
                        <a:t>Salmonella</a:t>
                      </a:r>
                      <a:endParaRPr lang="cs-CZ" i="1" baseline="0" dirty="0" smtClean="0"/>
                    </a:p>
                    <a:p>
                      <a:r>
                        <a:rPr lang="cs-CZ" i="1" baseline="0" dirty="0" err="1" smtClean="0"/>
                        <a:t>Klebsiella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="0" baseline="0" dirty="0" smtClean="0"/>
                        <a:t>OR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i="1" baseline="0" dirty="0" err="1" smtClean="0"/>
                        <a:t>Serratia</a:t>
                      </a:r>
                      <a:endParaRPr lang="cs-CZ" i="1" baseline="0" dirty="0" smtClean="0"/>
                    </a:p>
                    <a:p>
                      <a:r>
                        <a:rPr lang="cs-CZ" b="1" i="1" baseline="0" dirty="0" err="1" smtClean="0"/>
                        <a:t>Pseudomonas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aeruginosa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BA, ENDO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BA, ENDO</a:t>
                      </a:r>
                      <a:r>
                        <a:rPr lang="cs-CZ" b="1" i="0" dirty="0" smtClean="0">
                          <a:latin typeface="Arial Narrow" panose="020B0606020202030204" pitchFamily="34" charset="0"/>
                        </a:rPr>
                        <a:t>, DC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BA, ENDO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BA, ENDO</a:t>
                      </a:r>
                      <a:r>
                        <a:rPr lang="cs-CZ" b="1" i="0" dirty="0" smtClean="0">
                          <a:latin typeface="Arial Narrow" panose="020B0606020202030204" pitchFamily="34" charset="0"/>
                        </a:rPr>
                        <a:t>, MH</a:t>
                      </a:r>
                      <a:endParaRPr lang="en-US" b="1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GRAM+ </a:t>
                      </a:r>
                      <a:r>
                        <a:rPr lang="cs-CZ" b="1" dirty="0" err="1" smtClean="0"/>
                        <a:t>bacteria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 err="1" smtClean="0"/>
                        <a:t>Staphylococcus</a:t>
                      </a:r>
                      <a:r>
                        <a:rPr lang="cs-CZ" b="1" i="1" dirty="0" smtClean="0"/>
                        <a:t> aureus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0" i="0" baseline="0" dirty="0" smtClean="0"/>
                        <a:t>OR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dirty="0" err="1" smtClean="0"/>
                        <a:t>Staph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epidermidis</a:t>
                      </a:r>
                      <a:endParaRPr lang="cs-CZ" b="1" i="1" baseline="0" dirty="0" smtClean="0"/>
                    </a:p>
                    <a:p>
                      <a:r>
                        <a:rPr lang="cs-CZ" b="1" i="1" baseline="0" dirty="0" err="1" smtClean="0"/>
                        <a:t>Streptococcus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pyogenes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0" i="0" baseline="0" dirty="0" smtClean="0"/>
                        <a:t>OR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agalactiae</a:t>
                      </a:r>
                      <a:endParaRPr lang="cs-CZ" b="1" i="1" baseline="0" dirty="0" smtClean="0"/>
                    </a:p>
                    <a:p>
                      <a:r>
                        <a:rPr lang="cs-CZ" b="1" i="1" baseline="0" dirty="0" err="1" smtClean="0"/>
                        <a:t>Streptococcus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pneumoniae</a:t>
                      </a:r>
                      <a:endParaRPr lang="cs-CZ" b="1" i="1" baseline="0" dirty="0" smtClean="0"/>
                    </a:p>
                    <a:p>
                      <a:r>
                        <a:rPr lang="cs-CZ" b="1" i="1" baseline="0" dirty="0" err="1" smtClean="0"/>
                        <a:t>Enterococcus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faecalis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0" i="0" baseline="0" dirty="0" smtClean="0"/>
                        <a:t>OR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smtClean="0"/>
                        <a:t>faecium</a:t>
                      </a:r>
                      <a:endParaRPr lang="cs-CZ" b="1" i="1" baseline="0" dirty="0" smtClean="0"/>
                    </a:p>
                    <a:p>
                      <a:r>
                        <a:rPr lang="cs-CZ" b="1" i="1" baseline="0" dirty="0" err="1" smtClean="0"/>
                        <a:t>Bacillus</a:t>
                      </a:r>
                      <a:r>
                        <a:rPr lang="cs-CZ" b="1" i="1" baseline="0" dirty="0" smtClean="0"/>
                        <a:t> </a:t>
                      </a:r>
                      <a:r>
                        <a:rPr lang="cs-CZ" b="1" i="1" baseline="0" dirty="0" err="1" smtClean="0"/>
                        <a:t>subtilis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BA, Bile-Aesculine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</a:t>
                      </a:r>
                      <a:endParaRPr lang="en-US" b="1" i="0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FUNGI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 err="1" smtClean="0"/>
                        <a:t>Candida</a:t>
                      </a:r>
                      <a:r>
                        <a:rPr lang="cs-CZ" b="1" i="1" dirty="0" smtClean="0"/>
                        <a:t> albicans </a:t>
                      </a:r>
                      <a:r>
                        <a:rPr lang="cs-CZ" b="1" i="1" dirty="0" err="1" smtClean="0"/>
                        <a:t>or</a:t>
                      </a:r>
                      <a:r>
                        <a:rPr lang="cs-CZ" b="1" i="1" dirty="0" smtClean="0"/>
                        <a:t> </a:t>
                      </a:r>
                      <a:r>
                        <a:rPr lang="cs-CZ" b="1" i="1" dirty="0" err="1" smtClean="0"/>
                        <a:t>tropicalis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BA,</a:t>
                      </a:r>
                      <a:r>
                        <a:rPr lang="cs-CZ" b="1" i="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b="1" i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Saboraud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ANAEROBES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1" dirty="0" smtClean="0"/>
                        <a:t>Clostridium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 </a:t>
                      </a:r>
                      <a:r>
                        <a:rPr lang="cs-CZ" b="1" i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or</a:t>
                      </a:r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VL </a:t>
                      </a:r>
                      <a:r>
                        <a:rPr lang="cs-CZ" b="1" i="0" dirty="0" smtClean="0"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cs-CZ" b="1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b="1" i="0" baseline="0" dirty="0" err="1" smtClean="0"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cs-CZ" b="1" i="0" dirty="0" err="1" smtClean="0">
                          <a:latin typeface="Arial Narrow" panose="020B0606020202030204" pitchFamily="34" charset="0"/>
                        </a:rPr>
                        <a:t>naerostat</a:t>
                      </a:r>
                      <a:endParaRPr lang="en-US" b="1" i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Mixed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culture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Identify</a:t>
                      </a:r>
                      <a:r>
                        <a:rPr lang="cs-CZ" dirty="0" smtClean="0"/>
                        <a:t>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BA </a:t>
                      </a:r>
                      <a:r>
                        <a:rPr lang="cs-CZ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cs-CZ" b="1" i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separate</a:t>
                      </a:r>
                      <a:r>
                        <a:rPr lang="cs-CZ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b="1" i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different</a:t>
                      </a:r>
                      <a:r>
                        <a:rPr lang="cs-CZ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b="1" i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colonies</a:t>
                      </a:r>
                      <a:r>
                        <a:rPr lang="cs-CZ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in </a:t>
                      </a:r>
                      <a:r>
                        <a:rPr lang="cs-CZ" b="1" i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clean</a:t>
                      </a:r>
                      <a:r>
                        <a:rPr lang="cs-CZ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b="1" i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cultures</a:t>
                      </a:r>
                      <a:r>
                        <a:rPr lang="cs-CZ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cs-CZ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Wingdings" panose="05000000000000000000" pitchFamily="2" charset="2"/>
                        </a:rPr>
                        <a:t> BA, ENDO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8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288" y="161365"/>
            <a:ext cx="5392451" cy="5992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CULTIVATION MEDIA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0725"/>
              </p:ext>
            </p:extLst>
          </p:nvPr>
        </p:nvGraphicFramePr>
        <p:xfrm>
          <a:off x="286872" y="786694"/>
          <a:ext cx="11743763" cy="598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042"/>
                <a:gridCol w="5282134"/>
                <a:gridCol w="3406587"/>
              </a:tblGrid>
              <a:tr h="363091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Cultivation</a:t>
                      </a:r>
                      <a:r>
                        <a:rPr lang="cs-CZ" sz="1800" baseline="0" dirty="0" smtClean="0"/>
                        <a:t> medium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Characteristics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What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grows</a:t>
                      </a:r>
                      <a:r>
                        <a:rPr lang="cs-CZ" sz="1800" dirty="0" smtClean="0"/>
                        <a:t>?</a:t>
                      </a:r>
                      <a:endParaRPr lang="en-US" sz="1800" dirty="0"/>
                    </a:p>
                  </a:txBody>
                  <a:tcPr/>
                </a:tc>
              </a:tr>
              <a:tr h="543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solidFill>
                            <a:srgbClr val="C00000"/>
                          </a:solidFill>
                        </a:rPr>
                        <a:t>Nutrient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800" b="1" dirty="0" err="1" smtClean="0">
                          <a:solidFill>
                            <a:srgbClr val="C00000"/>
                          </a:solidFill>
                        </a:rPr>
                        <a:t>broth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8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cs-CZ" sz="1800" b="1" baseline="0" dirty="0" err="1" smtClean="0">
                          <a:solidFill>
                            <a:srgbClr val="C00000"/>
                          </a:solidFill>
                        </a:rPr>
                        <a:t>liquid</a:t>
                      </a:r>
                      <a:endParaRPr lang="en-US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Peptone, </a:t>
                      </a:r>
                      <a:r>
                        <a:rPr lang="cs-CZ" sz="1800" dirty="0" err="1" smtClean="0"/>
                        <a:t>beef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extract</a:t>
                      </a:r>
                      <a:r>
                        <a:rPr lang="cs-CZ" sz="1800" dirty="0" smtClean="0"/>
                        <a:t>, </a:t>
                      </a:r>
                      <a:r>
                        <a:rPr lang="cs-CZ" sz="1800" dirty="0" err="1" smtClean="0"/>
                        <a:t>NaCl</a:t>
                      </a:r>
                      <a:endParaRPr lang="cs-CZ" sz="1800" dirty="0" smtClean="0"/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Base </a:t>
                      </a:r>
                      <a:r>
                        <a:rPr lang="cs-CZ" sz="1800" dirty="0" err="1" smtClean="0"/>
                        <a:t>for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the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agars</a:t>
                      </a:r>
                      <a:r>
                        <a:rPr lang="cs-CZ" sz="1800" dirty="0" smtClean="0"/>
                        <a:t> and </a:t>
                      </a:r>
                      <a:r>
                        <a:rPr lang="cs-CZ" sz="1800" dirty="0" err="1" smtClean="0"/>
                        <a:t>enriched</a:t>
                      </a:r>
                      <a:r>
                        <a:rPr lang="cs-CZ" sz="1800" dirty="0" smtClean="0"/>
                        <a:t> media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Recovery</a:t>
                      </a:r>
                      <a:r>
                        <a:rPr lang="cs-CZ" sz="1800" dirty="0" smtClean="0"/>
                        <a:t> and </a:t>
                      </a:r>
                      <a:r>
                        <a:rPr lang="cs-CZ" sz="1800" dirty="0" err="1" smtClean="0"/>
                        <a:t>multiplication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of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pathogens</a:t>
                      </a:r>
                      <a:endParaRPr lang="en-US" sz="1800" dirty="0"/>
                    </a:p>
                  </a:txBody>
                  <a:tcPr/>
                </a:tc>
              </a:tr>
              <a:tr h="316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solidFill>
                            <a:srgbClr val="C00000"/>
                          </a:solidFill>
                        </a:rPr>
                        <a:t>Blood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agar (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5-10% </a:t>
                      </a:r>
                      <a:r>
                        <a:rPr lang="cs-CZ" sz="1800" dirty="0" err="1" smtClean="0"/>
                        <a:t>blood</a:t>
                      </a:r>
                      <a:r>
                        <a:rPr lang="cs-CZ" sz="1800" dirty="0" smtClean="0"/>
                        <a:t>, </a:t>
                      </a:r>
                      <a:r>
                        <a:rPr lang="cs-CZ" sz="1800" dirty="0" err="1" smtClean="0"/>
                        <a:t>hemolysis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assay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G+, G</a:t>
                      </a:r>
                      <a:r>
                        <a:rPr lang="cs-CZ" sz="1800" dirty="0" smtClean="0"/>
                        <a:t>-</a:t>
                      </a:r>
                      <a:r>
                        <a:rPr lang="en-US" sz="1800" dirty="0" smtClean="0"/>
                        <a:t>, Candid</a:t>
                      </a:r>
                      <a:r>
                        <a:rPr lang="cs-CZ" sz="1800" dirty="0" smtClean="0"/>
                        <a:t>a (</a:t>
                      </a:r>
                      <a:r>
                        <a:rPr lang="cs-CZ" sz="1800" dirty="0" err="1" smtClean="0"/>
                        <a:t>small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colonies</a:t>
                      </a:r>
                      <a:r>
                        <a:rPr lang="cs-CZ" sz="1800" dirty="0" smtClean="0"/>
                        <a:t>)</a:t>
                      </a:r>
                      <a:r>
                        <a:rPr lang="en-US" sz="1800" dirty="0" smtClean="0"/>
                        <a:t>...</a:t>
                      </a:r>
                      <a:endParaRPr lang="en-US" sz="1800" dirty="0"/>
                    </a:p>
                  </a:txBody>
                  <a:tcPr/>
                </a:tc>
              </a:tr>
              <a:tr h="323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/>
                        <a:t>Chocolate</a:t>
                      </a:r>
                      <a:r>
                        <a:rPr lang="en-US" sz="1800" b="1" dirty="0" smtClean="0"/>
                        <a:t> (</a:t>
                      </a:r>
                      <a:r>
                        <a:rPr lang="en-US" sz="1800" b="1" dirty="0" err="1" smtClean="0"/>
                        <a:t>Levinthal</a:t>
                      </a:r>
                      <a:r>
                        <a:rPr lang="en-US" sz="1800" b="1" dirty="0" smtClean="0"/>
                        <a:t>) ag</a:t>
                      </a:r>
                      <a:r>
                        <a:rPr lang="cs-CZ" sz="1800" b="1" dirty="0" smtClean="0"/>
                        <a:t>ar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Denatured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blood</a:t>
                      </a:r>
                      <a:r>
                        <a:rPr lang="cs-CZ" sz="1800" baseline="0" dirty="0" smtClean="0"/>
                        <a:t>, </a:t>
                      </a:r>
                      <a:r>
                        <a:rPr lang="cs-CZ" sz="1800" baseline="0" dirty="0" err="1" smtClean="0"/>
                        <a:t>for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fastidious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bacteria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H. </a:t>
                      </a:r>
                      <a:r>
                        <a:rPr lang="en-US" sz="1800" i="1" dirty="0" err="1" smtClean="0"/>
                        <a:t>influenzae</a:t>
                      </a:r>
                      <a:r>
                        <a:rPr lang="en-US" sz="1800" i="1" dirty="0" smtClean="0"/>
                        <a:t>, Neisseria</a:t>
                      </a:r>
                      <a:r>
                        <a:rPr lang="cs-CZ" sz="1800" i="1" dirty="0" smtClean="0"/>
                        <a:t>, </a:t>
                      </a:r>
                      <a:r>
                        <a:rPr lang="cs-CZ" sz="1800" i="1" dirty="0" err="1" smtClean="0"/>
                        <a:t>Bordetella</a:t>
                      </a:r>
                      <a:endParaRPr lang="en-US" sz="1800" dirty="0"/>
                    </a:p>
                  </a:txBody>
                  <a:tcPr/>
                </a:tc>
              </a:tr>
              <a:tr h="57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Endo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agar (EA)</a:t>
                      </a:r>
                      <a:endParaRPr lang="cs-CZ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                      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Keep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dark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+</a:t>
                      </a:r>
                      <a:r>
                        <a:rPr lang="cs-CZ" sz="1800" baseline="0" dirty="0" smtClean="0"/>
                        <a:t> lactose,Na</a:t>
                      </a:r>
                      <a:r>
                        <a:rPr lang="cs-CZ" sz="1800" baseline="-25000" dirty="0" smtClean="0"/>
                        <a:t>2</a:t>
                      </a:r>
                      <a:r>
                        <a:rPr lang="cs-CZ" sz="1800" baseline="0" dirty="0" smtClean="0"/>
                        <a:t>SO</a:t>
                      </a:r>
                      <a:r>
                        <a:rPr lang="cs-CZ" sz="1800" baseline="-25000" dirty="0" smtClean="0"/>
                        <a:t>3</a:t>
                      </a:r>
                      <a:r>
                        <a:rPr lang="cs-CZ" sz="1800" baseline="0" dirty="0" smtClean="0"/>
                        <a:t>, basic fuchsin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aseline="0" dirty="0" err="1" smtClean="0"/>
                        <a:t>Lac</a:t>
                      </a:r>
                      <a:r>
                        <a:rPr lang="cs-CZ" sz="1800" baseline="0" dirty="0" smtClean="0"/>
                        <a:t>+ </a:t>
                      </a:r>
                      <a:r>
                        <a:rPr lang="cs-CZ" sz="1800" baseline="0" dirty="0" err="1" smtClean="0"/>
                        <a:t>detection</a:t>
                      </a:r>
                      <a:r>
                        <a:rPr lang="cs-CZ" sz="1800" baseline="0" dirty="0" smtClean="0"/>
                        <a:t> (</a:t>
                      </a:r>
                      <a:r>
                        <a:rPr lang="cs-CZ" sz="1800" baseline="0" dirty="0" err="1" smtClean="0"/>
                        <a:t>red</a:t>
                      </a:r>
                      <a:r>
                        <a:rPr lang="cs-CZ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G-</a:t>
                      </a:r>
                      <a:endParaRPr lang="en-US" sz="1800" dirty="0"/>
                    </a:p>
                  </a:txBody>
                  <a:tcPr/>
                </a:tc>
              </a:tr>
              <a:tr h="329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Sabouraud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Limited </a:t>
                      </a:r>
                      <a:r>
                        <a:rPr lang="cs-CZ" sz="1800" dirty="0" err="1" smtClean="0"/>
                        <a:t>nutrients</a:t>
                      </a:r>
                      <a:r>
                        <a:rPr lang="cs-CZ" sz="1800" dirty="0" smtClean="0"/>
                        <a:t>, </a:t>
                      </a:r>
                      <a:r>
                        <a:rPr lang="cs-CZ" sz="1800" dirty="0" err="1" smtClean="0"/>
                        <a:t>low</a:t>
                      </a:r>
                      <a:r>
                        <a:rPr lang="cs-CZ" sz="1800" dirty="0" smtClean="0"/>
                        <a:t> pH (peptone, </a:t>
                      </a:r>
                      <a:r>
                        <a:rPr lang="cs-CZ" sz="1800" dirty="0" err="1" smtClean="0"/>
                        <a:t>dextrose</a:t>
                      </a:r>
                      <a:r>
                        <a:rPr lang="cs-CZ" sz="1800" dirty="0" smtClean="0"/>
                        <a:t>, agar)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Fungi</a:t>
                      </a:r>
                      <a:r>
                        <a:rPr lang="cs-CZ" sz="1800" dirty="0" smtClean="0"/>
                        <a:t>,</a:t>
                      </a:r>
                      <a:r>
                        <a:rPr lang="cs-CZ" sz="1800" baseline="0" dirty="0" smtClean="0"/>
                        <a:t> not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bacteria</a:t>
                      </a:r>
                      <a:endParaRPr lang="en-US" sz="1800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McConkey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en-US" sz="1800" b="1" dirty="0" smtClean="0"/>
                        <a:t>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Color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indicator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of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lac</a:t>
                      </a:r>
                      <a:r>
                        <a:rPr lang="cs-CZ" sz="1800" baseline="0" dirty="0" smtClean="0"/>
                        <a:t>+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Salmonel</a:t>
                      </a:r>
                      <a:r>
                        <a:rPr lang="cs-CZ" sz="1800" i="1" dirty="0" smtClean="0"/>
                        <a:t>la</a:t>
                      </a:r>
                      <a:r>
                        <a:rPr lang="en-US" sz="1800" i="1" dirty="0" smtClean="0"/>
                        <a:t>, </a:t>
                      </a:r>
                      <a:r>
                        <a:rPr lang="cs-CZ" sz="1800" i="1" dirty="0" smtClean="0"/>
                        <a:t>S</a:t>
                      </a:r>
                      <a:r>
                        <a:rPr lang="en-US" sz="1800" i="1" dirty="0" err="1" smtClean="0"/>
                        <a:t>higel</a:t>
                      </a:r>
                      <a:r>
                        <a:rPr lang="cs-CZ" sz="1800" i="1" dirty="0" smtClean="0"/>
                        <a:t>la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enteroba</a:t>
                      </a:r>
                      <a:r>
                        <a:rPr lang="cs-CZ" sz="1800" dirty="0" smtClean="0"/>
                        <a:t>c</a:t>
                      </a:r>
                      <a:r>
                        <a:rPr lang="en-US" sz="1800" dirty="0" err="1" smtClean="0"/>
                        <a:t>teri</a:t>
                      </a:r>
                      <a:r>
                        <a:rPr lang="cs-CZ" sz="1800" dirty="0" smtClean="0"/>
                        <a:t>a</a:t>
                      </a:r>
                      <a:endParaRPr lang="en-US" sz="1800" dirty="0" smtClean="0"/>
                    </a:p>
                  </a:txBody>
                  <a:tcPr/>
                </a:tc>
              </a:tr>
              <a:tr h="513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Lowenstein-Jensen</a:t>
                      </a:r>
                      <a:r>
                        <a:rPr lang="cs-CZ" sz="1800" b="1" dirty="0" smtClean="0"/>
                        <a:t>, </a:t>
                      </a:r>
                      <a:r>
                        <a:rPr lang="en-US" sz="1800" b="1" dirty="0" smtClean="0"/>
                        <a:t>Ogawa, </a:t>
                      </a:r>
                      <a:r>
                        <a:rPr lang="en-US" sz="1800" b="1" dirty="0" err="1" smtClean="0"/>
                        <a:t>Šula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="0" dirty="0" smtClean="0"/>
                        <a:t>L-J: </a:t>
                      </a:r>
                      <a:r>
                        <a:rPr lang="cs-CZ" sz="1800" b="0" dirty="0" err="1" smtClean="0"/>
                        <a:t>Eggs</a:t>
                      </a:r>
                      <a:r>
                        <a:rPr lang="cs-CZ" sz="1800" b="0" dirty="0" smtClean="0"/>
                        <a:t>, </a:t>
                      </a:r>
                      <a:r>
                        <a:rPr lang="cs-CZ" sz="1800" b="0" dirty="0" err="1" smtClean="0"/>
                        <a:t>starch</a:t>
                      </a:r>
                      <a:r>
                        <a:rPr lang="cs-CZ" sz="1800" b="0" dirty="0" smtClean="0"/>
                        <a:t>, malachite green </a:t>
                      </a:r>
                      <a:r>
                        <a:rPr lang="cs-CZ" sz="1800" b="0" dirty="0" err="1" smtClean="0"/>
                        <a:t>against</a:t>
                      </a:r>
                      <a:r>
                        <a:rPr lang="cs-CZ" sz="1800" b="0" dirty="0" smtClean="0"/>
                        <a:t> </a:t>
                      </a:r>
                      <a:r>
                        <a:rPr lang="cs-CZ" sz="1800" b="0" dirty="0" err="1" smtClean="0"/>
                        <a:t>some</a:t>
                      </a:r>
                      <a:r>
                        <a:rPr lang="cs-CZ" sz="1800" b="0" dirty="0" smtClean="0"/>
                        <a:t> </a:t>
                      </a:r>
                      <a:r>
                        <a:rPr lang="cs-CZ" sz="1800" b="0" dirty="0" err="1" smtClean="0"/>
                        <a:t>fungi</a:t>
                      </a:r>
                      <a:r>
                        <a:rPr lang="cs-CZ" sz="1800" b="0" dirty="0" smtClean="0"/>
                        <a:t> and </a:t>
                      </a:r>
                      <a:r>
                        <a:rPr lang="cs-CZ" sz="1800" b="0" dirty="0" err="1" smtClean="0"/>
                        <a:t>bacteria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dirty="0" err="1" smtClean="0"/>
                        <a:t>Mycobacterium</a:t>
                      </a:r>
                      <a:endParaRPr lang="en-US" sz="1800" b="0" i="1" dirty="0" smtClean="0"/>
                    </a:p>
                  </a:txBody>
                  <a:tcPr/>
                </a:tc>
              </a:tr>
              <a:tr h="311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/>
                        <a:t>Clauberg</a:t>
                      </a:r>
                      <a:r>
                        <a:rPr lang="cs-CZ" sz="1800" b="1" dirty="0" smtClean="0"/>
                        <a:t>  </a:t>
                      </a:r>
                      <a:r>
                        <a:rPr lang="cs-CZ" sz="1800" b="1" dirty="0" err="1" smtClean="0"/>
                        <a:t>tellurite</a:t>
                      </a:r>
                      <a:r>
                        <a:rPr lang="cs-CZ" sz="1800" b="1" dirty="0" smtClean="0"/>
                        <a:t> agar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="0" dirty="0" smtClean="0"/>
                        <a:t>Te </a:t>
                      </a:r>
                      <a:r>
                        <a:rPr lang="cs-CZ" sz="1800" b="0" dirty="0" err="1" smtClean="0"/>
                        <a:t>reduction</a:t>
                      </a:r>
                      <a:r>
                        <a:rPr lang="cs-CZ" sz="1800" b="0" dirty="0" smtClean="0"/>
                        <a:t> </a:t>
                      </a:r>
                      <a:r>
                        <a:rPr lang="cs-CZ" sz="1800" b="0" dirty="0" err="1" smtClean="0"/>
                        <a:t>from</a:t>
                      </a:r>
                      <a:r>
                        <a:rPr lang="cs-CZ" sz="1800" b="0" dirty="0" smtClean="0"/>
                        <a:t> KTe</a:t>
                      </a:r>
                      <a:r>
                        <a:rPr lang="cs-CZ" sz="1800" b="0" baseline="-25000" dirty="0" smtClean="0"/>
                        <a:t>4</a:t>
                      </a:r>
                      <a:endParaRPr lang="en-US" sz="18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1" dirty="0" smtClean="0"/>
                        <a:t>Corynebacteria</a:t>
                      </a:r>
                      <a:endParaRPr lang="en-US" sz="1800" b="0" i="1" dirty="0" smtClean="0"/>
                    </a:p>
                  </a:txBody>
                  <a:tcPr/>
                </a:tc>
              </a:tr>
              <a:tr h="769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Deoxycholát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citrát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agar (DC )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Color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indicator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of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lac</a:t>
                      </a:r>
                      <a:r>
                        <a:rPr lang="cs-CZ" sz="1800" baseline="0" dirty="0" smtClean="0"/>
                        <a:t>+</a:t>
                      </a:r>
                      <a:endParaRPr lang="en-US" sz="1800" dirty="0" smtClean="0"/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aseline="0" dirty="0" smtClean="0"/>
                        <a:t>SH</a:t>
                      </a:r>
                      <a:r>
                        <a:rPr lang="cs-CZ" sz="1800" baseline="-25000" dirty="0" smtClean="0"/>
                        <a:t>2 </a:t>
                      </a:r>
                      <a:r>
                        <a:rPr lang="cs-CZ" sz="1800" baseline="0" dirty="0" err="1" smtClean="0"/>
                        <a:t>production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cs-CZ" sz="1800" baseline="0" dirty="0" err="1" smtClean="0">
                          <a:sym typeface="Wingdings" panose="05000000000000000000" pitchFamily="2" charset="2"/>
                        </a:rPr>
                        <a:t>black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800" baseline="0" dirty="0" err="1" smtClean="0">
                          <a:sym typeface="Wingdings" panose="05000000000000000000" pitchFamily="2" charset="2"/>
                        </a:rPr>
                        <a:t>ferric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 sulfide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aseline="0" dirty="0" err="1" smtClean="0">
                          <a:sym typeface="Wingdings" panose="05000000000000000000" pitchFamily="2" charset="2"/>
                        </a:rPr>
                        <a:t>Inhibits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800" baseline="0" dirty="0" err="1" smtClean="0">
                          <a:sym typeface="Wingdings" panose="05000000000000000000" pitchFamily="2" charset="2"/>
                        </a:rPr>
                        <a:t>swarming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800" baseline="0" dirty="0" err="1" smtClean="0">
                          <a:sym typeface="Wingdings" panose="05000000000000000000" pitchFamily="2" charset="2"/>
                        </a:rPr>
                        <a:t>growth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800" baseline="0" dirty="0" err="1" smtClean="0"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cs-CZ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1800" i="1" baseline="0" dirty="0" smtClean="0">
                          <a:sym typeface="Wingdings" panose="05000000000000000000" pitchFamily="2" charset="2"/>
                        </a:rPr>
                        <a:t>Proteus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/>
                        <a:t>Salmonel</a:t>
                      </a:r>
                      <a:r>
                        <a:rPr lang="cs-CZ" sz="1800" i="1" dirty="0" smtClean="0"/>
                        <a:t>la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enteroba</a:t>
                      </a:r>
                      <a:r>
                        <a:rPr lang="cs-CZ" sz="1800" dirty="0" smtClean="0"/>
                        <a:t>c</a:t>
                      </a:r>
                      <a:r>
                        <a:rPr lang="en-US" sz="1800" dirty="0" err="1" smtClean="0"/>
                        <a:t>teri</a:t>
                      </a:r>
                      <a:r>
                        <a:rPr lang="cs-CZ" sz="1800" dirty="0" smtClean="0"/>
                        <a:t>a </a:t>
                      </a:r>
                      <a:r>
                        <a:rPr lang="en-US" sz="1800" dirty="0" smtClean="0"/>
                        <a:t>(n</a:t>
                      </a:r>
                      <a:r>
                        <a:rPr lang="cs-CZ" sz="1800" dirty="0" smtClean="0"/>
                        <a:t>o</a:t>
                      </a:r>
                      <a:r>
                        <a:rPr lang="en-US" sz="1800" dirty="0" smtClean="0"/>
                        <a:t> G+)</a:t>
                      </a:r>
                      <a:endParaRPr lang="cs-CZ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1" dirty="0" err="1" smtClean="0"/>
                        <a:t>Salmonella</a:t>
                      </a:r>
                      <a:r>
                        <a:rPr lang="cs-CZ" sz="1800" i="1" baseline="0" dirty="0" smtClean="0"/>
                        <a:t> (+ </a:t>
                      </a:r>
                      <a:r>
                        <a:rPr lang="cs-CZ" sz="1800" i="1" dirty="0" smtClean="0"/>
                        <a:t>Proteus, </a:t>
                      </a:r>
                      <a:r>
                        <a:rPr lang="cs-CZ" sz="1800" i="1" dirty="0" err="1" smtClean="0"/>
                        <a:t>Citrobacter</a:t>
                      </a:r>
                      <a:r>
                        <a:rPr lang="cs-CZ" sz="1800" i="1" dirty="0" smtClean="0"/>
                        <a:t>)</a:t>
                      </a:r>
                    </a:p>
                  </a:txBody>
                  <a:tcPr/>
                </a:tc>
              </a:tr>
              <a:tr h="34413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Bile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aesculine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agar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Bile, aesculine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glucosidase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esculetine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black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Enterococci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3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Mueller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Hinton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agar</a:t>
                      </a:r>
                      <a:endParaRPr lang="cs-CZ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(MH + MH </a:t>
                      </a:r>
                      <a:r>
                        <a:rPr lang="cs-CZ" sz="1800" b="1" dirty="0" err="1" smtClean="0"/>
                        <a:t>with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b="1" dirty="0" err="1" smtClean="0"/>
                        <a:t>blood</a:t>
                      </a:r>
                      <a:r>
                        <a:rPr lang="en-US" sz="1800" b="1" dirty="0" smtClean="0"/>
                        <a:t>)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smtClean="0"/>
                        <a:t>Basic medium </a:t>
                      </a:r>
                      <a:r>
                        <a:rPr lang="cs-CZ" sz="1800" dirty="0" err="1" smtClean="0"/>
                        <a:t>for</a:t>
                      </a:r>
                      <a:r>
                        <a:rPr lang="cs-CZ" sz="1800" dirty="0" smtClean="0"/>
                        <a:t> atb sensitivity </a:t>
                      </a:r>
                      <a:r>
                        <a:rPr lang="cs-CZ" sz="1800" dirty="0" err="1" smtClean="0"/>
                        <a:t>tests</a:t>
                      </a:r>
                      <a:endParaRPr lang="cs-CZ" sz="1800" dirty="0" smtClean="0"/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Meat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aseline="0" dirty="0" err="1" smtClean="0"/>
                        <a:t>extract</a:t>
                      </a:r>
                      <a:r>
                        <a:rPr lang="cs-CZ" sz="1800" baseline="0" dirty="0" smtClean="0"/>
                        <a:t>, </a:t>
                      </a:r>
                      <a:r>
                        <a:rPr lang="cs-CZ" sz="1800" baseline="0" dirty="0" err="1" smtClean="0"/>
                        <a:t>Casein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hydrolysate</a:t>
                      </a:r>
                      <a:r>
                        <a:rPr lang="cs-CZ" sz="1800" baseline="0" dirty="0" smtClean="0"/>
                        <a:t>, </a:t>
                      </a:r>
                      <a:r>
                        <a:rPr lang="cs-CZ" sz="1800" baseline="0" dirty="0" err="1" smtClean="0"/>
                        <a:t>starch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Disc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diffusion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method</a:t>
                      </a:r>
                      <a:r>
                        <a:rPr lang="cs-CZ" sz="1800" dirty="0" smtClean="0"/>
                        <a:t> </a:t>
                      </a:r>
                      <a:r>
                        <a:rPr lang="en-US" sz="1800" dirty="0" smtClean="0"/>
                        <a:t>(DD</a:t>
                      </a:r>
                      <a:r>
                        <a:rPr lang="cs-CZ" sz="1800" dirty="0" smtClean="0"/>
                        <a:t>M</a:t>
                      </a:r>
                      <a:r>
                        <a:rPr lang="en-US" sz="1800" dirty="0" smtClean="0"/>
                        <a:t>)</a:t>
                      </a:r>
                      <a:r>
                        <a:rPr lang="cs-CZ" sz="1800" dirty="0" smtClean="0"/>
                        <a:t>,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dirty="0" err="1" smtClean="0"/>
                        <a:t>With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blood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for</a:t>
                      </a:r>
                      <a:r>
                        <a:rPr lang="cs-CZ" sz="1800" dirty="0" smtClean="0"/>
                        <a:t> </a:t>
                      </a:r>
                      <a:r>
                        <a:rPr lang="en-US" sz="1800" dirty="0" err="1" smtClean="0"/>
                        <a:t>strepto</a:t>
                      </a:r>
                      <a:r>
                        <a:rPr lang="cs-CZ" sz="1800" dirty="0" err="1" smtClean="0"/>
                        <a:t>cocci</a:t>
                      </a:r>
                      <a:r>
                        <a:rPr lang="cs-CZ" sz="1800" dirty="0" smtClean="0"/>
                        <a:t>, </a:t>
                      </a:r>
                      <a:r>
                        <a:rPr lang="cs-CZ" sz="1800" dirty="0" err="1" smtClean="0"/>
                        <a:t>e.g</a:t>
                      </a:r>
                      <a:r>
                        <a:rPr lang="cs-CZ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  <a:tr h="316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Uriselect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(chromogen</a:t>
                      </a:r>
                      <a:r>
                        <a:rPr lang="cs-CZ" sz="1800" b="1" dirty="0" err="1" smtClean="0">
                          <a:solidFill>
                            <a:srgbClr val="C00000"/>
                          </a:solidFill>
                        </a:rPr>
                        <a:t>ic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sz="1800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sz="1800" baseline="0" dirty="0" smtClean="0"/>
                        <a:t>-</a:t>
                      </a:r>
                      <a:r>
                        <a:rPr lang="cs-CZ" sz="1800" baseline="0" dirty="0" err="1" smtClean="0"/>
                        <a:t>galacto</a:t>
                      </a:r>
                      <a:r>
                        <a:rPr lang="cs-CZ" sz="1800" baseline="0" dirty="0" smtClean="0"/>
                        <a:t>-, </a:t>
                      </a:r>
                      <a:r>
                        <a:rPr lang="cs-CZ" sz="1800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sz="1800" baseline="0" dirty="0" smtClean="0"/>
                        <a:t>-</a:t>
                      </a:r>
                      <a:r>
                        <a:rPr lang="cs-CZ" sz="1800" baseline="0" dirty="0" err="1" smtClean="0"/>
                        <a:t>glucosidase</a:t>
                      </a:r>
                      <a:r>
                        <a:rPr lang="cs-CZ" sz="1800" baseline="0" dirty="0" smtClean="0"/>
                        <a:t>, Trp </a:t>
                      </a:r>
                      <a:r>
                        <a:rPr lang="cs-CZ" sz="1800" baseline="0" dirty="0" err="1" smtClean="0"/>
                        <a:t>deaminase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indicators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ESCO, KLPN, CAAL, ENFA....</a:t>
                      </a:r>
                    </a:p>
                  </a:txBody>
                  <a:tcPr/>
                </a:tc>
              </a:tr>
              <a:tr h="305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Candiselect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en-US" sz="1800" b="1" dirty="0" smtClean="0"/>
                        <a:t>(chromogen</a:t>
                      </a:r>
                      <a:r>
                        <a:rPr lang="cs-CZ" sz="1800" b="1" dirty="0" err="1" smtClean="0"/>
                        <a:t>ic</a:t>
                      </a:r>
                      <a:r>
                        <a:rPr lang="en-US" sz="1800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cs-CZ" dirty="0" smtClean="0"/>
                        <a:t>H</a:t>
                      </a:r>
                      <a:r>
                        <a:rPr lang="en-US" dirty="0" err="1" smtClean="0"/>
                        <a:t>exosaminid</a:t>
                      </a:r>
                      <a:r>
                        <a:rPr lang="cs-CZ" dirty="0" err="1" smtClean="0"/>
                        <a:t>ase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phosphatase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indicators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+  </a:t>
                      </a:r>
                      <a:r>
                        <a:rPr lang="cs-CZ" dirty="0" err="1" smtClean="0"/>
                        <a:t>antibiotics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CAAL, CATR, CAKR, CAGL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5932714" y="202430"/>
            <a:ext cx="6259286" cy="599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cs-CZ" sz="1800" dirty="0" smtClean="0"/>
              <a:t>ENRICHED NONSELECTIVE – </a:t>
            </a:r>
            <a:r>
              <a:rPr lang="cs-CZ" sz="1800" cap="none" dirty="0" smtClean="0"/>
              <a:t>BA, </a:t>
            </a:r>
            <a:r>
              <a:rPr lang="cs-CZ" sz="1800" cap="none" dirty="0" err="1" smtClean="0"/>
              <a:t>ChA</a:t>
            </a:r>
            <a:r>
              <a:rPr lang="cs-CZ" sz="1800" cap="none" dirty="0" smtClean="0"/>
              <a:t>, MH, </a:t>
            </a:r>
            <a:r>
              <a:rPr lang="cs-CZ" sz="1800" cap="none" dirty="0" err="1" smtClean="0"/>
              <a:t>Saboraud</a:t>
            </a:r>
            <a:endParaRPr lang="cs-CZ" sz="1800" cap="none" dirty="0" smtClean="0"/>
          </a:p>
          <a:p>
            <a:pPr>
              <a:lnSpc>
                <a:spcPct val="130000"/>
              </a:lnSpc>
            </a:pPr>
            <a:r>
              <a:rPr lang="cs-CZ" sz="1800" dirty="0" smtClean="0"/>
              <a:t>SELECTIVE AND DIFFERENTIAL – ENDO, DC, </a:t>
            </a:r>
            <a:r>
              <a:rPr lang="cs-CZ" sz="1800" dirty="0" err="1" smtClean="0"/>
              <a:t>U</a:t>
            </a:r>
            <a:r>
              <a:rPr lang="cs-CZ" sz="1800" cap="none" dirty="0" err="1" smtClean="0"/>
              <a:t>ri</a:t>
            </a:r>
            <a:r>
              <a:rPr lang="cs-CZ" sz="1800" cap="none" dirty="0" smtClean="0"/>
              <a:t>-, </a:t>
            </a:r>
            <a:r>
              <a:rPr lang="cs-CZ" sz="1800" cap="none" dirty="0" err="1" smtClean="0"/>
              <a:t>Candiselect</a:t>
            </a:r>
            <a:endParaRPr lang="en-US" sz="1800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780314" y="337457"/>
            <a:ext cx="195943" cy="1306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780314" y="509152"/>
            <a:ext cx="195943" cy="939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7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6394" y="99357"/>
            <a:ext cx="11092543" cy="1492132"/>
          </a:xfrm>
        </p:spPr>
        <p:txBody>
          <a:bodyPr>
            <a:normAutofit/>
          </a:bodyPr>
          <a:lstStyle/>
          <a:p>
            <a:r>
              <a:rPr lang="cs-CZ" dirty="0" err="1" smtClean="0"/>
              <a:t>Isolation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pure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a single </a:t>
            </a:r>
            <a:r>
              <a:rPr lang="cs-CZ" dirty="0" err="1" smtClean="0"/>
              <a:t>colony</a:t>
            </a:r>
            <a:r>
              <a:rPr lang="cs-CZ" dirty="0" smtClean="0"/>
              <a:t> </a:t>
            </a:r>
            <a:r>
              <a:rPr lang="cs-CZ" dirty="0" err="1" smtClean="0"/>
              <a:t>inoculation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892">
            <a:off x="7082116" y="2095139"/>
            <a:ext cx="4554073" cy="4371910"/>
          </a:xfrm>
          <a:prstGeom prst="ellipse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1466409"/>
            <a:ext cx="4874516" cy="53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061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to </a:t>
            </a:r>
            <a:r>
              <a:rPr lang="cs-CZ" dirty="0" err="1" smtClean="0"/>
              <a:t>follow</a:t>
            </a:r>
            <a:r>
              <a:rPr lang="cs-CZ" dirty="0" smtClean="0"/>
              <a:t> …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489304"/>
              </p:ext>
            </p:extLst>
          </p:nvPr>
        </p:nvGraphicFramePr>
        <p:xfrm>
          <a:off x="527050" y="1466850"/>
          <a:ext cx="775969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283"/>
                <a:gridCol w="1293283"/>
                <a:gridCol w="1293283"/>
                <a:gridCol w="1498601"/>
                <a:gridCol w="1087965"/>
                <a:gridCol w="129328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BA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ENDO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SABORAUD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DC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Bile/</a:t>
                      </a:r>
                      <a:r>
                        <a:rPr lang="cs-CZ" dirty="0" err="1" smtClean="0">
                          <a:latin typeface="Arial Narrow" panose="020B0606020202030204" pitchFamily="34" charset="0"/>
                        </a:rPr>
                        <a:t>aesc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 Narrow" panose="020B0606020202030204" pitchFamily="34" charset="0"/>
                        </a:rPr>
                        <a:t>URISELECT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Color</a:t>
                      </a:r>
                      <a:r>
                        <a:rPr lang="cs-CZ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Color</a:t>
                      </a:r>
                      <a:r>
                        <a:rPr lang="cs-CZ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Yes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n.a</a:t>
                      </a:r>
                      <a:r>
                        <a:rPr lang="cs-CZ" dirty="0" smtClean="0"/>
                        <a:t>.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Color</a:t>
                      </a:r>
                      <a:r>
                        <a:rPr lang="cs-CZ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black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tips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n.a</a:t>
                      </a:r>
                      <a:r>
                        <a:rPr lang="cs-CZ" dirty="0" smtClean="0"/>
                        <a:t>.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Color</a:t>
                      </a:r>
                      <a:r>
                        <a:rPr lang="cs-CZ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Yes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tiny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colonies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Yes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tiny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colonies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Yes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Yes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tiny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colonies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n.a</a:t>
                      </a:r>
                      <a:r>
                        <a:rPr lang="cs-CZ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Color</a:t>
                      </a:r>
                      <a:r>
                        <a:rPr lang="cs-CZ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34450" y="1802169"/>
            <a:ext cx="3067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cs-CZ" b="1" dirty="0" smtClean="0"/>
              <a:t>G+</a:t>
            </a:r>
          </a:p>
          <a:p>
            <a:pPr>
              <a:spcBef>
                <a:spcPts val="800"/>
              </a:spcBef>
            </a:pPr>
            <a:r>
              <a:rPr lang="cs-CZ" b="1" dirty="0" smtClean="0"/>
              <a:t>Enterokoky – ENFA, ENFC</a:t>
            </a:r>
          </a:p>
          <a:p>
            <a:pPr>
              <a:spcBef>
                <a:spcPts val="800"/>
              </a:spcBef>
            </a:pPr>
            <a:r>
              <a:rPr lang="cs-CZ" b="1" dirty="0" smtClean="0"/>
              <a:t>G-</a:t>
            </a:r>
          </a:p>
          <a:p>
            <a:pPr>
              <a:spcBef>
                <a:spcPts val="800"/>
              </a:spcBef>
            </a:pPr>
            <a:r>
              <a:rPr lang="cs-CZ" b="1" dirty="0" smtClean="0"/>
              <a:t>G-, </a:t>
            </a:r>
            <a:r>
              <a:rPr lang="cs-CZ" b="1" i="1" dirty="0" err="1" smtClean="0"/>
              <a:t>Salmonella</a:t>
            </a:r>
            <a:r>
              <a:rPr lang="cs-CZ" b="1" i="1" dirty="0" smtClean="0"/>
              <a:t> (+ </a:t>
            </a:r>
            <a:r>
              <a:rPr lang="cs-CZ" b="1" dirty="0" err="1" smtClean="0"/>
              <a:t>slightly</a:t>
            </a:r>
            <a:r>
              <a:rPr lang="cs-CZ" b="1" dirty="0" smtClean="0"/>
              <a:t> </a:t>
            </a:r>
            <a:r>
              <a:rPr lang="cs-CZ" b="1" i="1" dirty="0" smtClean="0"/>
              <a:t>Proteus, </a:t>
            </a:r>
            <a:r>
              <a:rPr lang="cs-CZ" b="1" i="1" dirty="0" err="1" smtClean="0"/>
              <a:t>Citrobacter</a:t>
            </a:r>
            <a:r>
              <a:rPr lang="cs-CZ" b="1" i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cs-CZ" b="1" i="1" dirty="0" err="1" smtClean="0"/>
              <a:t>Candida</a:t>
            </a:r>
            <a:endParaRPr lang="en-US" b="1" i="1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286748" y="20193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8286748" y="23622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286748" y="27432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8286748" y="31242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286748" y="382905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251678" y="4611369"/>
            <a:ext cx="70350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 err="1" smtClean="0"/>
              <a:t>Specific</a:t>
            </a:r>
            <a:r>
              <a:rPr lang="cs-CZ" b="1" dirty="0" smtClean="0"/>
              <a:t> </a:t>
            </a:r>
            <a:r>
              <a:rPr lang="cs-CZ" b="1" dirty="0" err="1" smtClean="0"/>
              <a:t>growth</a:t>
            </a:r>
            <a:r>
              <a:rPr lang="cs-CZ" dirty="0" smtClean="0"/>
              <a:t>: </a:t>
            </a:r>
            <a:r>
              <a:rPr lang="cs-CZ" dirty="0" err="1" smtClean="0"/>
              <a:t>swarming</a:t>
            </a:r>
            <a:r>
              <a:rPr lang="cs-CZ" dirty="0" smtClean="0"/>
              <a:t>, </a:t>
            </a:r>
            <a:r>
              <a:rPr lang="cs-CZ" dirty="0" err="1" smtClean="0"/>
              <a:t>intensive</a:t>
            </a:r>
            <a:r>
              <a:rPr lang="cs-CZ" dirty="0" smtClean="0"/>
              <a:t> </a:t>
            </a:r>
            <a:r>
              <a:rPr lang="cs-CZ" dirty="0" err="1" smtClean="0"/>
              <a:t>smell</a:t>
            </a:r>
            <a:r>
              <a:rPr lang="cs-CZ" dirty="0" smtClean="0"/>
              <a:t> (</a:t>
            </a:r>
            <a:r>
              <a:rPr lang="cs-CZ" dirty="0" err="1" smtClean="0"/>
              <a:t>proteolysis</a:t>
            </a:r>
            <a:r>
              <a:rPr lang="cs-CZ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cs-CZ" b="1" dirty="0" err="1" smtClean="0"/>
              <a:t>Specific</a:t>
            </a:r>
            <a:r>
              <a:rPr lang="cs-CZ" b="1" dirty="0" smtClean="0"/>
              <a:t> </a:t>
            </a:r>
            <a:r>
              <a:rPr lang="cs-CZ" b="1" dirty="0" err="1" smtClean="0"/>
              <a:t>smell</a:t>
            </a:r>
            <a:r>
              <a:rPr lang="cs-CZ" b="1" dirty="0" smtClean="0"/>
              <a:t>/</a:t>
            </a:r>
            <a:r>
              <a:rPr lang="cs-CZ" b="1" dirty="0" err="1" smtClean="0"/>
              <a:t>fragrance</a:t>
            </a:r>
            <a:r>
              <a:rPr lang="cs-CZ" b="1" dirty="0" smtClean="0"/>
              <a:t>:</a:t>
            </a:r>
            <a:r>
              <a:rPr lang="cs-CZ" dirty="0" smtClean="0"/>
              <a:t>	</a:t>
            </a:r>
            <a:r>
              <a:rPr lang="cs-CZ" dirty="0" err="1" smtClean="0"/>
              <a:t>bakers</a:t>
            </a:r>
            <a:r>
              <a:rPr lang="cs-CZ" dirty="0" smtClean="0"/>
              <a:t> </a:t>
            </a:r>
            <a:r>
              <a:rPr lang="cs-CZ" dirty="0" err="1" smtClean="0"/>
              <a:t>yeast</a:t>
            </a:r>
            <a:r>
              <a:rPr lang="cs-CZ" dirty="0" smtClean="0"/>
              <a:t>, </a:t>
            </a:r>
            <a:r>
              <a:rPr lang="cs-CZ" dirty="0" err="1" smtClean="0"/>
              <a:t>dough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 err="1" smtClean="0"/>
              <a:t>jasmine</a:t>
            </a:r>
            <a:r>
              <a:rPr lang="cs-CZ" dirty="0" smtClean="0"/>
              <a:t>, </a:t>
            </a:r>
            <a:r>
              <a:rPr lang="cs-CZ" dirty="0" err="1" smtClean="0"/>
              <a:t>violets</a:t>
            </a:r>
            <a:r>
              <a:rPr lang="cs-CZ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cs-CZ" b="1" dirty="0" err="1" smtClean="0"/>
              <a:t>Specific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r>
              <a:rPr lang="cs-CZ" b="1" dirty="0" smtClean="0"/>
              <a:t>, </a:t>
            </a:r>
            <a:r>
              <a:rPr lang="cs-CZ" b="1" dirty="0" err="1" smtClean="0"/>
              <a:t>pigments</a:t>
            </a:r>
            <a:r>
              <a:rPr lang="cs-CZ" b="1" dirty="0" smtClean="0"/>
              <a:t>:	</a:t>
            </a:r>
            <a:r>
              <a:rPr lang="cs-CZ" dirty="0" smtClean="0"/>
              <a:t>on BA, MH - </a:t>
            </a:r>
            <a:r>
              <a:rPr lang="cs-CZ" dirty="0" err="1" smtClean="0"/>
              <a:t>greenish</a:t>
            </a:r>
            <a:r>
              <a:rPr lang="cs-CZ" dirty="0" smtClean="0"/>
              <a:t> pigment</a:t>
            </a:r>
          </a:p>
          <a:p>
            <a:pPr>
              <a:spcBef>
                <a:spcPts val="1200"/>
              </a:spcBef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 err="1" smtClean="0"/>
              <a:t>metallic</a:t>
            </a:r>
            <a:r>
              <a:rPr lang="cs-CZ" dirty="0" smtClean="0"/>
              <a:t> </a:t>
            </a:r>
            <a:r>
              <a:rPr lang="cs-CZ" dirty="0" err="1" smtClean="0"/>
              <a:t>appearance</a:t>
            </a:r>
            <a:r>
              <a:rPr lang="en-US" dirty="0" smtClean="0"/>
              <a:t>, red</a:t>
            </a:r>
            <a:r>
              <a:rPr lang="cs-CZ" dirty="0" smtClean="0"/>
              <a:t> on ENDO</a:t>
            </a:r>
            <a:endParaRPr lang="en-US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8058146" y="48006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8058146" y="51435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8058146" y="552450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058143" y="603885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8096244" y="6496050"/>
            <a:ext cx="6477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934450" y="4611369"/>
            <a:ext cx="325755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cs-CZ" b="1" i="1" dirty="0" smtClean="0"/>
              <a:t>Proteus</a:t>
            </a:r>
            <a:r>
              <a:rPr lang="cs-CZ" b="1" dirty="0" smtClean="0"/>
              <a:t> – PRVU, PRMI</a:t>
            </a:r>
          </a:p>
          <a:p>
            <a:pPr>
              <a:spcBef>
                <a:spcPts val="800"/>
              </a:spcBef>
            </a:pPr>
            <a:r>
              <a:rPr lang="cs-CZ" b="1" i="1" dirty="0" err="1" smtClean="0"/>
              <a:t>Candida</a:t>
            </a:r>
            <a:endParaRPr lang="cs-CZ" b="1" i="1" dirty="0" smtClean="0"/>
          </a:p>
          <a:p>
            <a:pPr>
              <a:spcBef>
                <a:spcPts val="800"/>
              </a:spcBef>
            </a:pPr>
            <a:r>
              <a:rPr lang="cs-CZ" b="1" i="1" dirty="0" err="1" smtClean="0"/>
              <a:t>Pseudomonas</a:t>
            </a:r>
            <a:endParaRPr lang="cs-CZ" b="1" i="1" dirty="0" smtClean="0"/>
          </a:p>
          <a:p>
            <a:pPr>
              <a:spcBef>
                <a:spcPts val="1800"/>
              </a:spcBef>
            </a:pPr>
            <a:r>
              <a:rPr lang="cs-CZ" b="1" i="1" dirty="0" err="1" smtClean="0"/>
              <a:t>Pseudomonas</a:t>
            </a:r>
            <a:endParaRPr lang="cs-CZ" b="1" i="1" dirty="0" smtClean="0"/>
          </a:p>
          <a:p>
            <a:pPr>
              <a:spcBef>
                <a:spcPts val="1600"/>
              </a:spcBef>
            </a:pPr>
            <a:r>
              <a:rPr lang="cs-CZ" b="1" i="1" dirty="0" err="1" smtClean="0"/>
              <a:t>Escherichia</a:t>
            </a:r>
            <a:r>
              <a:rPr lang="cs-CZ" b="1" i="1" dirty="0" smtClean="0"/>
              <a:t> coli </a:t>
            </a:r>
            <a:r>
              <a:rPr lang="cs-CZ" b="1" dirty="0" smtClean="0"/>
              <a:t>(not </a:t>
            </a:r>
            <a:r>
              <a:rPr lang="cs-CZ" b="1" dirty="0" err="1" smtClean="0"/>
              <a:t>all</a:t>
            </a:r>
            <a:r>
              <a:rPr lang="cs-CZ" b="1" dirty="0" smtClean="0"/>
              <a:t>)</a:t>
            </a:r>
            <a:endParaRPr lang="en-US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70857" y="1120259"/>
            <a:ext cx="1794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Does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grow</a:t>
            </a:r>
            <a:r>
              <a:rPr lang="cs-CZ" sz="2000" b="1" dirty="0" smtClean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4765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2065"/>
          </a:xfrm>
        </p:spPr>
        <p:txBody>
          <a:bodyPr/>
          <a:lstStyle/>
          <a:p>
            <a:r>
              <a:rPr lang="cs-CZ" dirty="0" smtClean="0"/>
              <a:t>COLONY SHAPES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1121242"/>
            <a:ext cx="6557963" cy="56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318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2150</TotalTime>
  <Words>2765</Words>
  <Application>Microsoft Office PowerPoint</Application>
  <PresentationFormat>Širokoúhlá obrazovka</PresentationFormat>
  <Paragraphs>608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Comic Sans MS</vt:lpstr>
      <vt:lpstr>Gill Sans MT</vt:lpstr>
      <vt:lpstr>Impact</vt:lpstr>
      <vt:lpstr>Symbol</vt:lpstr>
      <vt:lpstr>Wingdings</vt:lpstr>
      <vt:lpstr>Badge</vt:lpstr>
      <vt:lpstr>MiCrobiology 1 </vt:lpstr>
      <vt:lpstr>ORGANISATION</vt:lpstr>
      <vt:lpstr>CREDITS</vt:lpstr>
      <vt:lpstr>Identification in microbiology</vt:lpstr>
      <vt:lpstr>DAY 1 – CULTIVATION</vt:lpstr>
      <vt:lpstr>CULTIVATION MEDIA</vt:lpstr>
      <vt:lpstr>Isolation of A pure culture  – a single colony inoculation</vt:lpstr>
      <vt:lpstr>What to follow …</vt:lpstr>
      <vt:lpstr>COLONY SHAPES</vt:lpstr>
      <vt:lpstr>ANAEROBIC CULTIVATION</vt:lpstr>
      <vt:lpstr>hemoCULTURE</vt:lpstr>
      <vt:lpstr>HAND Hygiene disinfection efficiency calculation</vt:lpstr>
      <vt:lpstr>ENVIRONMENTal HYGIENE CONTROL </vt:lpstr>
      <vt:lpstr>DAY 2– MICROSCOPY, BASIC Identification APPROACHES</vt:lpstr>
      <vt:lpstr>SHAPES OF BACTERIA</vt:lpstr>
      <vt:lpstr>Gram STAINING</vt:lpstr>
      <vt:lpstr>GRAM STAINING</vt:lpstr>
      <vt:lpstr>CAPSULE STAINING – burri method</vt:lpstr>
      <vt:lpstr>OTHER STAINS – M. tuberculosis</vt:lpstr>
      <vt:lpstr>OTHER STAINS</vt:lpstr>
      <vt:lpstr>STAINING – what to follow?</vt:lpstr>
      <vt:lpstr>DIFFERENTIATION OF gram+ COCCI</vt:lpstr>
      <vt:lpstr>methods for g+ COCCI</vt:lpstr>
      <vt:lpstr>GRAM- RODS</vt:lpstr>
      <vt:lpstr>METHODS FOR G- RODS</vt:lpstr>
      <vt:lpstr>YEAST – SPECIES IDENTIFICATION</vt:lpstr>
      <vt:lpstr>DAY 3</vt:lpstr>
      <vt:lpstr>ANTIbiotic sensitivity assays</vt:lpstr>
      <vt:lpstr>DDM evaluation</vt:lpstr>
      <vt:lpstr>ENTEROTEST</vt:lpstr>
      <vt:lpstr>enterotest</vt:lpstr>
      <vt:lpstr>DAY 4</vt:lpstr>
      <vt:lpstr>virologic diagnostics</vt:lpstr>
      <vt:lpstr>SEROLOGIC METhods</vt:lpstr>
      <vt:lpstr>SEROLOGIC METHODS</vt:lpstr>
      <vt:lpstr>SEROLOGIC METHODS</vt:lpstr>
      <vt:lpstr>SEROLOGIC METHODS</vt:lpstr>
      <vt:lpstr>Serologic methods   – AB titer</vt:lpstr>
      <vt:lpstr>Antibodies formation</vt:lpstr>
      <vt:lpstr>KNOWLEDGE NEEDED to get the credits </vt:lpstr>
    </vt:vector>
  </TitlesOfParts>
  <Company>UK 1.LF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Mikrobiologie 1 PRAKTIKA</dc:title>
  <dc:creator>Kateřina Petříčková</dc:creator>
  <cp:lastModifiedBy>Kateřina Petříčková</cp:lastModifiedBy>
  <cp:revision>138</cp:revision>
  <dcterms:created xsi:type="dcterms:W3CDTF">2018-02-14T08:31:58Z</dcterms:created>
  <dcterms:modified xsi:type="dcterms:W3CDTF">2020-05-13T15:27:29Z</dcterms:modified>
</cp:coreProperties>
</file>