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69" r:id="rId5"/>
    <p:sldId id="259" r:id="rId6"/>
    <p:sldId id="260" r:id="rId7"/>
    <p:sldId id="292" r:id="rId8"/>
    <p:sldId id="276" r:id="rId9"/>
    <p:sldId id="29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Slosar" initials="DS" lastIdx="2" clrIdx="0">
    <p:extLst>
      <p:ext uri="{19B8F6BF-5375-455C-9EA6-DF929625EA0E}">
        <p15:presenceInfo xmlns:p15="http://schemas.microsoft.com/office/powerpoint/2012/main" userId="a33662c6d56659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1" autoAdjust="0"/>
    <p:restoredTop sz="83084" autoAdjust="0"/>
  </p:normalViewPr>
  <p:slideViewPr>
    <p:cSldViewPr snapToGrid="0">
      <p:cViewPr varScale="1">
        <p:scale>
          <a:sx n="97" d="100"/>
          <a:sy n="97" d="100"/>
        </p:scale>
        <p:origin x="94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E4898-B349-4586-8E30-D6B8F60ACD1D}" type="datetimeFigureOut">
              <a:rPr lang="cs-CZ" smtClean="0"/>
              <a:t>31.03.2021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A1066-5471-49AF-B8CC-83654AEF84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1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6377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https://jamboard.google.com/d/1kRgU5aHdq9tAh6zL1fgDzH1mrnLEANWt3aF8CjxNHmQ/edit?usp=sharing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527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769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2175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330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Přinést</a:t>
            </a:r>
            <a:r>
              <a:rPr lang="cs-CZ" baseline="0" dirty="0" smtClean="0"/>
              <a:t> na hodinu 31.3. 2021 nějaký příjemně aromatický předmět.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923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163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447BAC5-E3C7-43EF-988D-10D58F652533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9433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66A-CB5C-487E-9E31-D2DC2E40397F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08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08631-6280-4F92-9185-1319D6BF0A12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093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18DE-0CE0-4140-9AED-3C2F12AFF3D7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795044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F983-387E-411C-AD69-6B363C82BF55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841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33E-7DC7-477B-9979-D1E2B24C9791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086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568-8639-4701-82B2-9D55AD94CB15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029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1BE6-724F-4B48-8767-0521D84C38DF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873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7D444-3E4A-42D0-8A3B-E35B5E177435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302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8B6E-2123-4DEB-BB22-2B0E64FB138C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86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5051-23C7-4AEE-A844-9473100F9ECA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275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5BC618DE-0CE0-4140-9AED-3C2F12AFF3D7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8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jamboard.google.com/d/1kRgU5aHdq9tAh6zL1fgDzH1mrnLEANWt3aF8CjxNHmQ/edit?usp=shari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jamboard.google.com/d/1i8INPg0iRRygaZVE4NGi9x6MpkjHZw3vPLE9jAqYg_g/edit?usp=shar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Aplikovaná </a:t>
            </a:r>
            <a:r>
              <a:rPr lang="cs-CZ" dirty="0" err="1" smtClean="0"/>
              <a:t>scientometrie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121229"/>
          </a:xfrm>
        </p:spPr>
        <p:txBody>
          <a:bodyPr/>
          <a:lstStyle/>
          <a:p>
            <a:r>
              <a:rPr lang="cs-CZ" dirty="0" smtClean="0"/>
              <a:t>Citační databáze 2 a vědecký svět</a:t>
            </a:r>
            <a:endParaRPr lang="cs-CZ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617837" y="6104238"/>
            <a:ext cx="10824520" cy="5101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6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. výuková hodina			   				             24.3. 2021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2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Myšlenková mapa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>
                <a:solidFill>
                  <a:schemeClr val="bg1"/>
                </a:solidFill>
              </a:rPr>
              <a:t>„(někdy také </a:t>
            </a:r>
            <a:r>
              <a:rPr lang="cs-CZ" i="1" dirty="0">
                <a:solidFill>
                  <a:schemeClr val="bg1"/>
                </a:solidFill>
              </a:rPr>
              <a:t>mentální mapa</a:t>
            </a:r>
            <a:r>
              <a:rPr lang="cs-CZ" dirty="0">
                <a:solidFill>
                  <a:schemeClr val="bg1"/>
                </a:solidFill>
              </a:rPr>
              <a:t>) je grafické uspořádání klíčových slov, doplněné obrázky vyznačující vzájemné vztahy a souvislosti. Může být využívána například k učení, plánování nebo řešení problémů.“ (</a:t>
            </a:r>
            <a:r>
              <a:rPr lang="cs-CZ" dirty="0" err="1">
                <a:solidFill>
                  <a:schemeClr val="bg1"/>
                </a:solidFill>
              </a:rPr>
              <a:t>Wikipedia</a:t>
            </a:r>
            <a:r>
              <a:rPr lang="cs-CZ" dirty="0">
                <a:solidFill>
                  <a:schemeClr val="bg1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cs-CZ" dirty="0">
                <a:solidFill>
                  <a:schemeClr val="bg1"/>
                </a:solidFill>
                <a:hlinkClick r:id="rId3"/>
              </a:rPr>
              <a:t>https://jamboard.google.com/d/1kRgU5aHdq9tAh6zL1fgDzH1mrnLEANWt3aF8CjxNHmQ/edit?usp=sharing</a:t>
            </a:r>
            <a:r>
              <a:rPr lang="cs-CZ" dirty="0">
                <a:solidFill>
                  <a:schemeClr val="bg1"/>
                </a:solidFill>
              </a:rPr>
              <a:t> </a:t>
            </a:r>
          </a:p>
          <a:p>
            <a:pPr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07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Scopus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Source List</a:t>
            </a:r>
          </a:p>
          <a:p>
            <a:pPr>
              <a:buFontTx/>
              <a:buChar char="-"/>
            </a:pPr>
            <a:r>
              <a:rPr lang="cs-CZ" dirty="0" err="1" smtClean="0">
                <a:solidFill>
                  <a:schemeClr val="bg1"/>
                </a:solidFill>
              </a:rPr>
              <a:t>Advanced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Search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886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4. „statistická“ past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4</a:t>
            </a:fld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3" y="1828800"/>
            <a:ext cx="3382518" cy="4351337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Je důležité rozlišovat typy množin.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Množiny s průnikem: Oborové členění s </a:t>
            </a:r>
            <a:r>
              <a:rPr lang="cs-CZ" dirty="0" err="1" smtClean="0">
                <a:solidFill>
                  <a:schemeClr val="bg1"/>
                </a:solidFill>
              </a:rPr>
              <a:t>multioborovostí</a:t>
            </a:r>
            <a:r>
              <a:rPr lang="cs-CZ" dirty="0" smtClean="0">
                <a:solidFill>
                  <a:schemeClr val="bg1"/>
                </a:solidFill>
              </a:rPr>
              <a:t>, země vzniku v případě mezinárodní spolupráce, instituce při více afilacích, atd.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Množiny bez společných bodů: rok vydání, typ dokumentu (ale jen některé!), jazyk vydání, časopis.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390" y="1828800"/>
            <a:ext cx="6648450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88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Web </a:t>
            </a:r>
            <a:r>
              <a:rPr lang="cs-CZ" dirty="0" err="1" smtClean="0">
                <a:solidFill>
                  <a:schemeClr val="bg1"/>
                </a:solidFill>
              </a:rPr>
              <a:t>of</a:t>
            </a:r>
            <a:r>
              <a:rPr lang="cs-CZ" dirty="0" smtClean="0">
                <a:solidFill>
                  <a:schemeClr val="bg1"/>
                </a:solidFill>
              </a:rPr>
              <a:t> Science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691322"/>
            <a:ext cx="8595360" cy="3457573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JCR – </a:t>
            </a:r>
            <a:r>
              <a:rPr lang="cs-CZ" dirty="0" err="1" smtClean="0">
                <a:solidFill>
                  <a:schemeClr val="bg1"/>
                </a:solidFill>
              </a:rPr>
              <a:t>Journal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Citation</a:t>
            </a:r>
            <a:r>
              <a:rPr lang="cs-CZ" dirty="0" smtClean="0">
                <a:solidFill>
                  <a:schemeClr val="bg1"/>
                </a:solidFill>
              </a:rPr>
              <a:t> Report</a:t>
            </a:r>
          </a:p>
          <a:p>
            <a:r>
              <a:rPr lang="cs-CZ" dirty="0" err="1" smtClean="0">
                <a:solidFill>
                  <a:schemeClr val="bg1"/>
                </a:solidFill>
              </a:rPr>
              <a:t>InCites</a:t>
            </a:r>
            <a:r>
              <a:rPr lang="cs-CZ" dirty="0" smtClean="0">
                <a:solidFill>
                  <a:schemeClr val="bg1"/>
                </a:solidFill>
              </a:rPr>
              <a:t> – Analytická nadstavba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80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6</a:t>
            </a:fld>
            <a:endParaRPr lang="en-GB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7175"/>
            <a:ext cx="12192000" cy="64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17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001" y="365760"/>
            <a:ext cx="7882128" cy="6305703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61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bg1"/>
                </a:solidFill>
              </a:rPr>
              <a:t>Literatura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98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Zpětná vazba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  <a:hlinkClick r:id="rId2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2"/>
              </a:rPr>
              <a:t>jamboard.google.com/d/1i8INPg0iRRygaZVE4NGi9x6MpkjHZw3vPLE9jAqYg_g/edit?usp=sharing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7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TM03457515[[fn=Pohled]]</Template>
  <TotalTime>3190</TotalTime>
  <Words>124</Words>
  <Application>Microsoft Office PowerPoint</Application>
  <PresentationFormat>Širokoúhlá obrazovka</PresentationFormat>
  <Paragraphs>36</Paragraphs>
  <Slides>9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Schoolbook</vt:lpstr>
      <vt:lpstr>Wingdings 2</vt:lpstr>
      <vt:lpstr>View</vt:lpstr>
      <vt:lpstr>Aplikovaná scientometrie</vt:lpstr>
      <vt:lpstr>Myšlenková mapa</vt:lpstr>
      <vt:lpstr>Scopus</vt:lpstr>
      <vt:lpstr>4. „statistická“ past</vt:lpstr>
      <vt:lpstr>Web of Science</vt:lpstr>
      <vt:lpstr>Prezentace aplikace PowerPoint</vt:lpstr>
      <vt:lpstr>Prezentace aplikace PowerPoint</vt:lpstr>
      <vt:lpstr>Literatura</vt:lpstr>
      <vt:lpstr>Zpětná vazba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Aplikovaná scientometrie</dc:title>
  <dc:creator>David Slosar</dc:creator>
  <cp:lastModifiedBy>Účet Microsoft</cp:lastModifiedBy>
  <cp:revision>124</cp:revision>
  <dcterms:created xsi:type="dcterms:W3CDTF">2021-01-10T12:00:52Z</dcterms:created>
  <dcterms:modified xsi:type="dcterms:W3CDTF">2021-03-31T14:11:28Z</dcterms:modified>
</cp:coreProperties>
</file>