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1EDD8-D8BE-497C-8059-77BF4C08EC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888348-4E7E-4D8F-90C1-94778AAC068D}">
      <dgm:prSet/>
      <dgm:spPr/>
      <dgm:t>
        <a:bodyPr/>
        <a:lstStyle/>
        <a:p>
          <a:r>
            <a:rPr lang="cs-CZ"/>
            <a:t>Cikánská práce</a:t>
          </a:r>
          <a:endParaRPr lang="en-US"/>
        </a:p>
      </dgm:t>
    </dgm:pt>
    <dgm:pt modelId="{321D8DEB-A4B1-4FAF-83C1-2492B8461C50}" type="parTrans" cxnId="{5134DD6E-FD22-4DA2-A425-EAB50FEA0150}">
      <dgm:prSet/>
      <dgm:spPr/>
      <dgm:t>
        <a:bodyPr/>
        <a:lstStyle/>
        <a:p>
          <a:endParaRPr lang="en-US"/>
        </a:p>
      </dgm:t>
    </dgm:pt>
    <dgm:pt modelId="{77B9C089-9A39-4280-BF5E-C3CEB2BE392C}" type="sibTrans" cxnId="{5134DD6E-FD22-4DA2-A425-EAB50FEA0150}">
      <dgm:prSet/>
      <dgm:spPr/>
      <dgm:t>
        <a:bodyPr/>
        <a:lstStyle/>
        <a:p>
          <a:endParaRPr lang="en-US"/>
        </a:p>
      </dgm:t>
    </dgm:pt>
    <dgm:pt modelId="{BA2CA96E-C682-4E27-A551-23044054FD6E}">
      <dgm:prSet/>
      <dgm:spPr/>
      <dgm:t>
        <a:bodyPr/>
        <a:lstStyle/>
        <a:p>
          <a:r>
            <a:rPr lang="cs-CZ"/>
            <a:t>Přechytračení gadžů</a:t>
          </a:r>
          <a:endParaRPr lang="en-US"/>
        </a:p>
      </dgm:t>
    </dgm:pt>
    <dgm:pt modelId="{DFE6F848-9373-4AA2-912D-250783A5341D}" type="parTrans" cxnId="{93D8AD78-BCC2-464A-9228-E601EE920D0C}">
      <dgm:prSet/>
      <dgm:spPr/>
      <dgm:t>
        <a:bodyPr/>
        <a:lstStyle/>
        <a:p>
          <a:endParaRPr lang="en-US"/>
        </a:p>
      </dgm:t>
    </dgm:pt>
    <dgm:pt modelId="{70AAA18C-1290-404D-97CA-344F662685BF}" type="sibTrans" cxnId="{93D8AD78-BCC2-464A-9228-E601EE920D0C}">
      <dgm:prSet/>
      <dgm:spPr/>
      <dgm:t>
        <a:bodyPr/>
        <a:lstStyle/>
        <a:p>
          <a:endParaRPr lang="en-US"/>
        </a:p>
      </dgm:t>
    </dgm:pt>
    <dgm:pt modelId="{19FF9FE6-376C-4D7D-93E4-9F653F1B487A}" type="pres">
      <dgm:prSet presAssocID="{C9F1EDD8-D8BE-497C-8059-77BF4C08EC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9E53BB-613C-4662-A141-FC346EF898C1}" type="pres">
      <dgm:prSet presAssocID="{7E888348-4E7E-4D8F-90C1-94778AAC068D}" presName="hierRoot1" presStyleCnt="0"/>
      <dgm:spPr/>
    </dgm:pt>
    <dgm:pt modelId="{C4FFA52A-2538-434A-803C-39EDDC0DC267}" type="pres">
      <dgm:prSet presAssocID="{7E888348-4E7E-4D8F-90C1-94778AAC068D}" presName="composite" presStyleCnt="0"/>
      <dgm:spPr/>
    </dgm:pt>
    <dgm:pt modelId="{F6F9D7D8-BB06-4804-96B8-20B0784172CA}" type="pres">
      <dgm:prSet presAssocID="{7E888348-4E7E-4D8F-90C1-94778AAC068D}" presName="background" presStyleLbl="node0" presStyleIdx="0" presStyleCnt="2"/>
      <dgm:spPr/>
    </dgm:pt>
    <dgm:pt modelId="{59F52E2A-5FBF-4E22-AC04-DAD050C8334D}" type="pres">
      <dgm:prSet presAssocID="{7E888348-4E7E-4D8F-90C1-94778AAC068D}" presName="text" presStyleLbl="fgAcc0" presStyleIdx="0" presStyleCnt="2">
        <dgm:presLayoutVars>
          <dgm:chPref val="3"/>
        </dgm:presLayoutVars>
      </dgm:prSet>
      <dgm:spPr/>
    </dgm:pt>
    <dgm:pt modelId="{2AA84235-EF9B-4E8C-B556-16A9004EDBBF}" type="pres">
      <dgm:prSet presAssocID="{7E888348-4E7E-4D8F-90C1-94778AAC068D}" presName="hierChild2" presStyleCnt="0"/>
      <dgm:spPr/>
    </dgm:pt>
    <dgm:pt modelId="{E4B4789B-A7E1-48CC-B794-7B78CBB59D20}" type="pres">
      <dgm:prSet presAssocID="{BA2CA96E-C682-4E27-A551-23044054FD6E}" presName="hierRoot1" presStyleCnt="0"/>
      <dgm:spPr/>
    </dgm:pt>
    <dgm:pt modelId="{BC905FBD-390A-446B-8B51-94D6B6562265}" type="pres">
      <dgm:prSet presAssocID="{BA2CA96E-C682-4E27-A551-23044054FD6E}" presName="composite" presStyleCnt="0"/>
      <dgm:spPr/>
    </dgm:pt>
    <dgm:pt modelId="{DB235DF6-2A75-495B-A07A-DB95BF0F1BB0}" type="pres">
      <dgm:prSet presAssocID="{BA2CA96E-C682-4E27-A551-23044054FD6E}" presName="background" presStyleLbl="node0" presStyleIdx="1" presStyleCnt="2"/>
      <dgm:spPr/>
    </dgm:pt>
    <dgm:pt modelId="{3F69234C-56D8-4D9D-9B2E-A1FDBC1E635F}" type="pres">
      <dgm:prSet presAssocID="{BA2CA96E-C682-4E27-A551-23044054FD6E}" presName="text" presStyleLbl="fgAcc0" presStyleIdx="1" presStyleCnt="2">
        <dgm:presLayoutVars>
          <dgm:chPref val="3"/>
        </dgm:presLayoutVars>
      </dgm:prSet>
      <dgm:spPr/>
    </dgm:pt>
    <dgm:pt modelId="{8610374E-C849-4A46-8F4E-FB30D2286351}" type="pres">
      <dgm:prSet presAssocID="{BA2CA96E-C682-4E27-A551-23044054FD6E}" presName="hierChild2" presStyleCnt="0"/>
      <dgm:spPr/>
    </dgm:pt>
  </dgm:ptLst>
  <dgm:cxnLst>
    <dgm:cxn modelId="{BBD1BF2A-2496-4341-8F4F-DBBBC39CF215}" type="presOf" srcId="{C9F1EDD8-D8BE-497C-8059-77BF4C08EC52}" destId="{19FF9FE6-376C-4D7D-93E4-9F653F1B487A}" srcOrd="0" destOrd="0" presId="urn:microsoft.com/office/officeart/2005/8/layout/hierarchy1"/>
    <dgm:cxn modelId="{5134DD6E-FD22-4DA2-A425-EAB50FEA0150}" srcId="{C9F1EDD8-D8BE-497C-8059-77BF4C08EC52}" destId="{7E888348-4E7E-4D8F-90C1-94778AAC068D}" srcOrd="0" destOrd="0" parTransId="{321D8DEB-A4B1-4FAF-83C1-2492B8461C50}" sibTransId="{77B9C089-9A39-4280-BF5E-C3CEB2BE392C}"/>
    <dgm:cxn modelId="{93D8AD78-BCC2-464A-9228-E601EE920D0C}" srcId="{C9F1EDD8-D8BE-497C-8059-77BF4C08EC52}" destId="{BA2CA96E-C682-4E27-A551-23044054FD6E}" srcOrd="1" destOrd="0" parTransId="{DFE6F848-9373-4AA2-912D-250783A5341D}" sibTransId="{70AAA18C-1290-404D-97CA-344F662685BF}"/>
    <dgm:cxn modelId="{8FE29CC3-9F5C-44DE-B706-652163699EB5}" type="presOf" srcId="{7E888348-4E7E-4D8F-90C1-94778AAC068D}" destId="{59F52E2A-5FBF-4E22-AC04-DAD050C8334D}" srcOrd="0" destOrd="0" presId="urn:microsoft.com/office/officeart/2005/8/layout/hierarchy1"/>
    <dgm:cxn modelId="{873697D7-5D65-46DB-AF2B-CAEB10A73F15}" type="presOf" srcId="{BA2CA96E-C682-4E27-A551-23044054FD6E}" destId="{3F69234C-56D8-4D9D-9B2E-A1FDBC1E635F}" srcOrd="0" destOrd="0" presId="urn:microsoft.com/office/officeart/2005/8/layout/hierarchy1"/>
    <dgm:cxn modelId="{50E8BB1F-229A-4DB1-AE6C-D5EC06A32C5B}" type="presParOf" srcId="{19FF9FE6-376C-4D7D-93E4-9F653F1B487A}" destId="{DB9E53BB-613C-4662-A141-FC346EF898C1}" srcOrd="0" destOrd="0" presId="urn:microsoft.com/office/officeart/2005/8/layout/hierarchy1"/>
    <dgm:cxn modelId="{7308F1F2-400A-4B82-A739-9D3D92EA2DD0}" type="presParOf" srcId="{DB9E53BB-613C-4662-A141-FC346EF898C1}" destId="{C4FFA52A-2538-434A-803C-39EDDC0DC267}" srcOrd="0" destOrd="0" presId="urn:microsoft.com/office/officeart/2005/8/layout/hierarchy1"/>
    <dgm:cxn modelId="{4805CFA8-CF85-4F3B-9A4D-EDBB6F406191}" type="presParOf" srcId="{C4FFA52A-2538-434A-803C-39EDDC0DC267}" destId="{F6F9D7D8-BB06-4804-96B8-20B0784172CA}" srcOrd="0" destOrd="0" presId="urn:microsoft.com/office/officeart/2005/8/layout/hierarchy1"/>
    <dgm:cxn modelId="{C529CA61-A2D2-4391-91C5-E24E36987DB9}" type="presParOf" srcId="{C4FFA52A-2538-434A-803C-39EDDC0DC267}" destId="{59F52E2A-5FBF-4E22-AC04-DAD050C8334D}" srcOrd="1" destOrd="0" presId="urn:microsoft.com/office/officeart/2005/8/layout/hierarchy1"/>
    <dgm:cxn modelId="{A0BF8DEF-0F3C-4E20-81B5-1E4CBD3B1D60}" type="presParOf" srcId="{DB9E53BB-613C-4662-A141-FC346EF898C1}" destId="{2AA84235-EF9B-4E8C-B556-16A9004EDBBF}" srcOrd="1" destOrd="0" presId="urn:microsoft.com/office/officeart/2005/8/layout/hierarchy1"/>
    <dgm:cxn modelId="{AD3D94EF-1A6A-47B0-8665-FCCD764DF23A}" type="presParOf" srcId="{19FF9FE6-376C-4D7D-93E4-9F653F1B487A}" destId="{E4B4789B-A7E1-48CC-B794-7B78CBB59D20}" srcOrd="1" destOrd="0" presId="urn:microsoft.com/office/officeart/2005/8/layout/hierarchy1"/>
    <dgm:cxn modelId="{D36B7C92-9658-4B56-8AF3-5975BBF11E93}" type="presParOf" srcId="{E4B4789B-A7E1-48CC-B794-7B78CBB59D20}" destId="{BC905FBD-390A-446B-8B51-94D6B6562265}" srcOrd="0" destOrd="0" presId="urn:microsoft.com/office/officeart/2005/8/layout/hierarchy1"/>
    <dgm:cxn modelId="{6BAAA314-18B1-412F-B0BD-E93AF20AB7B1}" type="presParOf" srcId="{BC905FBD-390A-446B-8B51-94D6B6562265}" destId="{DB235DF6-2A75-495B-A07A-DB95BF0F1BB0}" srcOrd="0" destOrd="0" presId="urn:microsoft.com/office/officeart/2005/8/layout/hierarchy1"/>
    <dgm:cxn modelId="{8CDF822B-60DE-4C03-9DA7-2AE468B805E7}" type="presParOf" srcId="{BC905FBD-390A-446B-8B51-94D6B6562265}" destId="{3F69234C-56D8-4D9D-9B2E-A1FDBC1E635F}" srcOrd="1" destOrd="0" presId="urn:microsoft.com/office/officeart/2005/8/layout/hierarchy1"/>
    <dgm:cxn modelId="{8CE3B362-D27A-4ED7-9A6F-5B158EFBF062}" type="presParOf" srcId="{E4B4789B-A7E1-48CC-B794-7B78CBB59D20}" destId="{8610374E-C849-4A46-8F4E-FB30D22863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99EF5-2BA8-477B-AEE6-D31E924D9E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BEB1B7-B080-4701-9803-7C04AF95BDE2}">
      <dgm:prSet/>
      <dgm:spPr/>
      <dgm:t>
        <a:bodyPr/>
        <a:lstStyle/>
        <a:p>
          <a:r>
            <a:rPr lang="cs-CZ"/>
            <a:t>Vše, co je cikánské</a:t>
          </a:r>
          <a:endParaRPr lang="en-US"/>
        </a:p>
      </dgm:t>
    </dgm:pt>
    <dgm:pt modelId="{74369E82-F96A-4510-93DB-F97C4AF13F57}" type="parTrans" cxnId="{2BFC7170-9425-486A-A161-BA331B5C6292}">
      <dgm:prSet/>
      <dgm:spPr/>
      <dgm:t>
        <a:bodyPr/>
        <a:lstStyle/>
        <a:p>
          <a:endParaRPr lang="en-US"/>
        </a:p>
      </dgm:t>
    </dgm:pt>
    <dgm:pt modelId="{066585EE-81CA-45F9-B790-92A09D98EA79}" type="sibTrans" cxnId="{2BFC7170-9425-486A-A161-BA331B5C6292}">
      <dgm:prSet/>
      <dgm:spPr/>
      <dgm:t>
        <a:bodyPr/>
        <a:lstStyle/>
        <a:p>
          <a:endParaRPr lang="en-US"/>
        </a:p>
      </dgm:t>
    </dgm:pt>
    <dgm:pt modelId="{C63A114D-4322-403B-9F58-2E8596B397F2}">
      <dgm:prSet/>
      <dgm:spPr/>
      <dgm:t>
        <a:bodyPr/>
        <a:lstStyle/>
        <a:p>
          <a:r>
            <a:rPr lang="cs-CZ"/>
            <a:t>Vymezení se vůči okolnímu světu</a:t>
          </a:r>
          <a:endParaRPr lang="en-US"/>
        </a:p>
      </dgm:t>
    </dgm:pt>
    <dgm:pt modelId="{376150B0-7054-4659-AC87-5C26432AD956}" type="parTrans" cxnId="{2B91B1AE-3A9D-4CD6-9FBC-A8299BBC48E2}">
      <dgm:prSet/>
      <dgm:spPr/>
      <dgm:t>
        <a:bodyPr/>
        <a:lstStyle/>
        <a:p>
          <a:endParaRPr lang="en-US"/>
        </a:p>
      </dgm:t>
    </dgm:pt>
    <dgm:pt modelId="{C34134FA-EDF6-46EC-9D42-525BD73A5F74}" type="sibTrans" cxnId="{2B91B1AE-3A9D-4CD6-9FBC-A8299BBC48E2}">
      <dgm:prSet/>
      <dgm:spPr/>
      <dgm:t>
        <a:bodyPr/>
        <a:lstStyle/>
        <a:p>
          <a:endParaRPr lang="en-US"/>
        </a:p>
      </dgm:t>
    </dgm:pt>
    <dgm:pt modelId="{707285A7-40EB-4622-BE90-730A326243DA}" type="pres">
      <dgm:prSet presAssocID="{3BE99EF5-2BA8-477B-AEE6-D31E924D9E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0BF57F-8CDF-46F5-99C1-C9FFCBF0D46A}" type="pres">
      <dgm:prSet presAssocID="{D7BEB1B7-B080-4701-9803-7C04AF95BDE2}" presName="hierRoot1" presStyleCnt="0"/>
      <dgm:spPr/>
    </dgm:pt>
    <dgm:pt modelId="{1E962DA2-3322-413A-8691-FF28CF5BB5E2}" type="pres">
      <dgm:prSet presAssocID="{D7BEB1B7-B080-4701-9803-7C04AF95BDE2}" presName="composite" presStyleCnt="0"/>
      <dgm:spPr/>
    </dgm:pt>
    <dgm:pt modelId="{8947A200-4F4F-4DE5-A931-DD7022505F46}" type="pres">
      <dgm:prSet presAssocID="{D7BEB1B7-B080-4701-9803-7C04AF95BDE2}" presName="background" presStyleLbl="node0" presStyleIdx="0" presStyleCnt="2"/>
      <dgm:spPr/>
    </dgm:pt>
    <dgm:pt modelId="{0C317904-FAF1-43F7-8D1E-E475D2D1CD9F}" type="pres">
      <dgm:prSet presAssocID="{D7BEB1B7-B080-4701-9803-7C04AF95BDE2}" presName="text" presStyleLbl="fgAcc0" presStyleIdx="0" presStyleCnt="2">
        <dgm:presLayoutVars>
          <dgm:chPref val="3"/>
        </dgm:presLayoutVars>
      </dgm:prSet>
      <dgm:spPr/>
    </dgm:pt>
    <dgm:pt modelId="{B93B850C-10C8-49ED-891F-2911C565C41D}" type="pres">
      <dgm:prSet presAssocID="{D7BEB1B7-B080-4701-9803-7C04AF95BDE2}" presName="hierChild2" presStyleCnt="0"/>
      <dgm:spPr/>
    </dgm:pt>
    <dgm:pt modelId="{79460D9C-F20B-47E9-ACA7-2438765C9058}" type="pres">
      <dgm:prSet presAssocID="{C63A114D-4322-403B-9F58-2E8596B397F2}" presName="hierRoot1" presStyleCnt="0"/>
      <dgm:spPr/>
    </dgm:pt>
    <dgm:pt modelId="{2F331095-6ECA-4E87-AB34-1905567B4DBF}" type="pres">
      <dgm:prSet presAssocID="{C63A114D-4322-403B-9F58-2E8596B397F2}" presName="composite" presStyleCnt="0"/>
      <dgm:spPr/>
    </dgm:pt>
    <dgm:pt modelId="{0A6CF1E5-101E-4D1F-AC82-629E20CD3002}" type="pres">
      <dgm:prSet presAssocID="{C63A114D-4322-403B-9F58-2E8596B397F2}" presName="background" presStyleLbl="node0" presStyleIdx="1" presStyleCnt="2"/>
      <dgm:spPr/>
    </dgm:pt>
    <dgm:pt modelId="{C7A37238-E12C-411D-9052-EBAFC68DA049}" type="pres">
      <dgm:prSet presAssocID="{C63A114D-4322-403B-9F58-2E8596B397F2}" presName="text" presStyleLbl="fgAcc0" presStyleIdx="1" presStyleCnt="2">
        <dgm:presLayoutVars>
          <dgm:chPref val="3"/>
        </dgm:presLayoutVars>
      </dgm:prSet>
      <dgm:spPr/>
    </dgm:pt>
    <dgm:pt modelId="{85BA0C3E-5940-4133-9CC1-74E9EBCA9F2A}" type="pres">
      <dgm:prSet presAssocID="{C63A114D-4322-403B-9F58-2E8596B397F2}" presName="hierChild2" presStyleCnt="0"/>
      <dgm:spPr/>
    </dgm:pt>
  </dgm:ptLst>
  <dgm:cxnLst>
    <dgm:cxn modelId="{9CED7B1E-8A65-42D0-B12C-E87FEEBD52F7}" type="presOf" srcId="{3BE99EF5-2BA8-477B-AEE6-D31E924D9E11}" destId="{707285A7-40EB-4622-BE90-730A326243DA}" srcOrd="0" destOrd="0" presId="urn:microsoft.com/office/officeart/2005/8/layout/hierarchy1"/>
    <dgm:cxn modelId="{2BFC7170-9425-486A-A161-BA331B5C6292}" srcId="{3BE99EF5-2BA8-477B-AEE6-D31E924D9E11}" destId="{D7BEB1B7-B080-4701-9803-7C04AF95BDE2}" srcOrd="0" destOrd="0" parTransId="{74369E82-F96A-4510-93DB-F97C4AF13F57}" sibTransId="{066585EE-81CA-45F9-B790-92A09D98EA79}"/>
    <dgm:cxn modelId="{2B91B1AE-3A9D-4CD6-9FBC-A8299BBC48E2}" srcId="{3BE99EF5-2BA8-477B-AEE6-D31E924D9E11}" destId="{C63A114D-4322-403B-9F58-2E8596B397F2}" srcOrd="1" destOrd="0" parTransId="{376150B0-7054-4659-AC87-5C26432AD956}" sibTransId="{C34134FA-EDF6-46EC-9D42-525BD73A5F74}"/>
    <dgm:cxn modelId="{1EAF43B9-B7B0-437E-987C-9F090248F2F3}" type="presOf" srcId="{C63A114D-4322-403B-9F58-2E8596B397F2}" destId="{C7A37238-E12C-411D-9052-EBAFC68DA049}" srcOrd="0" destOrd="0" presId="urn:microsoft.com/office/officeart/2005/8/layout/hierarchy1"/>
    <dgm:cxn modelId="{9DD375FE-1F61-4565-8C72-8E77D6B71A49}" type="presOf" srcId="{D7BEB1B7-B080-4701-9803-7C04AF95BDE2}" destId="{0C317904-FAF1-43F7-8D1E-E475D2D1CD9F}" srcOrd="0" destOrd="0" presId="urn:microsoft.com/office/officeart/2005/8/layout/hierarchy1"/>
    <dgm:cxn modelId="{B72CA8E4-30C9-40C1-9ACC-153C6178E1D9}" type="presParOf" srcId="{707285A7-40EB-4622-BE90-730A326243DA}" destId="{DA0BF57F-8CDF-46F5-99C1-C9FFCBF0D46A}" srcOrd="0" destOrd="0" presId="urn:microsoft.com/office/officeart/2005/8/layout/hierarchy1"/>
    <dgm:cxn modelId="{A0636398-F12B-4E3A-805E-E225F76F3F09}" type="presParOf" srcId="{DA0BF57F-8CDF-46F5-99C1-C9FFCBF0D46A}" destId="{1E962DA2-3322-413A-8691-FF28CF5BB5E2}" srcOrd="0" destOrd="0" presId="urn:microsoft.com/office/officeart/2005/8/layout/hierarchy1"/>
    <dgm:cxn modelId="{01B9AFC7-D26E-4AD8-B0FA-313AFC8955D5}" type="presParOf" srcId="{1E962DA2-3322-413A-8691-FF28CF5BB5E2}" destId="{8947A200-4F4F-4DE5-A931-DD7022505F46}" srcOrd="0" destOrd="0" presId="urn:microsoft.com/office/officeart/2005/8/layout/hierarchy1"/>
    <dgm:cxn modelId="{8BC52A38-A6DF-46C7-B8A4-30B1710F21E6}" type="presParOf" srcId="{1E962DA2-3322-413A-8691-FF28CF5BB5E2}" destId="{0C317904-FAF1-43F7-8D1E-E475D2D1CD9F}" srcOrd="1" destOrd="0" presId="urn:microsoft.com/office/officeart/2005/8/layout/hierarchy1"/>
    <dgm:cxn modelId="{363E8FC9-AC4B-4DF5-9352-1BE1AAEF57B4}" type="presParOf" srcId="{DA0BF57F-8CDF-46F5-99C1-C9FFCBF0D46A}" destId="{B93B850C-10C8-49ED-891F-2911C565C41D}" srcOrd="1" destOrd="0" presId="urn:microsoft.com/office/officeart/2005/8/layout/hierarchy1"/>
    <dgm:cxn modelId="{32661592-9341-4048-95CE-A5922818257F}" type="presParOf" srcId="{707285A7-40EB-4622-BE90-730A326243DA}" destId="{79460D9C-F20B-47E9-ACA7-2438765C9058}" srcOrd="1" destOrd="0" presId="urn:microsoft.com/office/officeart/2005/8/layout/hierarchy1"/>
    <dgm:cxn modelId="{0545E134-9AC3-42CE-A253-4091332BADF4}" type="presParOf" srcId="{79460D9C-F20B-47E9-ACA7-2438765C9058}" destId="{2F331095-6ECA-4E87-AB34-1905567B4DBF}" srcOrd="0" destOrd="0" presId="urn:microsoft.com/office/officeart/2005/8/layout/hierarchy1"/>
    <dgm:cxn modelId="{F2850B78-C7D9-4DAA-A878-955B6C1CE05C}" type="presParOf" srcId="{2F331095-6ECA-4E87-AB34-1905567B4DBF}" destId="{0A6CF1E5-101E-4D1F-AC82-629E20CD3002}" srcOrd="0" destOrd="0" presId="urn:microsoft.com/office/officeart/2005/8/layout/hierarchy1"/>
    <dgm:cxn modelId="{20E0F769-48D8-4942-A0FF-D6B3DFF2937D}" type="presParOf" srcId="{2F331095-6ECA-4E87-AB34-1905567B4DBF}" destId="{C7A37238-E12C-411D-9052-EBAFC68DA049}" srcOrd="1" destOrd="0" presId="urn:microsoft.com/office/officeart/2005/8/layout/hierarchy1"/>
    <dgm:cxn modelId="{28CC8544-9A4E-4C1A-B55E-8243D579A17F}" type="presParOf" srcId="{79460D9C-F20B-47E9-ACA7-2438765C9058}" destId="{85BA0C3E-5940-4133-9CC1-74E9EBCA9F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9D7D8-BB06-4804-96B8-20B0784172CA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52E2A-5FBF-4E22-AC04-DAD050C8334D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Cikánská práce</a:t>
          </a:r>
          <a:endParaRPr lang="en-US" sz="5200" kern="1200"/>
        </a:p>
      </dsp:txBody>
      <dsp:txXfrm>
        <a:off x="585701" y="1066737"/>
        <a:ext cx="4337991" cy="2693452"/>
      </dsp:txXfrm>
    </dsp:sp>
    <dsp:sp modelId="{DB235DF6-2A75-495B-A07A-DB95BF0F1BB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9234C-56D8-4D9D-9B2E-A1FDBC1E635F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Přechytračení gadžů</a:t>
          </a:r>
          <a:endParaRPr lang="en-US" sz="5200" kern="1200"/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A200-4F4F-4DE5-A931-DD7022505F46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17904-FAF1-43F7-8D1E-E475D2D1CD9F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Vše, co je cikánské</a:t>
          </a:r>
          <a:endParaRPr lang="en-US" sz="5100" kern="1200"/>
        </a:p>
      </dsp:txBody>
      <dsp:txXfrm>
        <a:off x="585701" y="1066737"/>
        <a:ext cx="4337991" cy="2693452"/>
      </dsp:txXfrm>
    </dsp:sp>
    <dsp:sp modelId="{0A6CF1E5-101E-4D1F-AC82-629E20CD3002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37238-E12C-411D-9052-EBAFC68DA049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Vymezení se vůči okolnímu světu</a:t>
          </a:r>
          <a:endParaRPr lang="en-US" sz="51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A4BA8-DD63-18CA-3B38-A5B1D8639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5CC50C-AC70-D30C-8540-AD5FEC24F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D8B2E3-7474-42F8-120A-6D37B583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F2899-5F22-7ACB-E1F8-B5400D0E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7E5D9E-25CC-10A0-2732-7EA50EFA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06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FEFB7-CEBD-46EB-E17E-8C55063D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A8D4DA-BA99-9B73-0B46-3E7BAF6D6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9AB411-2FC1-6E1B-378C-C69B46F9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3BE417-E1E8-7CF1-E845-BEC08A00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9D88ED-AE45-7B18-6F8D-C1FEBBCA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21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BB86218-383B-A039-0CDC-EF543C0BA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B2A741-9077-E2AC-5B58-D82DAF569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592155-4606-6FDA-A261-C283973E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4112F-4C7B-F3A9-B1BB-CB8656A8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70958D-4C42-3A92-013C-516D096A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93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F53F1-93F0-D1EC-4628-F62CC7FC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4AA3D-CA29-2940-DFA5-F0DFD70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A85374-909E-3824-F9AA-F27E5EA6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911E31-193E-7129-EA70-AB33B24D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873BC4-F750-3BF4-D67A-DC6C5F70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1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D9B1B-9BE8-7C58-2E4F-44789248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9FE9FD-4A18-B5B9-1C80-85894065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4295EB-05BC-2134-37F0-7C1A413E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BE44FA-3368-9E02-31FE-41B22105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5E2154-5446-DCD5-40AE-E7E6C103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30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3BDB9-B5C6-21E2-C33D-DDB50A31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AF7C4-E9C5-48F3-108E-0528B1084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D58328-05A6-24C2-2709-99E68928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633DA7-F07C-28EE-FB96-A0C1066C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3AB411-228C-8F32-8650-23F32B21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0FAAE7-B430-A444-8249-3A7C8B7E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79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6E414-B5F3-038A-AE1E-09E425AC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28AB6D-5E3E-9D90-7DC3-293FD6107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8E7943-AD28-0A2A-C8DA-3B99C4EBE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EE43D2-598E-F801-9FDC-BD6C6954F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4B24CC-567E-69CF-27BB-BDB4CB14E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E49ABF-1A73-F1A5-B9AC-DC6DC8E0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00251B-CEA2-358B-63EE-6D68B1CA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44322D-CB07-5C78-C62E-5214F870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67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5908E-64B9-1253-2D55-64D1B0F8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C19ECE-0312-29A2-20E9-23E7D13B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245E6B-71CF-72E1-33BB-F5BB9CB4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BA166E-24F4-120B-3250-4415363E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3ED5ED-FF5B-BEA4-B993-F5705A16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5151-B0FA-0823-134F-68B5CF55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F6109E-EFD2-75BE-0546-F0F97B86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57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3C184-AB5F-FBC1-22B3-8E6B2C77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1EEB6-E2CF-4068-62BC-7CCDFF360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7B4B05-2D07-51CB-3E35-4254CC13D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3571C0-805A-1EB2-3E3F-75B256B8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247B8C-07EB-978F-6C38-24239CBE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3FA002-9B6F-2653-C863-2189B79A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50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66C2A-000E-383B-F1F2-8B48EF49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D472E4-3E40-4903-DC9F-D743D8A0D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C47C1B-67AB-18B1-10B0-86D8CEB3F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A27444-A352-D4EF-7CC1-DC687D83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3782C8-175D-36AF-25AD-FD7C56A8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E4F96F-31CB-0519-4053-3CD89784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74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233859-49BB-8B7B-6978-71988903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B5F530-CCC6-D052-7486-5B7ECF68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0DC3DB-D270-4B2C-701C-1B3FB59C8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2FF1D4-D0CD-4857-9D70-68663B342E1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CDCA7-3012-B092-B8BB-EDCA98D5A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38C084-47BE-4D55-4EEB-4B4A89813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4B6931-047A-4892-A8A6-60E1B8961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38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osoba, oblečení, Lidská tvář&#10;&#10;Popis byl vytvořen automaticky">
            <a:extLst>
              <a:ext uri="{FF2B5EF4-FFF2-40B4-BE49-F238E27FC236}">
                <a16:creationId xmlns:a16="http://schemas.microsoft.com/office/drawing/2014/main" id="{7084A67F-0738-5809-EDBF-28D101027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2" r="-2" b="8659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8F5615-FBFF-66F3-5E02-8C5EDEC30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Stewart: Čas Cikánů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050774-5184-DCA2-3826-7399E3C0F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Lucie Molíková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6E15A33-B9BE-941F-AB7D-E3F593E3DF41}"/>
              </a:ext>
            </a:extLst>
          </p:cNvPr>
          <p:cNvSpPr txBox="1"/>
          <p:nvPr/>
        </p:nvSpPr>
        <p:spPr>
          <a:xfrm rot="10800000" flipV="1">
            <a:off x="9276545" y="6604074"/>
            <a:ext cx="5237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Foto: https://knihobot.cz/g/28593/b/1598651</a:t>
            </a:r>
          </a:p>
        </p:txBody>
      </p:sp>
    </p:spTree>
    <p:extLst>
      <p:ext uri="{BB962C8B-B14F-4D97-AF65-F5344CB8AC3E}">
        <p14:creationId xmlns:p14="http://schemas.microsoft.com/office/powerpoint/2010/main" val="24024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BC19F-9616-79D8-84E5-226AC4A2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Bratrství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6F050-7377-3B1F-CE13-234E4377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600" dirty="0"/>
              <a:t>Hierarchie v osadě</a:t>
            </a:r>
          </a:p>
          <a:p>
            <a:r>
              <a:rPr lang="cs-CZ" sz="4600" dirty="0"/>
              <a:t>Rovnost</a:t>
            </a:r>
          </a:p>
          <a:p>
            <a:pPr lvl="1"/>
            <a:r>
              <a:rPr lang="cs-CZ" sz="4600" dirty="0"/>
              <a:t>Obrana proti obležení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9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38DB9-5AF6-061A-4A4B-F0A50195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Ženy jako sestry</a:t>
            </a:r>
          </a:p>
        </p:txBody>
      </p:sp>
      <p:pic>
        <p:nvPicPr>
          <p:cNvPr id="5" name="Zástupný obsah 4" descr="Obsah obrázku osoba, venku, úsměv, budova&#10;&#10;Popis byl vytvořen automaticky">
            <a:extLst>
              <a:ext uri="{FF2B5EF4-FFF2-40B4-BE49-F238E27FC236}">
                <a16:creationId xmlns:a16="http://schemas.microsoft.com/office/drawing/2014/main" id="{8FDE7A84-6D71-7CF1-FF93-E2719E574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32" y="1825625"/>
            <a:ext cx="6655935" cy="4351338"/>
          </a:xfrm>
        </p:spPr>
      </p:pic>
    </p:spTree>
    <p:extLst>
      <p:ext uri="{BB962C8B-B14F-4D97-AF65-F5344CB8AC3E}">
        <p14:creationId xmlns:p14="http://schemas.microsoft.com/office/powerpoint/2010/main" val="5293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2FE18-9A65-5FD1-EFA1-5A4B0BA1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</a:t>
            </a:r>
          </a:p>
        </p:txBody>
      </p:sp>
      <p:pic>
        <p:nvPicPr>
          <p:cNvPr id="5" name="Zástupný obsah 4" descr="Obsah obrázku oblečení, osoba, venku, hudební nástroj&#10;&#10;Popis byl vytvořen automaticky">
            <a:extLst>
              <a:ext uri="{FF2B5EF4-FFF2-40B4-BE49-F238E27FC236}">
                <a16:creationId xmlns:a16="http://schemas.microsoft.com/office/drawing/2014/main" id="{99B9B2D7-D5FA-CB90-84AD-A96D5A6FC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32" y="1580298"/>
            <a:ext cx="6592935" cy="4351338"/>
          </a:xfrm>
        </p:spPr>
      </p:pic>
    </p:spTree>
    <p:extLst>
      <p:ext uri="{BB962C8B-B14F-4D97-AF65-F5344CB8AC3E}">
        <p14:creationId xmlns:p14="http://schemas.microsoft.com/office/powerpoint/2010/main" val="9320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94C0F-1C3C-BDE1-BDB8-990FBE8A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Romani </a:t>
            </a:r>
            <a:r>
              <a:rPr lang="cs-CZ" dirty="0" err="1"/>
              <a:t>butji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A1659E9-0E56-1D66-1377-03FE44836C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1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91E5A-A27D-1113-90B6-9AF5086C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Romanes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60C3AE8-FC61-B498-0A5B-C377CF7F9B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B2797-24E3-D14D-8537-961EF10C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B05766-832A-BD94-6F06-325949B3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Bratrství x nukleární rodina</a:t>
            </a:r>
          </a:p>
        </p:txBody>
      </p:sp>
      <p:pic>
        <p:nvPicPr>
          <p:cNvPr id="5" name="Obrázek 4" descr="Obsah obrázku Písmo, Grafika, design, grafický design&#10;&#10;Popis byl vytvořen automaticky">
            <a:extLst>
              <a:ext uri="{FF2B5EF4-FFF2-40B4-BE49-F238E27FC236}">
                <a16:creationId xmlns:a16="http://schemas.microsoft.com/office/drawing/2014/main" id="{918501A8-C81F-BDD4-30D6-A13EF527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04" y="860502"/>
            <a:ext cx="5796776" cy="57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FC8AB-FC4F-6E85-B02A-0FC83DAC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Šošoj</a:t>
            </a:r>
            <a:r>
              <a:rPr lang="cs-CZ" sz="4800" dirty="0"/>
              <a:t> a Čaja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B22A36-6611-55C1-4161-CBF2E056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139"/>
            <a:ext cx="10515600" cy="4351338"/>
          </a:xfrm>
        </p:spPr>
        <p:txBody>
          <a:bodyPr>
            <a:normAutofit/>
          </a:bodyPr>
          <a:lstStyle/>
          <a:p>
            <a:r>
              <a:rPr lang="cs-CZ" sz="4000" dirty="0"/>
              <a:t>Shromažďování majetku X štědrost</a:t>
            </a:r>
          </a:p>
          <a:p>
            <a:r>
              <a:rPr lang="cs-CZ" sz="4000" dirty="0"/>
              <a:t>Odsuzováni za „</a:t>
            </a:r>
            <a:r>
              <a:rPr lang="cs-CZ" sz="4000" dirty="0" err="1"/>
              <a:t>gadžovské</a:t>
            </a:r>
            <a:r>
              <a:rPr lang="cs-CZ" sz="4000" dirty="0"/>
              <a:t>“ hamounství</a:t>
            </a:r>
          </a:p>
        </p:txBody>
      </p:sp>
    </p:spTree>
    <p:extLst>
      <p:ext uri="{BB962C8B-B14F-4D97-AF65-F5344CB8AC3E}">
        <p14:creationId xmlns:p14="http://schemas.microsoft.com/office/powerpoint/2010/main" val="1473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20A22-67C0-A65B-83E3-462EA9DE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Luludji</a:t>
            </a:r>
            <a:r>
              <a:rPr lang="cs-CZ" sz="4800" dirty="0"/>
              <a:t> a </a:t>
            </a:r>
            <a:r>
              <a:rPr lang="cs-CZ" sz="4800" dirty="0" err="1"/>
              <a:t>Čoro</a:t>
            </a:r>
            <a:r>
              <a:rPr lang="cs-CZ" sz="4800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9C2EDB-9986-9899-B593-A323213D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034"/>
            <a:ext cx="10515600" cy="4351338"/>
          </a:xfrm>
        </p:spPr>
        <p:txBody>
          <a:bodyPr/>
          <a:lstStyle/>
          <a:p>
            <a:r>
              <a:rPr lang="cs-CZ" sz="4000" dirty="0"/>
              <a:t>Svatba z lásky</a:t>
            </a:r>
          </a:p>
          <a:p>
            <a:r>
              <a:rPr lang="cs-CZ" sz="4000" dirty="0"/>
              <a:t>Úspěch mezi Maďary</a:t>
            </a:r>
          </a:p>
          <a:p>
            <a:r>
              <a:rPr lang="cs-CZ" sz="4000" dirty="0"/>
              <a:t>Touha po hezkém bydlení</a:t>
            </a:r>
          </a:p>
          <a:p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5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F236A-F502-6FE4-1619-A56FBBFE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Luludji</a:t>
            </a:r>
            <a:r>
              <a:rPr lang="cs-CZ" sz="4800" dirty="0"/>
              <a:t> a </a:t>
            </a:r>
            <a:r>
              <a:rPr lang="cs-CZ" sz="4800" dirty="0" err="1"/>
              <a:t>Čoro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1DC7C-616A-AC07-84D6-E50E10BF9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/>
              <a:t>Opovržení Cikány + nepřijetí Maďary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0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4B8A0-322B-7CFD-CE4A-CFD5BB9B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knihy a filmu</a:t>
            </a:r>
          </a:p>
        </p:txBody>
      </p:sp>
      <p:pic>
        <p:nvPicPr>
          <p:cNvPr id="5" name="Zástupný obsah 4" descr="Obsah obrázku text, Lidská tvář, plakát, kniha&#10;&#10;Popis byl vytvořen automaticky">
            <a:extLst>
              <a:ext uri="{FF2B5EF4-FFF2-40B4-BE49-F238E27FC236}">
                <a16:creationId xmlns:a16="http://schemas.microsoft.com/office/drawing/2014/main" id="{41F5B8BA-F2C4-4EC3-52AE-084594EAE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06" y="1825625"/>
            <a:ext cx="2920787" cy="4351338"/>
          </a:xfrm>
        </p:spPr>
      </p:pic>
    </p:spTree>
    <p:extLst>
      <p:ext uri="{BB962C8B-B14F-4D97-AF65-F5344CB8AC3E}">
        <p14:creationId xmlns:p14="http://schemas.microsoft.com/office/powerpoint/2010/main" val="11756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F3D23-BCE2-A823-CA97-63795472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Fašismus</a:t>
            </a:r>
          </a:p>
        </p:txBody>
      </p:sp>
      <p:pic>
        <p:nvPicPr>
          <p:cNvPr id="5" name="Zástupný obsah 4" descr="Obsah obrázku oblečení, venku, osoba, území&#10;&#10;Popis byl vytvořen automaticky">
            <a:extLst>
              <a:ext uri="{FF2B5EF4-FFF2-40B4-BE49-F238E27FC236}">
                <a16:creationId xmlns:a16="http://schemas.microsoft.com/office/drawing/2014/main" id="{D800B608-E28D-106C-449B-675AE2C20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167"/>
            <a:ext cx="12189342" cy="8004334"/>
          </a:xfrm>
        </p:spPr>
      </p:pic>
    </p:spTree>
    <p:extLst>
      <p:ext uri="{BB962C8B-B14F-4D97-AF65-F5344CB8AC3E}">
        <p14:creationId xmlns:p14="http://schemas.microsoft.com/office/powerpoint/2010/main" val="13132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E9A70-500F-EE14-B66C-B2BA31F1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AC7F3-0D83-B401-4C9A-9E45280D2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D2125"/>
                </a:solidFill>
                <a:effectLst/>
                <a:latin typeface="-apple-system"/>
              </a:rPr>
              <a:t>STEWART, Michael. 2005 [1997]. </a:t>
            </a:r>
            <a:r>
              <a:rPr lang="cs-CZ" b="0" i="1" dirty="0">
                <a:solidFill>
                  <a:srgbClr val="1D2125"/>
                </a:solidFill>
                <a:effectLst/>
                <a:latin typeface="-apple-system"/>
              </a:rPr>
              <a:t>Čas Cikánů</a:t>
            </a:r>
            <a:r>
              <a:rPr lang="cs-CZ" b="0" i="0" dirty="0">
                <a:solidFill>
                  <a:srgbClr val="1D2125"/>
                </a:solidFill>
                <a:effectLst/>
                <a:latin typeface="-apple-system"/>
              </a:rPr>
              <a:t>. Brno: </a:t>
            </a:r>
            <a:r>
              <a:rPr lang="cs-CZ" b="0" i="0" dirty="0" err="1">
                <a:solidFill>
                  <a:srgbClr val="1D2125"/>
                </a:solidFill>
                <a:effectLst/>
                <a:latin typeface="-apple-system"/>
              </a:rPr>
              <a:t>Barrister</a:t>
            </a:r>
            <a:r>
              <a:rPr lang="cs-CZ" b="0" i="0" dirty="0">
                <a:solidFill>
                  <a:srgbClr val="1D2125"/>
                </a:solidFill>
                <a:effectLst/>
                <a:latin typeface="-apple-system"/>
              </a:rPr>
              <a:t> &amp; </a:t>
            </a:r>
            <a:r>
              <a:rPr lang="cs-CZ" b="0" i="0" dirty="0" err="1">
                <a:solidFill>
                  <a:srgbClr val="1D2125"/>
                </a:solidFill>
                <a:effectLst/>
                <a:latin typeface="-apple-system"/>
              </a:rPr>
              <a:t>Principal</a:t>
            </a:r>
            <a:r>
              <a:rPr lang="cs-CZ" b="0" i="0" dirty="0">
                <a:solidFill>
                  <a:srgbClr val="1D2125"/>
                </a:solidFill>
                <a:effectLst/>
                <a:latin typeface="-apple-system"/>
              </a:rPr>
              <a:t>. Str. 5-90.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8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venku, obloha, oblečení, muž&#10;&#10;Popis byl vytvořen automaticky">
            <a:extLst>
              <a:ext uri="{FF2B5EF4-FFF2-40B4-BE49-F238E27FC236}">
                <a16:creationId xmlns:a16="http://schemas.microsoft.com/office/drawing/2014/main" id="{34AF2EEB-DB11-E5CA-8848-149940176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5" y="0"/>
            <a:ext cx="9319233" cy="6858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A32000-BEA6-3563-00E3-1149223EB6B0}"/>
              </a:ext>
            </a:extLst>
          </p:cNvPr>
          <p:cNvSpPr txBox="1"/>
          <p:nvPr/>
        </p:nvSpPr>
        <p:spPr>
          <a:xfrm>
            <a:off x="330946" y="654788"/>
            <a:ext cx="296089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Komunismus v Maďarsku a Romové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Systematická asimilace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871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8AF4-83F5-B836-2AB9-0E20EF78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883"/>
            <a:ext cx="10515600" cy="1325563"/>
          </a:xfrm>
        </p:spPr>
        <p:txBody>
          <a:bodyPr/>
          <a:lstStyle/>
          <a:p>
            <a:r>
              <a:rPr lang="cs-CZ" dirty="0"/>
              <a:t>Michael Stewart</a:t>
            </a:r>
          </a:p>
        </p:txBody>
      </p:sp>
      <p:pic>
        <p:nvPicPr>
          <p:cNvPr id="5" name="Zástupný obsah 4" descr="Obsah obrázku Lidská tvář, osoba, oblečení, Čelo&#10;&#10;Popis byl vytvořen automaticky">
            <a:extLst>
              <a:ext uri="{FF2B5EF4-FFF2-40B4-BE49-F238E27FC236}">
                <a16:creationId xmlns:a16="http://schemas.microsoft.com/office/drawing/2014/main" id="{47BBB4E4-D214-700D-7B88-C9FD0B458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42" y="1027906"/>
            <a:ext cx="3489030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64D3165-AB9A-ED31-6343-8DB026358809}"/>
              </a:ext>
            </a:extLst>
          </p:cNvPr>
          <p:cNvSpPr txBox="1"/>
          <p:nvPr/>
        </p:nvSpPr>
        <p:spPr>
          <a:xfrm>
            <a:off x="1029903" y="2377440"/>
            <a:ext cx="4013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/>
              <a:t>Harangos</a:t>
            </a:r>
            <a:r>
              <a:rPr lang="cs-CZ" sz="2800" dirty="0"/>
              <a:t> – ideální lokalita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15 měsíců</a:t>
            </a:r>
          </a:p>
        </p:txBody>
      </p:sp>
    </p:spTree>
    <p:extLst>
      <p:ext uri="{BB962C8B-B14F-4D97-AF65-F5344CB8AC3E}">
        <p14:creationId xmlns:p14="http://schemas.microsoft.com/office/powerpoint/2010/main" val="8068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7F40C-C73A-DC71-74CD-E5458ABC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Dvě hlavní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C8FF8-92D8-7221-86DB-4B5E570A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400" dirty="0"/>
              <a:t>1.	Co z Cikánů dělá takovou hrozbu pro společnost?</a:t>
            </a:r>
          </a:p>
          <a:p>
            <a:pPr marL="0" indent="0">
              <a:buNone/>
            </a:pPr>
            <a:r>
              <a:rPr lang="cs-CZ" sz="4400" dirty="0"/>
              <a:t>2.	Jak a proč dokáží cikáni žít dál?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3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9BAE2-2DF9-BB64-8300-8E46040F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Lokalita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6A44F-8F8D-E795-336D-AF6070943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Harangos</a:t>
            </a:r>
            <a:endParaRPr lang="cs-CZ" sz="4000" dirty="0"/>
          </a:p>
          <a:p>
            <a:r>
              <a:rPr lang="cs-CZ" sz="4000" dirty="0"/>
              <a:t>Třetí třída</a:t>
            </a:r>
          </a:p>
        </p:txBody>
      </p:sp>
    </p:spTree>
    <p:extLst>
      <p:ext uri="{BB962C8B-B14F-4D97-AF65-F5344CB8AC3E}">
        <p14:creationId xmlns:p14="http://schemas.microsoft.com/office/powerpoint/2010/main" val="18742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4190E-B0C6-0423-6EA8-3A9976C3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312" y="134754"/>
            <a:ext cx="10515600" cy="1325563"/>
          </a:xfrm>
        </p:spPr>
        <p:txBody>
          <a:bodyPr/>
          <a:lstStyle/>
          <a:p>
            <a:r>
              <a:rPr lang="cs-CZ" dirty="0"/>
              <a:t>Příchod do osady</a:t>
            </a:r>
          </a:p>
        </p:txBody>
      </p:sp>
      <p:pic>
        <p:nvPicPr>
          <p:cNvPr id="5" name="Zástupný obsah 4" descr="Obsah obrázku oblečení, osoba, území, černobílá&#10;&#10;Popis byl vytvořen automaticky">
            <a:extLst>
              <a:ext uri="{FF2B5EF4-FFF2-40B4-BE49-F238E27FC236}">
                <a16:creationId xmlns:a16="http://schemas.microsoft.com/office/drawing/2014/main" id="{3737C80D-64C9-BA9F-94D1-4E3517BDF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1304925"/>
            <a:ext cx="6372225" cy="4248150"/>
          </a:xfrm>
        </p:spPr>
      </p:pic>
    </p:spTree>
    <p:extLst>
      <p:ext uri="{BB962C8B-B14F-4D97-AF65-F5344CB8AC3E}">
        <p14:creationId xmlns:p14="http://schemas.microsoft.com/office/powerpoint/2010/main" val="5005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472EB-F5D0-8FE4-3723-B316AC0E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Judith </a:t>
            </a:r>
            <a:r>
              <a:rPr lang="cs-CZ" dirty="0" err="1"/>
              <a:t>Okely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7D77C-8BF5-C6D0-8D83-790B9C1A8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Poznávání terénu skrze tělo</a:t>
            </a:r>
            <a:endParaRPr lang="cs-CZ" dirty="0"/>
          </a:p>
        </p:txBody>
      </p:sp>
      <p:pic>
        <p:nvPicPr>
          <p:cNvPr id="5" name="Obrázek 4" descr="Obsah obrázku Lidská tvář, osoba, oblečení, okno&#10;&#10;Popis byl vytvořen automaticky">
            <a:extLst>
              <a:ext uri="{FF2B5EF4-FFF2-40B4-BE49-F238E27FC236}">
                <a16:creationId xmlns:a16="http://schemas.microsoft.com/office/drawing/2014/main" id="{71F8DAFD-6EFD-AD3D-285B-3DEE50F42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43" y="772885"/>
            <a:ext cx="5142857" cy="48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ečení, Lidská tvář, muž, osoba&#10;&#10;Popis byl vytvořen automaticky">
            <a:extLst>
              <a:ext uri="{FF2B5EF4-FFF2-40B4-BE49-F238E27FC236}">
                <a16:creationId xmlns:a16="http://schemas.microsoft.com/office/drawing/2014/main" id="{AF9C7169-3D94-CDDD-23B5-AFC86C012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3" b="2"/>
          <a:stretch/>
        </p:blipFill>
        <p:spPr>
          <a:xfrm>
            <a:off x="3049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861D0C-581E-DD70-7E02-1B067B8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5" y="3428989"/>
            <a:ext cx="6800210" cy="39381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Genderové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rozdíly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5FC7F-1EA0-7DCC-F6CD-1C52DDD6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086" y="1774371"/>
            <a:ext cx="6507373" cy="181702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8800" dirty="0" err="1">
                <a:solidFill>
                  <a:srgbClr val="FFFFFF"/>
                </a:solidFill>
              </a:rPr>
              <a:t>Stolování</a:t>
            </a:r>
            <a:endParaRPr lang="en-US" sz="8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A2CCC5ACB7EE4DA7BFD590F0B8D41E" ma:contentTypeVersion="9" ma:contentTypeDescription="Vytvoří nový dokument" ma:contentTypeScope="" ma:versionID="830476665b865069f3154c2cfd47a35c">
  <xsd:schema xmlns:xsd="http://www.w3.org/2001/XMLSchema" xmlns:xs="http://www.w3.org/2001/XMLSchema" xmlns:p="http://schemas.microsoft.com/office/2006/metadata/properties" xmlns:ns3="5d64b445-2e54-42bb-932d-abff5b49d148" targetNamespace="http://schemas.microsoft.com/office/2006/metadata/properties" ma:root="true" ma:fieldsID="8bbfcf86c1e7451a55b86621ac92dea3" ns3:_="">
    <xsd:import namespace="5d64b445-2e54-42bb-932d-abff5b49d1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4b445-2e54-42bb-932d-abff5b49d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64b445-2e54-42bb-932d-abff5b49d148" xsi:nil="true"/>
  </documentManagement>
</p:properties>
</file>

<file path=customXml/itemProps1.xml><?xml version="1.0" encoding="utf-8"?>
<ds:datastoreItem xmlns:ds="http://schemas.openxmlformats.org/officeDocument/2006/customXml" ds:itemID="{3F0EE21A-6478-4518-8C8E-6C45232F5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6C4DA-F013-4971-B530-779BF99219A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d64b445-2e54-42bb-932d-abff5b49d14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6EF06-A05D-49B5-8C35-9E2CD0E7A8D9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d64b445-2e54-42bb-932d-abff5b49d14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174</Words>
  <Application>Microsoft Office PowerPoint</Application>
  <PresentationFormat>Širokoúhlá obrazovka</PresentationFormat>
  <Paragraphs>48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-apple-system</vt:lpstr>
      <vt:lpstr>Aptos</vt:lpstr>
      <vt:lpstr>Aptos Display</vt:lpstr>
      <vt:lpstr>Arial</vt:lpstr>
      <vt:lpstr>Motiv Office</vt:lpstr>
      <vt:lpstr>Michael Stewart: Čas Cikánů</vt:lpstr>
      <vt:lpstr>Fašismus</vt:lpstr>
      <vt:lpstr>Prezentace aplikace PowerPoint</vt:lpstr>
      <vt:lpstr>Michael Stewart</vt:lpstr>
      <vt:lpstr>Dvě hlavní otázky</vt:lpstr>
      <vt:lpstr>Lokalita</vt:lpstr>
      <vt:lpstr>Příchod do osady</vt:lpstr>
      <vt:lpstr>Judith Okely</vt:lpstr>
      <vt:lpstr>Genderové rozdíly</vt:lpstr>
      <vt:lpstr>Bratrství</vt:lpstr>
      <vt:lpstr>Ženy jako sestry</vt:lpstr>
      <vt:lpstr>Práce</vt:lpstr>
      <vt:lpstr>Romani butji</vt:lpstr>
      <vt:lpstr>Romanes</vt:lpstr>
      <vt:lpstr>Rozpory</vt:lpstr>
      <vt:lpstr>Šošoj a Čaja</vt:lpstr>
      <vt:lpstr>Luludji a Čoro </vt:lpstr>
      <vt:lpstr>Luludji a Čoro</vt:lpstr>
      <vt:lpstr>Doporučení knihy a filmu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Stewart: Čas Cikánů</dc:title>
  <dc:creator>Lucie Molíková</dc:creator>
  <cp:lastModifiedBy>Lucie Molíková</cp:lastModifiedBy>
  <cp:revision>6</cp:revision>
  <dcterms:created xsi:type="dcterms:W3CDTF">2024-11-25T18:19:15Z</dcterms:created>
  <dcterms:modified xsi:type="dcterms:W3CDTF">2024-12-03T08:33:43Z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0x0101003CA2CCC5ACB7EE4DA7BFD590F0B8D41E</vt:lpwstr>
  </property>
</Properties>
</file>