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</p:sldMasterIdLst>
  <p:notesMasterIdLst>
    <p:notesMasterId r:id="rId28"/>
  </p:notesMasterIdLst>
  <p:handoutMasterIdLst>
    <p:handoutMasterId r:id="rId29"/>
  </p:handoutMasterIdLst>
  <p:sldIdLst>
    <p:sldId id="257" r:id="rId2"/>
    <p:sldId id="258" r:id="rId3"/>
    <p:sldId id="275" r:id="rId4"/>
    <p:sldId id="269" r:id="rId5"/>
    <p:sldId id="287" r:id="rId6"/>
    <p:sldId id="288" r:id="rId7"/>
    <p:sldId id="270" r:id="rId8"/>
    <p:sldId id="267" r:id="rId9"/>
    <p:sldId id="276" r:id="rId10"/>
    <p:sldId id="259" r:id="rId11"/>
    <p:sldId id="273" r:id="rId12"/>
    <p:sldId id="272" r:id="rId13"/>
    <p:sldId id="277" r:id="rId14"/>
    <p:sldId id="289" r:id="rId15"/>
    <p:sldId id="271" r:id="rId16"/>
    <p:sldId id="274" r:id="rId17"/>
    <p:sldId id="290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60" r:id="rId26"/>
    <p:sldId id="278" r:id="rId27"/>
  </p:sldIdLst>
  <p:sldSz cx="12188825" cy="6858000"/>
  <p:notesSz cx="6858000" cy="9144000"/>
  <p:defaultTextStyle>
    <a:defPPr rtl="0">
      <a:defRPr lang="cs-CZ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B539D5-CD70-423D-9C55-7ECC59523CA8}" v="2858" dt="2024-05-09T16:33:29.279"/>
  </p1510:revLst>
</p1510:revInfo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182" autoAdjust="0"/>
  </p:normalViewPr>
  <p:slideViewPr>
    <p:cSldViewPr showGuides="1">
      <p:cViewPr varScale="1">
        <p:scale>
          <a:sx n="74" d="100"/>
          <a:sy n="74" d="100"/>
        </p:scale>
        <p:origin x="582" y="72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outlineViewPr>
    <p:cViewPr>
      <p:scale>
        <a:sx n="33" d="100"/>
        <a:sy n="33" d="100"/>
      </p:scale>
      <p:origin x="0" y="-2886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284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naskander@seznam.cz" userId="326a7f3abf8f78ab" providerId="LiveId" clId="{8CE2A906-F959-44A4-81A7-71950D83CB38}"/>
    <pc:docChg chg="undo custSel addSld modSld">
      <pc:chgData name="tanaskander@seznam.cz" userId="326a7f3abf8f78ab" providerId="LiveId" clId="{8CE2A906-F959-44A4-81A7-71950D83CB38}" dt="2024-02-10T01:52:07.861" v="2860" actId="26606"/>
      <pc:docMkLst>
        <pc:docMk/>
      </pc:docMkLst>
      <pc:sldChg chg="modSp new mod">
        <pc:chgData name="tanaskander@seznam.cz" userId="326a7f3abf8f78ab" providerId="LiveId" clId="{8CE2A906-F959-44A4-81A7-71950D83CB38}" dt="2024-02-10T01:36:33.428" v="2537" actId="20577"/>
        <pc:sldMkLst>
          <pc:docMk/>
          <pc:sldMk cId="2524498795" sldId="280"/>
        </pc:sldMkLst>
        <pc:spChg chg="mod">
          <ac:chgData name="tanaskander@seznam.cz" userId="326a7f3abf8f78ab" providerId="LiveId" clId="{8CE2A906-F959-44A4-81A7-71950D83CB38}" dt="2024-02-10T01:08:48.983" v="34" actId="20577"/>
          <ac:spMkLst>
            <pc:docMk/>
            <pc:sldMk cId="2524498795" sldId="280"/>
            <ac:spMk id="2" creationId="{ED8E0F33-44A9-D6A0-19C8-874798D50278}"/>
          </ac:spMkLst>
        </pc:spChg>
        <pc:spChg chg="mod">
          <ac:chgData name="tanaskander@seznam.cz" userId="326a7f3abf8f78ab" providerId="LiveId" clId="{8CE2A906-F959-44A4-81A7-71950D83CB38}" dt="2024-02-10T01:36:33.428" v="2537" actId="20577"/>
          <ac:spMkLst>
            <pc:docMk/>
            <pc:sldMk cId="2524498795" sldId="280"/>
            <ac:spMk id="3" creationId="{12F707E7-2123-C90E-A49F-920A781F45B0}"/>
          </ac:spMkLst>
        </pc:spChg>
      </pc:sldChg>
      <pc:sldChg chg="modSp new mod">
        <pc:chgData name="tanaskander@seznam.cz" userId="326a7f3abf8f78ab" providerId="LiveId" clId="{8CE2A906-F959-44A4-81A7-71950D83CB38}" dt="2024-02-10T01:19:05.289" v="1092" actId="20577"/>
        <pc:sldMkLst>
          <pc:docMk/>
          <pc:sldMk cId="4153234517" sldId="281"/>
        </pc:sldMkLst>
        <pc:spChg chg="mod">
          <ac:chgData name="tanaskander@seznam.cz" userId="326a7f3abf8f78ab" providerId="LiveId" clId="{8CE2A906-F959-44A4-81A7-71950D83CB38}" dt="2024-02-10T01:16:34.848" v="749" actId="20577"/>
          <ac:spMkLst>
            <pc:docMk/>
            <pc:sldMk cId="4153234517" sldId="281"/>
            <ac:spMk id="2" creationId="{E9C510BE-8DD4-5416-FAAE-32775FE465FC}"/>
          </ac:spMkLst>
        </pc:spChg>
        <pc:spChg chg="mod">
          <ac:chgData name="tanaskander@seznam.cz" userId="326a7f3abf8f78ab" providerId="LiveId" clId="{8CE2A906-F959-44A4-81A7-71950D83CB38}" dt="2024-02-10T01:19:05.289" v="1092" actId="20577"/>
          <ac:spMkLst>
            <pc:docMk/>
            <pc:sldMk cId="4153234517" sldId="281"/>
            <ac:spMk id="3" creationId="{87991992-E359-D1FF-25D2-D3A5A216230F}"/>
          </ac:spMkLst>
        </pc:spChg>
      </pc:sldChg>
      <pc:sldChg chg="modSp new mod">
        <pc:chgData name="tanaskander@seznam.cz" userId="326a7f3abf8f78ab" providerId="LiveId" clId="{8CE2A906-F959-44A4-81A7-71950D83CB38}" dt="2024-02-10T01:31:29.136" v="2203" actId="20577"/>
        <pc:sldMkLst>
          <pc:docMk/>
          <pc:sldMk cId="384318654" sldId="282"/>
        </pc:sldMkLst>
        <pc:spChg chg="mod">
          <ac:chgData name="tanaskander@seznam.cz" userId="326a7f3abf8f78ab" providerId="LiveId" clId="{8CE2A906-F959-44A4-81A7-71950D83CB38}" dt="2024-02-10T01:19:54.268" v="1126" actId="20577"/>
          <ac:spMkLst>
            <pc:docMk/>
            <pc:sldMk cId="384318654" sldId="282"/>
            <ac:spMk id="2" creationId="{F33D2D51-1A63-0294-E4B9-32B6F59BF874}"/>
          </ac:spMkLst>
        </pc:spChg>
        <pc:spChg chg="mod">
          <ac:chgData name="tanaskander@seznam.cz" userId="326a7f3abf8f78ab" providerId="LiveId" clId="{8CE2A906-F959-44A4-81A7-71950D83CB38}" dt="2024-02-10T01:31:29.136" v="2203" actId="20577"/>
          <ac:spMkLst>
            <pc:docMk/>
            <pc:sldMk cId="384318654" sldId="282"/>
            <ac:spMk id="3" creationId="{368DABF6-A3E1-EDD6-3C25-07EB66E3213C}"/>
          </ac:spMkLst>
        </pc:spChg>
      </pc:sldChg>
      <pc:sldChg chg="modSp new mod">
        <pc:chgData name="tanaskander@seznam.cz" userId="326a7f3abf8f78ab" providerId="LiveId" clId="{8CE2A906-F959-44A4-81A7-71950D83CB38}" dt="2024-02-10T01:29:33.887" v="2094" actId="20577"/>
        <pc:sldMkLst>
          <pc:docMk/>
          <pc:sldMk cId="1325866596" sldId="283"/>
        </pc:sldMkLst>
        <pc:spChg chg="mod">
          <ac:chgData name="tanaskander@seznam.cz" userId="326a7f3abf8f78ab" providerId="LiveId" clId="{8CE2A906-F959-44A4-81A7-71950D83CB38}" dt="2024-02-10T01:24:06.334" v="1484" actId="20577"/>
          <ac:spMkLst>
            <pc:docMk/>
            <pc:sldMk cId="1325866596" sldId="283"/>
            <ac:spMk id="2" creationId="{9344B1D7-F284-29C3-F3AE-E10430DFF10C}"/>
          </ac:spMkLst>
        </pc:spChg>
        <pc:spChg chg="mod">
          <ac:chgData name="tanaskander@seznam.cz" userId="326a7f3abf8f78ab" providerId="LiveId" clId="{8CE2A906-F959-44A4-81A7-71950D83CB38}" dt="2024-02-10T01:29:33.887" v="2094" actId="20577"/>
          <ac:spMkLst>
            <pc:docMk/>
            <pc:sldMk cId="1325866596" sldId="283"/>
            <ac:spMk id="3" creationId="{A8C7C40D-3770-9466-AED8-188C4FF07355}"/>
          </ac:spMkLst>
        </pc:spChg>
      </pc:sldChg>
      <pc:sldChg chg="addSp modSp new mod modClrScheme chgLayout">
        <pc:chgData name="tanaskander@seznam.cz" userId="326a7f3abf8f78ab" providerId="LiveId" clId="{8CE2A906-F959-44A4-81A7-71950D83CB38}" dt="2024-02-10T01:43:34.733" v="2847" actId="20577"/>
        <pc:sldMkLst>
          <pc:docMk/>
          <pc:sldMk cId="551625808" sldId="284"/>
        </pc:sldMkLst>
        <pc:spChg chg="mod">
          <ac:chgData name="tanaskander@seznam.cz" userId="326a7f3abf8f78ab" providerId="LiveId" clId="{8CE2A906-F959-44A4-81A7-71950D83CB38}" dt="2024-02-10T01:43:34.733" v="2847" actId="20577"/>
          <ac:spMkLst>
            <pc:docMk/>
            <pc:sldMk cId="551625808" sldId="284"/>
            <ac:spMk id="2" creationId="{1F9129BE-6D5B-B159-A9DC-576B4B2C4EAE}"/>
          </ac:spMkLst>
        </pc:spChg>
        <pc:spChg chg="mod">
          <ac:chgData name="tanaskander@seznam.cz" userId="326a7f3abf8f78ab" providerId="LiveId" clId="{8CE2A906-F959-44A4-81A7-71950D83CB38}" dt="2024-02-10T01:43:19.425" v="2839" actId="26606"/>
          <ac:spMkLst>
            <pc:docMk/>
            <pc:sldMk cId="551625808" sldId="284"/>
            <ac:spMk id="3" creationId="{0E3BEBD1-2109-E1F4-1DCB-7FD4CB3B3084}"/>
          </ac:spMkLst>
        </pc:spChg>
        <pc:picChg chg="add mod">
          <ac:chgData name="tanaskander@seznam.cz" userId="326a7f3abf8f78ab" providerId="LiveId" clId="{8CE2A906-F959-44A4-81A7-71950D83CB38}" dt="2024-02-10T01:43:19.425" v="2839" actId="26606"/>
          <ac:picMkLst>
            <pc:docMk/>
            <pc:sldMk cId="551625808" sldId="284"/>
            <ac:picMk id="4" creationId="{70346394-A18B-E865-00F2-DF52350E71C9}"/>
          </ac:picMkLst>
        </pc:picChg>
      </pc:sldChg>
      <pc:sldChg chg="addSp delSp modSp new mod modClrScheme chgLayout">
        <pc:chgData name="tanaskander@seznam.cz" userId="326a7f3abf8f78ab" providerId="LiveId" clId="{8CE2A906-F959-44A4-81A7-71950D83CB38}" dt="2024-02-10T01:52:07.861" v="2860" actId="26606"/>
        <pc:sldMkLst>
          <pc:docMk/>
          <pc:sldMk cId="3945599738" sldId="285"/>
        </pc:sldMkLst>
        <pc:spChg chg="mod">
          <ac:chgData name="tanaskander@seznam.cz" userId="326a7f3abf8f78ab" providerId="LiveId" clId="{8CE2A906-F959-44A4-81A7-71950D83CB38}" dt="2024-02-10T01:52:07.861" v="2860" actId="26606"/>
          <ac:spMkLst>
            <pc:docMk/>
            <pc:sldMk cId="3945599738" sldId="285"/>
            <ac:spMk id="2" creationId="{CAFBD2CB-434B-B73B-B335-0DB18B95C160}"/>
          </ac:spMkLst>
        </pc:spChg>
        <pc:spChg chg="mod ord">
          <ac:chgData name="tanaskander@seznam.cz" userId="326a7f3abf8f78ab" providerId="LiveId" clId="{8CE2A906-F959-44A4-81A7-71950D83CB38}" dt="2024-02-10T01:52:07.861" v="2860" actId="26606"/>
          <ac:spMkLst>
            <pc:docMk/>
            <pc:sldMk cId="3945599738" sldId="285"/>
            <ac:spMk id="3" creationId="{EC56B9B8-E575-9246-8005-6EC9C3A75820}"/>
          </ac:spMkLst>
        </pc:spChg>
        <pc:picChg chg="add del mod">
          <ac:chgData name="tanaskander@seznam.cz" userId="326a7f3abf8f78ab" providerId="LiveId" clId="{8CE2A906-F959-44A4-81A7-71950D83CB38}" dt="2024-02-10T01:51:40.294" v="2853" actId="21"/>
          <ac:picMkLst>
            <pc:docMk/>
            <pc:sldMk cId="3945599738" sldId="285"/>
            <ac:picMk id="4" creationId="{042BF0C7-0695-0FC9-1C0A-534EA2F83C8D}"/>
          </ac:picMkLst>
        </pc:picChg>
        <pc:picChg chg="add mod">
          <ac:chgData name="tanaskander@seznam.cz" userId="326a7f3abf8f78ab" providerId="LiveId" clId="{8CE2A906-F959-44A4-81A7-71950D83CB38}" dt="2024-02-10T01:52:07.861" v="2860" actId="26606"/>
          <ac:picMkLst>
            <pc:docMk/>
            <pc:sldMk cId="3945599738" sldId="285"/>
            <ac:picMk id="5" creationId="{95062DD9-1CD3-EEA9-EBC6-54C3781F0C05}"/>
          </ac:picMkLst>
        </pc:picChg>
      </pc:sldChg>
    </pc:docChg>
  </pc:docChgLst>
  <pc:docChgLst>
    <pc:chgData name="tanaskander@seznam.cz" userId="326a7f3abf8f78ab" providerId="LiveId" clId="{00B539D5-CD70-423D-9C55-7ECC59523CA8}"/>
    <pc:docChg chg="undo custSel addSld delSld modSld sldOrd">
      <pc:chgData name="tanaskander@seznam.cz" userId="326a7f3abf8f78ab" providerId="LiveId" clId="{00B539D5-CD70-423D-9C55-7ECC59523CA8}" dt="2024-05-09T16:33:29.279" v="3084" actId="20577"/>
      <pc:docMkLst>
        <pc:docMk/>
      </pc:docMkLst>
      <pc:sldChg chg="modSp mod ord modAnim">
        <pc:chgData name="tanaskander@seznam.cz" userId="326a7f3abf8f78ab" providerId="LiveId" clId="{00B539D5-CD70-423D-9C55-7ECC59523CA8}" dt="2024-05-09T12:33:05.233" v="109" actId="20577"/>
        <pc:sldMkLst>
          <pc:docMk/>
          <pc:sldMk cId="3368504991" sldId="269"/>
        </pc:sldMkLst>
        <pc:spChg chg="mod">
          <ac:chgData name="tanaskander@seznam.cz" userId="326a7f3abf8f78ab" providerId="LiveId" clId="{00B539D5-CD70-423D-9C55-7ECC59523CA8}" dt="2024-05-09T12:33:05.233" v="109" actId="20577"/>
          <ac:spMkLst>
            <pc:docMk/>
            <pc:sldMk cId="3368504991" sldId="269"/>
            <ac:spMk id="9" creationId="{6A5FD74E-A0F1-48FC-BDA9-9AE8FDD66624}"/>
          </ac:spMkLst>
        </pc:spChg>
        <pc:spChg chg="mod">
          <ac:chgData name="tanaskander@seznam.cz" userId="326a7f3abf8f78ab" providerId="LiveId" clId="{00B539D5-CD70-423D-9C55-7ECC59523CA8}" dt="2024-05-09T12:27:22.463" v="38" actId="20577"/>
          <ac:spMkLst>
            <pc:docMk/>
            <pc:sldMk cId="3368504991" sldId="269"/>
            <ac:spMk id="11" creationId="{CD512F41-9B16-4B1D-8103-E3082FD622FD}"/>
          </ac:spMkLst>
        </pc:spChg>
      </pc:sldChg>
      <pc:sldChg chg="modSp">
        <pc:chgData name="tanaskander@seznam.cz" userId="326a7f3abf8f78ab" providerId="LiveId" clId="{00B539D5-CD70-423D-9C55-7ECC59523CA8}" dt="2024-05-09T16:33:29.279" v="3084" actId="20577"/>
        <pc:sldMkLst>
          <pc:docMk/>
          <pc:sldMk cId="1376332870" sldId="270"/>
        </pc:sldMkLst>
        <pc:spChg chg="mod">
          <ac:chgData name="tanaskander@seznam.cz" userId="326a7f3abf8f78ab" providerId="LiveId" clId="{00B539D5-CD70-423D-9C55-7ECC59523CA8}" dt="2024-05-09T16:33:29.279" v="3084" actId="20577"/>
          <ac:spMkLst>
            <pc:docMk/>
            <pc:sldMk cId="1376332870" sldId="270"/>
            <ac:spMk id="7" creationId="{880D20DD-9FCD-4C21-8C04-D45A17958C0D}"/>
          </ac:spMkLst>
        </pc:spChg>
      </pc:sldChg>
      <pc:sldChg chg="modSp ord">
        <pc:chgData name="tanaskander@seznam.cz" userId="326a7f3abf8f78ab" providerId="LiveId" clId="{00B539D5-CD70-423D-9C55-7ECC59523CA8}" dt="2024-05-09T16:32:20.456" v="3071"/>
        <pc:sldMkLst>
          <pc:docMk/>
          <pc:sldMk cId="786859803" sldId="275"/>
        </pc:sldMkLst>
        <pc:spChg chg="mod">
          <ac:chgData name="tanaskander@seznam.cz" userId="326a7f3abf8f78ab" providerId="LiveId" clId="{00B539D5-CD70-423D-9C55-7ECC59523CA8}" dt="2024-05-09T12:28:37.049" v="54" actId="20577"/>
          <ac:spMkLst>
            <pc:docMk/>
            <pc:sldMk cId="786859803" sldId="275"/>
            <ac:spMk id="4" creationId="{F7E71364-E639-46C9-95BE-455A477A9E2A}"/>
          </ac:spMkLst>
        </pc:spChg>
      </pc:sldChg>
      <pc:sldChg chg="addSp delSp modSp add mod">
        <pc:chgData name="tanaskander@seznam.cz" userId="326a7f3abf8f78ab" providerId="LiveId" clId="{00B539D5-CD70-423D-9C55-7ECC59523CA8}" dt="2024-05-09T12:44:24.375" v="177" actId="114"/>
        <pc:sldMkLst>
          <pc:docMk/>
          <pc:sldMk cId="3901586309" sldId="286"/>
        </pc:sldMkLst>
        <pc:spChg chg="add mod">
          <ac:chgData name="tanaskander@seznam.cz" userId="326a7f3abf8f78ab" providerId="LiveId" clId="{00B539D5-CD70-423D-9C55-7ECC59523CA8}" dt="2024-05-09T12:44:24.375" v="177" actId="114"/>
          <ac:spMkLst>
            <pc:docMk/>
            <pc:sldMk cId="3901586309" sldId="286"/>
            <ac:spMk id="3" creationId="{4E5552E3-18C8-D119-A170-BEE55C039649}"/>
          </ac:spMkLst>
        </pc:spChg>
        <pc:spChg chg="mod">
          <ac:chgData name="tanaskander@seznam.cz" userId="326a7f3abf8f78ab" providerId="LiveId" clId="{00B539D5-CD70-423D-9C55-7ECC59523CA8}" dt="2024-05-09T12:43:42.449" v="157" actId="20577"/>
          <ac:spMkLst>
            <pc:docMk/>
            <pc:sldMk cId="3901586309" sldId="286"/>
            <ac:spMk id="5" creationId="{9B5887B3-9511-41C3-9282-DF55AD5FC6BD}"/>
          </ac:spMkLst>
        </pc:spChg>
        <pc:picChg chg="del">
          <ac:chgData name="tanaskander@seznam.cz" userId="326a7f3abf8f78ab" providerId="LiveId" clId="{00B539D5-CD70-423D-9C55-7ECC59523CA8}" dt="2024-05-09T11:52:26.850" v="1" actId="21"/>
          <ac:picMkLst>
            <pc:docMk/>
            <pc:sldMk cId="3901586309" sldId="286"/>
            <ac:picMk id="4" creationId="{F82B524C-7C6B-4A4D-B3E4-A77D423A8F70}"/>
          </ac:picMkLst>
        </pc:picChg>
      </pc:sldChg>
      <pc:sldChg chg="addSp delSp modSp add mod ord">
        <pc:chgData name="tanaskander@seznam.cz" userId="326a7f3abf8f78ab" providerId="LiveId" clId="{00B539D5-CD70-423D-9C55-7ECC59523CA8}" dt="2024-05-09T12:31:19.145" v="106"/>
        <pc:sldMkLst>
          <pc:docMk/>
          <pc:sldMk cId="1410717205" sldId="287"/>
        </pc:sldMkLst>
        <pc:spChg chg="mod">
          <ac:chgData name="tanaskander@seznam.cz" userId="326a7f3abf8f78ab" providerId="LiveId" clId="{00B539D5-CD70-423D-9C55-7ECC59523CA8}" dt="2024-05-09T12:31:14.172" v="104" actId="20577"/>
          <ac:spMkLst>
            <pc:docMk/>
            <pc:sldMk cId="1410717205" sldId="287"/>
            <ac:spMk id="2" creationId="{00000000-0000-0000-0000-000000000000}"/>
          </ac:spMkLst>
        </pc:spChg>
        <pc:picChg chg="add mod">
          <ac:chgData name="tanaskander@seznam.cz" userId="326a7f3abf8f78ab" providerId="LiveId" clId="{00B539D5-CD70-423D-9C55-7ECC59523CA8}" dt="2024-05-09T12:30:42.784" v="60" actId="1076"/>
          <ac:picMkLst>
            <pc:docMk/>
            <pc:sldMk cId="1410717205" sldId="287"/>
            <ac:picMk id="3" creationId="{36952207-3C80-FD2A-F38C-00AD682A4689}"/>
          </ac:picMkLst>
        </pc:picChg>
        <pc:picChg chg="del">
          <ac:chgData name="tanaskander@seznam.cz" userId="326a7f3abf8f78ab" providerId="LiveId" clId="{00B539D5-CD70-423D-9C55-7ECC59523CA8}" dt="2024-05-09T12:30:37.339" v="59" actId="21"/>
          <ac:picMkLst>
            <pc:docMk/>
            <pc:sldMk cId="1410717205" sldId="287"/>
            <ac:picMk id="4" creationId="{27755A1A-0369-4CBA-A258-D95894574CBD}"/>
          </ac:picMkLst>
        </pc:picChg>
      </pc:sldChg>
      <pc:sldChg chg="add">
        <pc:chgData name="tanaskander@seznam.cz" userId="326a7f3abf8f78ab" providerId="LiveId" clId="{00B539D5-CD70-423D-9C55-7ECC59523CA8}" dt="2024-05-09T12:43:22.837" v="110" actId="2890"/>
        <pc:sldMkLst>
          <pc:docMk/>
          <pc:sldMk cId="1602192045" sldId="288"/>
        </pc:sldMkLst>
      </pc:sldChg>
      <pc:sldChg chg="modSp add mod ord addAnim delAnim modAnim">
        <pc:chgData name="tanaskander@seznam.cz" userId="326a7f3abf8f78ab" providerId="LiveId" clId="{00B539D5-CD70-423D-9C55-7ECC59523CA8}" dt="2024-05-09T14:13:10.097" v="3069"/>
        <pc:sldMkLst>
          <pc:docMk/>
          <pc:sldMk cId="1152926211" sldId="289"/>
        </pc:sldMkLst>
        <pc:spChg chg="mod">
          <ac:chgData name="tanaskander@seznam.cz" userId="326a7f3abf8f78ab" providerId="LiveId" clId="{00B539D5-CD70-423D-9C55-7ECC59523CA8}" dt="2024-05-09T14:12:53.520" v="3067" actId="20577"/>
          <ac:spMkLst>
            <pc:docMk/>
            <pc:sldMk cId="1152926211" sldId="289"/>
            <ac:spMk id="7" creationId="{880D20DD-9FCD-4C21-8C04-D45A17958C0D}"/>
          </ac:spMkLst>
        </pc:spChg>
        <pc:spChg chg="mod">
          <ac:chgData name="tanaskander@seznam.cz" userId="326a7f3abf8f78ab" providerId="LiveId" clId="{00B539D5-CD70-423D-9C55-7ECC59523CA8}" dt="2024-05-09T14:11:18.186" v="3029" actId="20577"/>
          <ac:spMkLst>
            <pc:docMk/>
            <pc:sldMk cId="1152926211" sldId="289"/>
            <ac:spMk id="11" creationId="{B221E720-7370-4711-924B-ECB884194FEF}"/>
          </ac:spMkLst>
        </pc:spChg>
      </pc:sldChg>
      <pc:sldChg chg="addSp delSp modSp add del mod">
        <pc:chgData name="tanaskander@seznam.cz" userId="326a7f3abf8f78ab" providerId="LiveId" clId="{00B539D5-CD70-423D-9C55-7ECC59523CA8}" dt="2024-05-09T13:19:09.502" v="183" actId="2696"/>
        <pc:sldMkLst>
          <pc:docMk/>
          <pc:sldMk cId="2592838278" sldId="289"/>
        </pc:sldMkLst>
        <pc:picChg chg="add del mod">
          <ac:chgData name="tanaskander@seznam.cz" userId="326a7f3abf8f78ab" providerId="LiveId" clId="{00B539D5-CD70-423D-9C55-7ECC59523CA8}" dt="2024-05-09T13:19:02.848" v="182" actId="21"/>
          <ac:picMkLst>
            <pc:docMk/>
            <pc:sldMk cId="2592838278" sldId="289"/>
            <ac:picMk id="3" creationId="{9BE5B581-E3DD-5A9B-096E-139D607E6F0C}"/>
          </ac:picMkLst>
        </pc:picChg>
        <pc:picChg chg="del">
          <ac:chgData name="tanaskander@seznam.cz" userId="326a7f3abf8f78ab" providerId="LiveId" clId="{00B539D5-CD70-423D-9C55-7ECC59523CA8}" dt="2024-05-09T13:17:11.531" v="180" actId="21"/>
          <ac:picMkLst>
            <pc:docMk/>
            <pc:sldMk cId="2592838278" sldId="289"/>
            <ac:picMk id="4" creationId="{27755A1A-0369-4CBA-A258-D95894574CBD}"/>
          </ac:picMkLst>
        </pc:picChg>
      </pc:sldChg>
    </pc:docChg>
  </pc:docChgLst>
  <pc:docChgLst>
    <pc:chgData name="tanaskander@seznam.cz" userId="326a7f3abf8f78ab" providerId="LiveId" clId="{20EFD989-8A76-45A6-9B51-F349640F90CD}"/>
    <pc:docChg chg="undo custSel addSld modSld">
      <pc:chgData name="tanaskander@seznam.cz" userId="326a7f3abf8f78ab" providerId="LiveId" clId="{20EFD989-8A76-45A6-9B51-F349640F90CD}" dt="2024-02-10T01:04:16.901" v="174" actId="20577"/>
      <pc:docMkLst>
        <pc:docMk/>
      </pc:docMkLst>
      <pc:sldChg chg="modSp mod">
        <pc:chgData name="tanaskander@seznam.cz" userId="326a7f3abf8f78ab" providerId="LiveId" clId="{20EFD989-8A76-45A6-9B51-F349640F90CD}" dt="2024-02-10T00:35:57.167" v="28" actId="20577"/>
        <pc:sldMkLst>
          <pc:docMk/>
          <pc:sldMk cId="168988781" sldId="257"/>
        </pc:sldMkLst>
        <pc:spChg chg="mod">
          <ac:chgData name="tanaskander@seznam.cz" userId="326a7f3abf8f78ab" providerId="LiveId" clId="{20EFD989-8A76-45A6-9B51-F349640F90CD}" dt="2024-02-10T00:35:57.167" v="28" actId="20577"/>
          <ac:spMkLst>
            <pc:docMk/>
            <pc:sldMk cId="168988781" sldId="257"/>
            <ac:spMk id="5" creationId="{00000000-0000-0000-0000-000000000000}"/>
          </ac:spMkLst>
        </pc:spChg>
      </pc:sldChg>
      <pc:sldChg chg="delSp modSp mod">
        <pc:chgData name="tanaskander@seznam.cz" userId="326a7f3abf8f78ab" providerId="LiveId" clId="{20EFD989-8A76-45A6-9B51-F349640F90CD}" dt="2024-02-10T01:02:14.909" v="165" actId="1076"/>
        <pc:sldMkLst>
          <pc:docMk/>
          <pc:sldMk cId="2995321941" sldId="258"/>
        </pc:sldMkLst>
        <pc:spChg chg="mod">
          <ac:chgData name="tanaskander@seznam.cz" userId="326a7f3abf8f78ab" providerId="LiveId" clId="{20EFD989-8A76-45A6-9B51-F349640F90CD}" dt="2024-02-10T01:02:14.909" v="165" actId="1076"/>
          <ac:spMkLst>
            <pc:docMk/>
            <pc:sldMk cId="2995321941" sldId="258"/>
            <ac:spMk id="2" creationId="{00000000-0000-0000-0000-000000000000}"/>
          </ac:spMkLst>
        </pc:spChg>
        <pc:spChg chg="del mod">
          <ac:chgData name="tanaskander@seznam.cz" userId="326a7f3abf8f78ab" providerId="LiveId" clId="{20EFD989-8A76-45A6-9B51-F349640F90CD}" dt="2024-02-10T01:01:51.523" v="162" actId="21"/>
          <ac:spMkLst>
            <pc:docMk/>
            <pc:sldMk cId="2995321941" sldId="258"/>
            <ac:spMk id="5" creationId="{B17C82A3-6A96-47CC-822F-3533C41E95EB}"/>
          </ac:spMkLst>
        </pc:spChg>
        <pc:picChg chg="mod">
          <ac:chgData name="tanaskander@seznam.cz" userId="326a7f3abf8f78ab" providerId="LiveId" clId="{20EFD989-8A76-45A6-9B51-F349640F90CD}" dt="2024-02-10T01:02:06.178" v="164" actId="1076"/>
          <ac:picMkLst>
            <pc:docMk/>
            <pc:sldMk cId="2995321941" sldId="258"/>
            <ac:picMk id="4" creationId="{27755A1A-0369-4CBA-A258-D95894574CBD}"/>
          </ac:picMkLst>
        </pc:picChg>
      </pc:sldChg>
      <pc:sldChg chg="modSp">
        <pc:chgData name="tanaskander@seznam.cz" userId="326a7f3abf8f78ab" providerId="LiveId" clId="{20EFD989-8A76-45A6-9B51-F349640F90CD}" dt="2024-02-10T00:45:35.776" v="77" actId="20577"/>
        <pc:sldMkLst>
          <pc:docMk/>
          <pc:sldMk cId="3422892359" sldId="259"/>
        </pc:sldMkLst>
        <pc:spChg chg="mod">
          <ac:chgData name="tanaskander@seznam.cz" userId="326a7f3abf8f78ab" providerId="LiveId" clId="{20EFD989-8A76-45A6-9B51-F349640F90CD}" dt="2024-02-10T00:45:35.776" v="77" actId="20577"/>
          <ac:spMkLst>
            <pc:docMk/>
            <pc:sldMk cId="3422892359" sldId="259"/>
            <ac:spMk id="3" creationId="{00000000-0000-0000-0000-000000000000}"/>
          </ac:spMkLst>
        </pc:spChg>
      </pc:sldChg>
      <pc:sldChg chg="modSp mod">
        <pc:chgData name="tanaskander@seznam.cz" userId="326a7f3abf8f78ab" providerId="LiveId" clId="{20EFD989-8A76-45A6-9B51-F349640F90CD}" dt="2024-02-10T01:00:47.119" v="160" actId="20577"/>
        <pc:sldMkLst>
          <pc:docMk/>
          <pc:sldMk cId="603293906" sldId="260"/>
        </pc:sldMkLst>
        <pc:spChg chg="mod">
          <ac:chgData name="tanaskander@seznam.cz" userId="326a7f3abf8f78ab" providerId="LiveId" clId="{20EFD989-8A76-45A6-9B51-F349640F90CD}" dt="2024-02-10T01:00:47.119" v="160" actId="20577"/>
          <ac:spMkLst>
            <pc:docMk/>
            <pc:sldMk cId="603293906" sldId="260"/>
            <ac:spMk id="3" creationId="{00000000-0000-0000-0000-000000000000}"/>
          </ac:spMkLst>
        </pc:spChg>
      </pc:sldChg>
      <pc:sldChg chg="modSp">
        <pc:chgData name="tanaskander@seznam.cz" userId="326a7f3abf8f78ab" providerId="LiveId" clId="{20EFD989-8A76-45A6-9B51-F349640F90CD}" dt="2024-02-10T01:04:16.901" v="174" actId="20577"/>
        <pc:sldMkLst>
          <pc:docMk/>
          <pc:sldMk cId="846527025" sldId="267"/>
        </pc:sldMkLst>
        <pc:spChg chg="mod">
          <ac:chgData name="tanaskander@seznam.cz" userId="326a7f3abf8f78ab" providerId="LiveId" clId="{20EFD989-8A76-45A6-9B51-F349640F90CD}" dt="2024-02-10T01:04:16.901" v="174" actId="20577"/>
          <ac:spMkLst>
            <pc:docMk/>
            <pc:sldMk cId="846527025" sldId="267"/>
            <ac:spMk id="3" creationId="{0BBCE03E-B68E-4F28-93B5-5FF079AB470B}"/>
          </ac:spMkLst>
        </pc:spChg>
      </pc:sldChg>
      <pc:sldChg chg="delSp modSp mod modAnim">
        <pc:chgData name="tanaskander@seznam.cz" userId="326a7f3abf8f78ab" providerId="LiveId" clId="{20EFD989-8A76-45A6-9B51-F349640F90CD}" dt="2024-02-10T00:41:14.513" v="54" actId="20577"/>
        <pc:sldMkLst>
          <pc:docMk/>
          <pc:sldMk cId="1376332870" sldId="270"/>
        </pc:sldMkLst>
        <pc:spChg chg="mod">
          <ac:chgData name="tanaskander@seznam.cz" userId="326a7f3abf8f78ab" providerId="LiveId" clId="{20EFD989-8A76-45A6-9B51-F349640F90CD}" dt="2024-02-10T00:40:52.948" v="52" actId="27636"/>
          <ac:spMkLst>
            <pc:docMk/>
            <pc:sldMk cId="1376332870" sldId="270"/>
            <ac:spMk id="7" creationId="{880D20DD-9FCD-4C21-8C04-D45A17958C0D}"/>
          </ac:spMkLst>
        </pc:spChg>
        <pc:spChg chg="mod">
          <ac:chgData name="tanaskander@seznam.cz" userId="326a7f3abf8f78ab" providerId="LiveId" clId="{20EFD989-8A76-45A6-9B51-F349640F90CD}" dt="2024-02-10T00:41:14.513" v="54" actId="20577"/>
          <ac:spMkLst>
            <pc:docMk/>
            <pc:sldMk cId="1376332870" sldId="270"/>
            <ac:spMk id="11" creationId="{B221E720-7370-4711-924B-ECB884194FEF}"/>
          </ac:spMkLst>
        </pc:spChg>
        <pc:picChg chg="del">
          <ac:chgData name="tanaskander@seznam.cz" userId="326a7f3abf8f78ab" providerId="LiveId" clId="{20EFD989-8A76-45A6-9B51-F349640F90CD}" dt="2024-02-10T00:38:36.921" v="29" actId="21"/>
          <ac:picMkLst>
            <pc:docMk/>
            <pc:sldMk cId="1376332870" sldId="270"/>
            <ac:picMk id="4" creationId="{815CE593-7FD8-4059-99E5-B3F7EE22C670}"/>
          </ac:picMkLst>
        </pc:picChg>
      </pc:sldChg>
      <pc:sldChg chg="delSp modSp mod delAnim">
        <pc:chgData name="tanaskander@seznam.cz" userId="326a7f3abf8f78ab" providerId="LiveId" clId="{20EFD989-8A76-45A6-9B51-F349640F90CD}" dt="2024-02-10T00:47:58.750" v="80" actId="14100"/>
        <pc:sldMkLst>
          <pc:docMk/>
          <pc:sldMk cId="666489306" sldId="273"/>
        </pc:sldMkLst>
        <pc:picChg chg="del">
          <ac:chgData name="tanaskander@seznam.cz" userId="326a7f3abf8f78ab" providerId="LiveId" clId="{20EFD989-8A76-45A6-9B51-F349640F90CD}" dt="2024-02-10T00:47:52.533" v="78" actId="21"/>
          <ac:picMkLst>
            <pc:docMk/>
            <pc:sldMk cId="666489306" sldId="273"/>
            <ac:picMk id="6" creationId="{37B1C733-1478-4E74-B514-223954C4CC5C}"/>
          </ac:picMkLst>
        </pc:picChg>
        <pc:picChg chg="mod">
          <ac:chgData name="tanaskander@seznam.cz" userId="326a7f3abf8f78ab" providerId="LiveId" clId="{20EFD989-8A76-45A6-9B51-F349640F90CD}" dt="2024-02-10T00:47:58.750" v="80" actId="14100"/>
          <ac:picMkLst>
            <pc:docMk/>
            <pc:sldMk cId="666489306" sldId="273"/>
            <ac:picMk id="7" creationId="{8A64DF39-D0F5-4B31-AF7D-589869B12E3C}"/>
          </ac:picMkLst>
        </pc:picChg>
        <pc:picChg chg="del">
          <ac:chgData name="tanaskander@seznam.cz" userId="326a7f3abf8f78ab" providerId="LiveId" clId="{20EFD989-8A76-45A6-9B51-F349640F90CD}" dt="2024-02-10T00:47:54.814" v="79" actId="21"/>
          <ac:picMkLst>
            <pc:docMk/>
            <pc:sldMk cId="666489306" sldId="273"/>
            <ac:picMk id="8" creationId="{835E533F-8022-4BBB-AC8C-2DC7E9AB8943}"/>
          </ac:picMkLst>
        </pc:picChg>
      </pc:sldChg>
      <pc:sldChg chg="delSp modSp mod">
        <pc:chgData name="tanaskander@seznam.cz" userId="326a7f3abf8f78ab" providerId="LiveId" clId="{20EFD989-8A76-45A6-9B51-F349640F90CD}" dt="2024-02-10T00:44:26.310" v="74" actId="20577"/>
        <pc:sldMkLst>
          <pc:docMk/>
          <pc:sldMk cId="1800906196" sldId="276"/>
        </pc:sldMkLst>
        <pc:spChg chg="mod">
          <ac:chgData name="tanaskander@seznam.cz" userId="326a7f3abf8f78ab" providerId="LiveId" clId="{20EFD989-8A76-45A6-9B51-F349640F90CD}" dt="2024-02-10T00:44:26.310" v="74" actId="20577"/>
          <ac:spMkLst>
            <pc:docMk/>
            <pc:sldMk cId="1800906196" sldId="276"/>
            <ac:spMk id="3" creationId="{5CF87203-B59B-419D-AA08-A3AA44B453B1}"/>
          </ac:spMkLst>
        </pc:spChg>
        <pc:picChg chg="del">
          <ac:chgData name="tanaskander@seznam.cz" userId="326a7f3abf8f78ab" providerId="LiveId" clId="{20EFD989-8A76-45A6-9B51-F349640F90CD}" dt="2024-02-10T00:43:56.165" v="65" actId="21"/>
          <ac:picMkLst>
            <pc:docMk/>
            <pc:sldMk cId="1800906196" sldId="276"/>
            <ac:picMk id="4" creationId="{3328B39D-CB19-44E4-9DB6-28199EAD399C}"/>
          </ac:picMkLst>
        </pc:picChg>
      </pc:sldChg>
      <pc:sldChg chg="addSp delSp modSp new mod modClrScheme chgLayout">
        <pc:chgData name="tanaskander@seznam.cz" userId="326a7f3abf8f78ab" providerId="LiveId" clId="{20EFD989-8A76-45A6-9B51-F349640F90CD}" dt="2024-02-10T00:58:00.698" v="98" actId="14100"/>
        <pc:sldMkLst>
          <pc:docMk/>
          <pc:sldMk cId="2252240723" sldId="279"/>
        </pc:sldMkLst>
        <pc:spChg chg="add del">
          <ac:chgData name="tanaskander@seznam.cz" userId="326a7f3abf8f78ab" providerId="LiveId" clId="{20EFD989-8A76-45A6-9B51-F349640F90CD}" dt="2024-02-10T00:53:50.978" v="87" actId="26606"/>
          <ac:spMkLst>
            <pc:docMk/>
            <pc:sldMk cId="2252240723" sldId="279"/>
            <ac:spMk id="2" creationId="{4C11E72D-AA9C-BE80-79DE-2EB168E82E37}"/>
          </ac:spMkLst>
        </pc:spChg>
        <pc:spChg chg="add del">
          <ac:chgData name="tanaskander@seznam.cz" userId="326a7f3abf8f78ab" providerId="LiveId" clId="{20EFD989-8A76-45A6-9B51-F349640F90CD}" dt="2024-02-10T00:53:50.978" v="87" actId="26606"/>
          <ac:spMkLst>
            <pc:docMk/>
            <pc:sldMk cId="2252240723" sldId="279"/>
            <ac:spMk id="3" creationId="{27343D75-B690-9E5F-70DD-AE4A06D0CFD7}"/>
          </ac:spMkLst>
        </pc:spChg>
        <pc:spChg chg="add del mod">
          <ac:chgData name="tanaskander@seznam.cz" userId="326a7f3abf8f78ab" providerId="LiveId" clId="{20EFD989-8A76-45A6-9B51-F349640F90CD}" dt="2024-02-10T00:53:50.978" v="86" actId="26606"/>
          <ac:spMkLst>
            <pc:docMk/>
            <pc:sldMk cId="2252240723" sldId="279"/>
            <ac:spMk id="12" creationId="{F2D00216-0FC6-410D-8CE5-B6633D96CAF4}"/>
          </ac:spMkLst>
        </pc:spChg>
        <pc:spChg chg="add del mod">
          <ac:chgData name="tanaskander@seznam.cz" userId="326a7f3abf8f78ab" providerId="LiveId" clId="{20EFD989-8A76-45A6-9B51-F349640F90CD}" dt="2024-02-10T00:53:50.978" v="86" actId="26606"/>
          <ac:spMkLst>
            <pc:docMk/>
            <pc:sldMk cId="2252240723" sldId="279"/>
            <ac:spMk id="14" creationId="{C1452CC6-1F0E-27C3-5C8C-E44C0D9438A0}"/>
          </ac:spMkLst>
        </pc:spChg>
        <pc:spChg chg="add">
          <ac:chgData name="tanaskander@seznam.cz" userId="326a7f3abf8f78ab" providerId="LiveId" clId="{20EFD989-8A76-45A6-9B51-F349640F90CD}" dt="2024-02-10T00:53:50.978" v="87" actId="26606"/>
          <ac:spMkLst>
            <pc:docMk/>
            <pc:sldMk cId="2252240723" sldId="279"/>
            <ac:spMk id="16" creationId="{2761C390-F278-4D5B-E66B-F53E31A1E52A}"/>
          </ac:spMkLst>
        </pc:spChg>
        <pc:picChg chg="add del">
          <ac:chgData name="tanaskander@seznam.cz" userId="326a7f3abf8f78ab" providerId="LiveId" clId="{20EFD989-8A76-45A6-9B51-F349640F90CD}" dt="2024-02-10T00:53:29.981" v="83" actId="22"/>
          <ac:picMkLst>
            <pc:docMk/>
            <pc:sldMk cId="2252240723" sldId="279"/>
            <ac:picMk id="5" creationId="{A6705ED4-8404-AAB4-64A1-DB750E302919}"/>
          </ac:picMkLst>
        </pc:picChg>
        <pc:picChg chg="add mod">
          <ac:chgData name="tanaskander@seznam.cz" userId="326a7f3abf8f78ab" providerId="LiveId" clId="{20EFD989-8A76-45A6-9B51-F349640F90CD}" dt="2024-02-10T00:58:00.698" v="98" actId="14100"/>
          <ac:picMkLst>
            <pc:docMk/>
            <pc:sldMk cId="2252240723" sldId="279"/>
            <ac:picMk id="7" creationId="{B774D7B7-FE9A-2FF6-E702-E27BD2680AF8}"/>
          </ac:picMkLst>
        </pc:picChg>
        <pc:picChg chg="add del mod">
          <ac:chgData name="tanaskander@seznam.cz" userId="326a7f3abf8f78ab" providerId="LiveId" clId="{20EFD989-8A76-45A6-9B51-F349640F90CD}" dt="2024-02-10T00:55:22.653" v="92" actId="21"/>
          <ac:picMkLst>
            <pc:docMk/>
            <pc:sldMk cId="2252240723" sldId="279"/>
            <ac:picMk id="8" creationId="{BF426B92-179A-4248-A8D8-93D895E2D1D4}"/>
          </ac:picMkLst>
        </pc:picChg>
        <pc:picChg chg="add mod">
          <ac:chgData name="tanaskander@seznam.cz" userId="326a7f3abf8f78ab" providerId="LiveId" clId="{20EFD989-8A76-45A6-9B51-F349640F90CD}" dt="2024-02-10T00:57:40.152" v="97" actId="1076"/>
          <ac:picMkLst>
            <pc:docMk/>
            <pc:sldMk cId="2252240723" sldId="279"/>
            <ac:picMk id="9" creationId="{8200DCD6-76E7-778C-A973-0DDDC418F1A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646FD8D-AC21-424D-8989-259659891727}" type="datetime1">
              <a:rPr lang="cs-CZ" smtClean="0">
                <a:solidFill>
                  <a:schemeClr val="tx2"/>
                </a:solidFill>
              </a:rPr>
              <a:t>15.12.2024</a:t>
            </a:fld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FD77566-CD65-4859-9FA1-43956DC85B8C}" type="slidenum">
              <a:rPr lang="cs-CZ" smtClean="0">
                <a:solidFill>
                  <a:schemeClr val="tx2"/>
                </a:solidFill>
              </a:rPr>
              <a:t>‹#›</a:t>
            </a:fld>
            <a:endParaRPr lang="cs-CZ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B19C8944-8010-4712-BD31-6060E7428C87}" type="datetime1">
              <a:rPr lang="cs-CZ" smtClean="0"/>
              <a:t>15.12.2024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dirty="0"/>
              <a:t>Kliknutím můžete upravit styl předlohy textů.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B8796F01-7154-41E0-B48B-A6921757531A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cs-CZ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7705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cs-CZ" smtClean="0"/>
              <a:pPr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4804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cs-CZ" smtClean="0"/>
              <a:pPr rtl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3615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8796F01-7154-41E0-B48B-A6921757531A}" type="slidenum">
              <a:rPr lang="cs-CZ" smtClean="0"/>
              <a:pPr rtl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7941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cs-CZ" smtClean="0"/>
              <a:pPr rtl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0150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796F01-7154-41E0-B48B-A6921757531A}" type="slidenum">
              <a:rPr lang="cs-CZ" smtClean="0"/>
              <a:pPr rtl="0"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3760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kupina 13"/>
          <p:cNvGrpSpPr/>
          <p:nvPr/>
        </p:nvGrpSpPr>
        <p:grpSpPr>
          <a:xfrm>
            <a:off x="0" y="0"/>
            <a:ext cx="12190572" cy="6858000"/>
            <a:chOff x="0" y="0"/>
            <a:chExt cx="12190572" cy="6858000"/>
          </a:xfrm>
        </p:grpSpPr>
        <p:sp>
          <p:nvSpPr>
            <p:cNvPr id="13" name="Obdélník 12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cs-CZ" dirty="0"/>
            </a:p>
          </p:txBody>
        </p:sp>
        <p:grpSp>
          <p:nvGrpSpPr>
            <p:cNvPr id="12" name="Skupina 11"/>
            <p:cNvGrpSpPr/>
            <p:nvPr/>
          </p:nvGrpSpPr>
          <p:grpSpPr>
            <a:xfrm>
              <a:off x="0" y="0"/>
              <a:ext cx="4742741" cy="6858000"/>
              <a:chOff x="0" y="0"/>
              <a:chExt cx="4742741" cy="6858000"/>
            </a:xfrm>
          </p:grpSpPr>
          <p:pic>
            <p:nvPicPr>
              <p:cNvPr id="9" name="Obrázek 8" descr="Knihy naskládané na sebe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0" name="Obdélník 9"/>
              <p:cNvSpPr/>
              <p:nvPr/>
            </p:nvSpPr>
            <p:spPr>
              <a:xfrm>
                <a:off x="4605581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cs-CZ" dirty="0"/>
              </a:p>
            </p:txBody>
          </p:sp>
        </p:grp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879346" y="1498601"/>
            <a:ext cx="7008574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879346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6E6BC3-7DEC-4ECC-B766-B490C7BAFE1D}" type="datetime1">
              <a:rPr lang="cs-CZ" smtClean="0"/>
              <a:t>15.12.2024</a:t>
            </a:fld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2012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cs-CZ" dirty="0"/>
              <a:t>Kliknutím můžete upravit styl předlohy textů.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F71C59-65C8-4B0D-B80E-DDFFB3EEAEDB}" type="datetime1">
              <a:rPr lang="cs-CZ" smtClean="0"/>
              <a:t>15.12.2024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761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>
            <a:lvl5pPr>
              <a:defRPr/>
            </a:lvl5pPr>
            <a:lvl6pPr marL="2418976" indent="-285750">
              <a:buFont typeface="Century Gothic" panose="020B0502020202020204" pitchFamily="34" charset="0"/>
              <a:buChar char="–"/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cs-CZ" dirty="0"/>
              <a:t>Kliknutím můžete upravit styl předlohy textů.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9D5FD6-53F9-4928-99D1-86E1E4902DD6}" type="datetime1">
              <a:rPr lang="cs-CZ" smtClean="0"/>
              <a:t>15.12.2024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369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75B986-05B1-4EBB-BC01-A6FD7B1F5E56}" type="datetime1">
              <a:rPr lang="cs-CZ" smtClean="0"/>
              <a:t>15.12.2024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53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áhlaví oddílu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kupina 11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4" name="Obdélník 3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cs-CZ" dirty="0"/>
            </a:p>
          </p:txBody>
        </p:sp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818" y="0"/>
              <a:ext cx="4591594" cy="6858000"/>
            </a:xfrm>
            <a:prstGeom prst="rect">
              <a:avLst/>
            </a:prstGeom>
          </p:spPr>
        </p:pic>
        <p:sp>
          <p:nvSpPr>
            <p:cNvPr id="11" name="Obdélník 10"/>
            <p:cNvSpPr/>
            <p:nvPr/>
          </p:nvSpPr>
          <p:spPr>
            <a:xfrm>
              <a:off x="7481252" y="0"/>
              <a:ext cx="13716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b="0" dirty="0">
                <a:solidFill>
                  <a:schemeClr val="tx2"/>
                </a:solidFill>
              </a:endParaRPr>
            </a:p>
          </p:txBody>
        </p:sp>
      </p:grpSp>
      <p:pic>
        <p:nvPicPr>
          <p:cNvPr id="5" name="Obrázek 4" descr="Knihy naskládané na seb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18" y="0"/>
            <a:ext cx="4591594" cy="6858000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ctrTitle"/>
          </p:nvPr>
        </p:nvSpPr>
        <p:spPr>
          <a:xfrm>
            <a:off x="237149" y="1498601"/>
            <a:ext cx="7008574" cy="3298825"/>
          </a:xfrm>
        </p:spPr>
        <p:txBody>
          <a:bodyPr rtlCol="0">
            <a:normAutofit/>
          </a:bodyPr>
          <a:lstStyle>
            <a:lvl1pPr algn="l">
              <a:lnSpc>
                <a:spcPct val="90000"/>
              </a:lnSpc>
              <a:defRPr sz="5400" b="0" cap="none" spc="0" baseline="0">
                <a:ln w="0"/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37149" y="4927600"/>
            <a:ext cx="7008574" cy="12446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 cap="none" spc="0">
                <a:ln w="0"/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cs-CZ"/>
              <a:t>Kliknutím můžete upravit styl předlohy.</a:t>
            </a:r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81D81E-A54C-4B6B-94E4-DE0EF2A20C10}" type="datetime1">
              <a:rPr lang="cs-CZ" smtClean="0"/>
              <a:t>15.12.2024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2582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buFont typeface="Century Gothic" panose="020B0502020202020204" pitchFamily="34" charset="0"/>
              <a:buChar char="–"/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cs-CZ" dirty="0"/>
              <a:t>Kliknutím můžete upravit styl předlohy textů.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  <a:p>
            <a:pPr lvl="8" rtl="0"/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cs-CZ" dirty="0"/>
              <a:t>Kliknutím můžete upravit styl předlohy textů.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D401F2-A41C-4E26-BFD6-4CC908F80C1D}" type="datetime1">
              <a:rPr lang="cs-CZ" smtClean="0"/>
              <a:t>15.12.2024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504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cs-CZ" dirty="0"/>
              <a:t>Kliknutím můžete upravit styl předlohy textů.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297078" indent="-285750">
              <a:buFont typeface="Century Gothic" panose="020B0502020202020204" pitchFamily="34" charset="0"/>
              <a:buChar char="–"/>
              <a:defRPr sz="1800"/>
            </a:lvl6pPr>
            <a:lvl7pPr marL="2568575" indent="-285750">
              <a:defRPr sz="1800"/>
            </a:lvl7pPr>
            <a:lvl8pPr marL="2860675" indent="-285750">
              <a:defRPr sz="1800"/>
            </a:lvl8pPr>
            <a:lvl9pPr marL="3151188" indent="-285750">
              <a:defRPr sz="1800"/>
            </a:lvl9pPr>
          </a:lstStyle>
          <a:p>
            <a:pPr lvl="0" rtl="0"/>
            <a:r>
              <a:rPr lang="cs-CZ" dirty="0"/>
              <a:t>Kliknutím můžete upravit styl předlohy textů.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E881536-ACE0-4ED3-99F9-B36CC64DCC1C}" type="datetime1">
              <a:rPr lang="cs-CZ" smtClean="0"/>
              <a:t>15.12.2024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007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4C9AF4-1360-4119-9EA2-C2F45E1017C5}" type="datetime1">
              <a:rPr lang="cs-CZ" smtClean="0"/>
              <a:t>15.12.2024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484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50256B-0336-4017-A95C-8E72E5D85AB6}" type="datetime1">
              <a:rPr lang="cs-CZ" smtClean="0"/>
              <a:t>15.12.2024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50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5612" y="1701800"/>
            <a:ext cx="3351927" cy="2844800"/>
          </a:xfrm>
        </p:spPr>
        <p:txBody>
          <a:bodyPr rtlCol="0"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418976" indent="-285750">
              <a:buFont typeface="Century Gothic" panose="020B0502020202020204" pitchFamily="34" charset="0"/>
              <a:buChar char="–"/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dirty="0"/>
              <a:t>Kliknutím můžete upravit styl předlohy textů.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5612" y="4648200"/>
            <a:ext cx="3351927" cy="17272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CCECE0-3E79-40C3-9AE7-4013D24D9670}" type="datetime1">
              <a:rPr lang="cs-CZ" smtClean="0"/>
              <a:t>15.12.2024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911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>
              <a:defRPr sz="2000" b="1">
                <a:effectLst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rtl="0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97D783-425E-40E6-8BBE-30853696D36A}" type="datetime1">
              <a:rPr lang="cs-CZ" smtClean="0"/>
              <a:t>15.12.2024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137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1620" y="0"/>
            <a:ext cx="12188952" cy="6858000"/>
            <a:chOff x="1620" y="0"/>
            <a:chExt cx="12188952" cy="6858000"/>
          </a:xfrm>
        </p:grpSpPr>
        <p:sp>
          <p:nvSpPr>
            <p:cNvPr id="10" name="Obdélník 9"/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cs-CZ" dirty="0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304721" y="0"/>
              <a:ext cx="11579384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rtl="0"/>
              <a:endParaRPr lang="cs-CZ" dirty="0"/>
            </a:p>
          </p:txBody>
        </p:sp>
      </p:grp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cs-CZ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cs-CZ" dirty="0"/>
              <a:t>Kliknutím můžete upravit styl předlohy textů.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7319826E-568F-4065-BFB7-5C3A20941CB6}" type="datetime1">
              <a:rPr lang="cs-CZ" smtClean="0"/>
              <a:t>15.12.2024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rtl="0"/>
            <a:fld id="{EB37DED6-D4C7-42EE-AB49-D2E39E64FDE4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018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b="0" kern="1200" cap="none" baseline="0">
          <a:solidFill>
            <a:schemeClr val="accent2">
              <a:lumMod val="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Clr>
          <a:schemeClr val="accent6">
            <a:lumMod val="50000"/>
          </a:schemeClr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33226" indent="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84562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272267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759862" indent="-285750" algn="l" defTabSz="1218987" rtl="0" eaLnBrk="1" latinLnBrk="0" hangingPunct="1">
        <a:lnSpc>
          <a:spcPct val="95000"/>
        </a:lnSpc>
        <a:spcBef>
          <a:spcPts val="1066"/>
        </a:spcBef>
        <a:buClr>
          <a:schemeClr val="accent6">
            <a:lumMod val="50000"/>
          </a:schemeClr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cs-CZ" dirty="0"/>
              <a:t>Stres před zkouškou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cs-CZ" dirty="0"/>
              <a:t>Mgr. Taťána Škanderová</a:t>
            </a:r>
            <a:br>
              <a:rPr lang="cs-CZ" dirty="0"/>
            </a:br>
            <a:r>
              <a:rPr lang="cs-CZ" dirty="0"/>
              <a:t>Stres a jeho zvládání </a:t>
            </a:r>
          </a:p>
        </p:txBody>
      </p:sp>
    </p:spTree>
    <p:extLst>
      <p:ext uri="{BB962C8B-B14F-4D97-AF65-F5344CB8AC3E}">
        <p14:creationId xmlns:p14="http://schemas.microsoft.com/office/powerpoint/2010/main" val="1689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5409151" cy="1397000"/>
          </a:xfrm>
        </p:spPr>
        <p:txBody>
          <a:bodyPr rtlCol="0">
            <a:normAutofit/>
          </a:bodyPr>
          <a:lstStyle/>
          <a:p>
            <a:pPr algn="ctr" rtl="0"/>
            <a:r>
              <a:rPr lang="cs-CZ" dirty="0"/>
              <a:t>Dobrá příprava je základ…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7828" y="1531491"/>
            <a:ext cx="4896545" cy="3540001"/>
          </a:xfrm>
        </p:spPr>
        <p:txBody>
          <a:bodyPr rtlCol="0">
            <a:normAutofit fontScale="70000" lnSpcReduction="20000"/>
          </a:bodyPr>
          <a:lstStyle/>
          <a:p>
            <a:pPr marL="457200" indent="-457200" rtl="0">
              <a:buFont typeface="+mj-lt"/>
              <a:buAutoNum type="arabicPeriod"/>
            </a:pPr>
            <a:r>
              <a:rPr lang="cs-CZ" dirty="0"/>
              <a:t>Time management – realistické rozložení, kousek po kousku </a:t>
            </a:r>
          </a:p>
          <a:p>
            <a:pPr marL="457200" indent="-457200" rtl="0">
              <a:buFont typeface="+mj-lt"/>
              <a:buAutoNum type="arabicPeriod"/>
            </a:pPr>
            <a:r>
              <a:rPr lang="cs-CZ" dirty="0"/>
              <a:t>Startovací úkoly, prioritizace </a:t>
            </a:r>
          </a:p>
          <a:p>
            <a:pPr marL="457200" indent="-457200" rtl="0">
              <a:buFont typeface="+mj-lt"/>
              <a:buAutoNum type="arabicPeriod"/>
            </a:pPr>
            <a:r>
              <a:rPr lang="cs-CZ" dirty="0"/>
              <a:t>Multitasking nefunguje efektivně </a:t>
            </a:r>
            <a:r>
              <a:rPr lang="cs-CZ" dirty="0">
                <a:sym typeface="Wingdings" panose="05000000000000000000" pitchFamily="2" charset="2"/>
              </a:rPr>
              <a:t> </a:t>
            </a:r>
          </a:p>
          <a:p>
            <a:pPr marL="457200" indent="-457200" rtl="0">
              <a:buFont typeface="+mj-lt"/>
              <a:buAutoNum type="arabicPeriod"/>
            </a:pPr>
            <a:r>
              <a:rPr lang="cs-CZ" dirty="0"/>
              <a:t>Odpojení od světa </a:t>
            </a:r>
          </a:p>
          <a:p>
            <a:pPr marL="457200" indent="-457200" rtl="0">
              <a:buFont typeface="+mj-lt"/>
              <a:buAutoNum type="arabicPeriod"/>
            </a:pPr>
            <a:r>
              <a:rPr lang="cs-CZ" dirty="0"/>
              <a:t>Něco mě napadne, napíšu si to vedle </a:t>
            </a:r>
          </a:p>
          <a:p>
            <a:pPr marL="457200" indent="-457200" rtl="0">
              <a:buFont typeface="+mj-lt"/>
              <a:buAutoNum type="arabicPeriod"/>
            </a:pPr>
            <a:r>
              <a:rPr lang="cs-CZ" dirty="0"/>
              <a:t>Pravidelné </a:t>
            </a:r>
            <a:r>
              <a:rPr lang="cs-CZ" dirty="0" smtClean="0"/>
              <a:t>pauzy – </a:t>
            </a:r>
            <a:r>
              <a:rPr lang="cs-CZ" dirty="0"/>
              <a:t>zlepšují a zvyšují zapamatování </a:t>
            </a:r>
          </a:p>
          <a:p>
            <a:pPr marL="457200" indent="-457200" rtl="0">
              <a:buFont typeface="+mj-lt"/>
              <a:buAutoNum type="arabicPeriod"/>
            </a:pPr>
            <a:r>
              <a:rPr lang="cs-CZ" dirty="0"/>
              <a:t>Sdílejte, najděte si studijní skupinu </a:t>
            </a:r>
          </a:p>
        </p:txBody>
      </p:sp>
      <p:pic>
        <p:nvPicPr>
          <p:cNvPr id="6" name="Obrázek 5" descr="Obsah obrázku stůl&#10;&#10;Popis byl vytvořen automaticky">
            <a:extLst>
              <a:ext uri="{FF2B5EF4-FFF2-40B4-BE49-F238E27FC236}">
                <a16:creationId xmlns="" xmlns:a16="http://schemas.microsoft.com/office/drawing/2014/main" id="{488CCDAD-F4D8-4803-9C55-A3C65EAB9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44" y="5013176"/>
            <a:ext cx="4104456" cy="166567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72D13279-2CD6-42BC-9A8D-F6E56AB5E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500" y="1628799"/>
            <a:ext cx="4481014" cy="35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9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FDFDEA6-FA77-44AF-92F0-4DE1C3394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72" y="339190"/>
            <a:ext cx="6273231" cy="648072"/>
          </a:xfrm>
        </p:spPr>
        <p:txBody>
          <a:bodyPr anchor="b">
            <a:normAutofit/>
          </a:bodyPr>
          <a:lstStyle/>
          <a:p>
            <a:r>
              <a:rPr lang="cs-CZ" sz="3200" dirty="0"/>
              <a:t>Hlavní dějství - Efektivní učení? </a:t>
            </a:r>
            <a:endParaRPr lang="en-US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E2576AC-81E7-4B9B-8C7C-4833D2CF00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796" y="1052736"/>
            <a:ext cx="6192688" cy="554461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Práce s celky – Millerovo magické číslo 7+/- 2 (v krátkodobé paměti) </a:t>
            </a:r>
          </a:p>
          <a:p>
            <a:r>
              <a:rPr lang="cs-CZ" dirty="0"/>
              <a:t>Kognitivní (myšlenkové) mapy</a:t>
            </a:r>
          </a:p>
          <a:p>
            <a:r>
              <a:rPr lang="cs-CZ" dirty="0"/>
              <a:t>Kartičky</a:t>
            </a:r>
          </a:p>
          <a:p>
            <a:r>
              <a:rPr lang="cs-CZ" dirty="0"/>
              <a:t>Zkoušení – bezchybné učení, </a:t>
            </a:r>
            <a:r>
              <a:rPr lang="cs-CZ" dirty="0" err="1"/>
              <a:t>sebetestování</a:t>
            </a:r>
            <a:r>
              <a:rPr lang="cs-CZ" dirty="0"/>
              <a:t> </a:t>
            </a:r>
          </a:p>
          <a:p>
            <a:r>
              <a:rPr lang="cs-CZ" dirty="0"/>
              <a:t>Vysvětlování druhým </a:t>
            </a:r>
          </a:p>
          <a:p>
            <a:r>
              <a:rPr lang="cs-CZ" dirty="0" err="1"/>
              <a:t>Dual</a:t>
            </a:r>
            <a:r>
              <a:rPr lang="cs-CZ" dirty="0"/>
              <a:t> </a:t>
            </a:r>
            <a:r>
              <a:rPr lang="cs-CZ" dirty="0" err="1"/>
              <a:t>channelling</a:t>
            </a:r>
            <a:r>
              <a:rPr lang="cs-CZ" dirty="0"/>
              <a:t> – kombinace obrázků a textu, zapojování více smyslů</a:t>
            </a:r>
          </a:p>
          <a:p>
            <a:r>
              <a:rPr lang="cs-CZ" dirty="0"/>
              <a:t>Práce s asociacemi, propojování se známým </a:t>
            </a:r>
          </a:p>
          <a:p>
            <a:r>
              <a:rPr lang="cs-CZ" dirty="0"/>
              <a:t>Vizuální představy – </a:t>
            </a:r>
            <a:r>
              <a:rPr lang="cs-CZ" dirty="0" err="1"/>
              <a:t>bizardnost</a:t>
            </a:r>
            <a:r>
              <a:rPr lang="cs-CZ" dirty="0"/>
              <a:t> </a:t>
            </a:r>
          </a:p>
          <a:p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8A64DF39-D0F5-4B31-AF7D-589869B12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556" y="183999"/>
            <a:ext cx="4248473" cy="644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8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73339E9-1F25-4CF5-854D-4757D356A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12" y="76200"/>
            <a:ext cx="5760639" cy="1397000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Doplňování energie a práce s emocemi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164CAF63-5A83-40E6-99CF-7521A9720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309" y="1701800"/>
            <a:ext cx="4761079" cy="4470400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b="1" dirty="0"/>
              <a:t>Buďte na sebe hodní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Výsledek zkoušky neříká nic o tom, jací jste lidé, jaká bude vaše budoucnost, jaká je vaše inteligence…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Starejte se o sebe, dopřejte si odpočinek a zábavu, dobře jezte a spěte!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Odměňujte se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Nesrovnávejte se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Negativní myšlenky – práce s katastrofickými scénáři, využití humoru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Panika? </a:t>
            </a:r>
            <a:r>
              <a:rPr lang="cs-CZ" dirty="0" smtClean="0"/>
              <a:t>– </a:t>
            </a:r>
            <a:r>
              <a:rPr lang="cs-CZ" dirty="0" err="1" smtClean="0"/>
              <a:t>zklidňovac</a:t>
            </a:r>
            <a:r>
              <a:rPr lang="cs-CZ" dirty="0" err="1" smtClean="0"/>
              <a:t>í</a:t>
            </a:r>
            <a:r>
              <a:rPr lang="cs-CZ" dirty="0" smtClean="0"/>
              <a:t> techniky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BB02E726-630B-454D-8DA5-88A8805D6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865" y="3429000"/>
            <a:ext cx="2904236" cy="286819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CDCADD94-7DB8-43F5-BC52-7E92B46A0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516" y="620688"/>
            <a:ext cx="3846934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0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341" y="0"/>
            <a:ext cx="9700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341" y="0"/>
            <a:ext cx="9700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C0D1563-893B-498E-9E69-4C379E26C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72" y="0"/>
            <a:ext cx="11521280" cy="1397000"/>
          </a:xfrm>
        </p:spPr>
        <p:txBody>
          <a:bodyPr/>
          <a:lstStyle/>
          <a:p>
            <a:pPr algn="ctr"/>
            <a:r>
              <a:rPr lang="cs-CZ" dirty="0"/>
              <a:t>Práce s dechem </a:t>
            </a:r>
            <a:endParaRPr lang="en-US" dirty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828" y="2075318"/>
            <a:ext cx="5783067" cy="43373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572" y="1844824"/>
            <a:ext cx="3600400" cy="480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4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428" y="1659120"/>
            <a:ext cx="4900770" cy="4968553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="" xmlns:a16="http://schemas.microsoft.com/office/drawing/2014/main" id="{DC0D1563-893B-498E-9E69-4C379E26C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72" y="21798"/>
            <a:ext cx="11521280" cy="1397000"/>
          </a:xfrm>
        </p:spPr>
        <p:txBody>
          <a:bodyPr/>
          <a:lstStyle/>
          <a:p>
            <a:pPr algn="ctr"/>
            <a:r>
              <a:rPr lang="cs-CZ" dirty="0" smtClean="0"/>
              <a:t>Dechová cvičení </a:t>
            </a:r>
            <a:endParaRPr lang="en-US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13892" y="1659120"/>
            <a:ext cx="3312368" cy="49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5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78E866BF-62D6-4412-B14E-50406BD58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120" y="44624"/>
            <a:ext cx="6812583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5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="" xmlns:a16="http://schemas.microsoft.com/office/drawing/2014/main" id="{2761C390-F278-4D5B-E66B-F53E31A1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B774D7B7-FE9A-2FF6-E702-E27BD2680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20" y="-10371"/>
            <a:ext cx="4867954" cy="6858000"/>
          </a:xfrm>
          <a:prstGeom prst="rect">
            <a:avLst/>
          </a:prstGeom>
          <a:noFill/>
        </p:spPr>
      </p:pic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8200DCD6-76E7-778C-A973-0DDDC418F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775" y="0"/>
            <a:ext cx="4574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4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D8E0F33-44A9-D6A0-19C8-874798D50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relaxace?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12F707E7-2123-C90E-A49F-920A781F4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804" y="1701800"/>
            <a:ext cx="10945216" cy="5156200"/>
          </a:xfrm>
        </p:spPr>
        <p:txBody>
          <a:bodyPr>
            <a:normAutofit/>
          </a:bodyPr>
          <a:lstStyle/>
          <a:p>
            <a:r>
              <a:rPr lang="cs-CZ" dirty="0"/>
              <a:t>Tělesné i duševní uvolnění – vědomé uvolnění v oblasti těla i mysli</a:t>
            </a:r>
          </a:p>
          <a:p>
            <a:r>
              <a:rPr lang="cs-CZ" dirty="0"/>
              <a:t>Obě složky relaxace spolu těsně souvisejí – dokonalá svalová relaxace je podmíněna relaxací psychickou</a:t>
            </a:r>
          </a:p>
          <a:p>
            <a:r>
              <a:rPr lang="cs-CZ" dirty="0"/>
              <a:t>Stává se prostředkem rychlé regenerace</a:t>
            </a:r>
          </a:p>
          <a:p>
            <a:r>
              <a:rPr lang="cs-CZ" dirty="0"/>
              <a:t>Představuje nenákladný způsob, jak posílit imunitní systém</a:t>
            </a:r>
          </a:p>
          <a:p>
            <a:r>
              <a:rPr lang="cs-CZ" dirty="0"/>
              <a:t>Relaxace je přirozeným protipólem reakce na stres</a:t>
            </a:r>
          </a:p>
          <a:p>
            <a:r>
              <a:rPr lang="cs-CZ" b="1" dirty="0"/>
              <a:t>1. mimovolní </a:t>
            </a:r>
            <a:r>
              <a:rPr lang="cs-CZ" dirty="0"/>
              <a:t>(spontánní) – neúmyslná, spánek</a:t>
            </a:r>
          </a:p>
          <a:p>
            <a:r>
              <a:rPr lang="cs-CZ" b="1" dirty="0"/>
              <a:t>2. volní </a:t>
            </a:r>
            <a:r>
              <a:rPr lang="cs-CZ" dirty="0"/>
              <a:t>– uvědomělé cílené jednání s použitím různých technik, prostředků a metod (psychoterapeutických – </a:t>
            </a:r>
            <a:r>
              <a:rPr lang="cs-CZ" dirty="0" err="1"/>
              <a:t>Schultzův</a:t>
            </a:r>
            <a:r>
              <a:rPr lang="cs-CZ" dirty="0"/>
              <a:t> autogenní trénink; fyzioterapeutických – </a:t>
            </a:r>
            <a:r>
              <a:rPr lang="cs-CZ" dirty="0" err="1"/>
              <a:t>Jacobsonova</a:t>
            </a:r>
            <a:r>
              <a:rPr lang="cs-CZ" dirty="0"/>
              <a:t> progresivní relaxace atd.)</a:t>
            </a:r>
          </a:p>
        </p:txBody>
      </p:sp>
    </p:spTree>
    <p:extLst>
      <p:ext uri="{BB962C8B-B14F-4D97-AF65-F5344CB8AC3E}">
        <p14:creationId xmlns:p14="http://schemas.microsoft.com/office/powerpoint/2010/main" val="252449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5734" y="0"/>
            <a:ext cx="10157354" cy="1397000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cs-CZ" dirty="0"/>
              <a:t>Co konkrétně je stresující?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27755A1A-0369-4CBA-A258-D95894574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658" y="1628800"/>
            <a:ext cx="6567507" cy="504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53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9C510BE-8DD4-5416-FAAE-32775FE46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Relaxační techniky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87991992-E359-D1FF-25D2-D3A5A2162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důsledku snížení napětí některých svalových skupin dochází ke zvětšení celkové pohyblivosti, pohybové koordinace a odstranění pocitu únavy</a:t>
            </a:r>
          </a:p>
          <a:p>
            <a:r>
              <a:rPr lang="cs-CZ" dirty="0"/>
              <a:t>Využívají svalové uvolnění, vědomé dýchání, což vede k jeho mimovolnému zvolnění</a:t>
            </a:r>
          </a:p>
          <a:p>
            <a:r>
              <a:rPr lang="cs-CZ" dirty="0"/>
              <a:t>Úspěšně zmírňují úzkosti a deprese, využívají se k mírnění bolesti, u stavů vyčerpání i při mnoha dalších potížích</a:t>
            </a:r>
          </a:p>
        </p:txBody>
      </p:sp>
    </p:spTree>
    <p:extLst>
      <p:ext uri="{BB962C8B-B14F-4D97-AF65-F5344CB8AC3E}">
        <p14:creationId xmlns:p14="http://schemas.microsoft.com/office/powerpoint/2010/main" val="415323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33D2D51-1A63-0294-E4B9-32B6F59BF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Příprava k relaxačnímu cvičení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368DABF6-A3E1-EDD6-3C25-07EB66E321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Klidné prostředí bez rušivých vnějších podnětů</a:t>
            </a:r>
          </a:p>
          <a:p>
            <a:r>
              <a:rPr lang="cs-CZ" dirty="0"/>
              <a:t>Přiměřená teplota místnosti</a:t>
            </a:r>
          </a:p>
          <a:p>
            <a:r>
              <a:rPr lang="cs-CZ" dirty="0"/>
              <a:t>Cvičební podložka s funkcí tepelné izolace</a:t>
            </a:r>
          </a:p>
          <a:p>
            <a:r>
              <a:rPr lang="cs-CZ" dirty="0"/>
              <a:t>Volba vhodné relaxační polohy (leh na zádech, na břiše, na boku, sed, „Tygří“ relaxace, „Krokodýlí“ relaxace</a:t>
            </a:r>
          </a:p>
          <a:p>
            <a:r>
              <a:rPr lang="cs-CZ" dirty="0"/>
              <a:t>Klidné pravidelné dýchání</a:t>
            </a:r>
          </a:p>
          <a:p>
            <a:r>
              <a:rPr lang="cs-CZ" dirty="0"/>
              <a:t>Uplatnění autosugesce – představy, fantazie, myšlenky</a:t>
            </a:r>
          </a:p>
        </p:txBody>
      </p:sp>
    </p:spTree>
    <p:extLst>
      <p:ext uri="{BB962C8B-B14F-4D97-AF65-F5344CB8AC3E}">
        <p14:creationId xmlns:p14="http://schemas.microsoft.com/office/powerpoint/2010/main" val="38431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344B1D7-F284-29C3-F3AE-E10430DFF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Relaxační postupy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A8C7C40D-3770-9466-AED8-188C4FF07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309" y="1701800"/>
            <a:ext cx="10157354" cy="5156200"/>
          </a:xfrm>
        </p:spPr>
        <p:txBody>
          <a:bodyPr>
            <a:normAutofit/>
          </a:bodyPr>
          <a:lstStyle/>
          <a:p>
            <a:r>
              <a:rPr lang="cs-CZ" dirty="0"/>
              <a:t>Základem je uvolnění celého těla po jednotlivých částech</a:t>
            </a:r>
          </a:p>
          <a:p>
            <a:r>
              <a:rPr lang="cs-CZ" dirty="0"/>
              <a:t>Každou část těla si uvědomíme, procítíme, a tím uvolníme, neprovádíme přitom žádné pohyby v dané oblasti</a:t>
            </a:r>
          </a:p>
          <a:p>
            <a:r>
              <a:rPr lang="cs-CZ" dirty="0"/>
              <a:t>Uvolnění lze vést např. od špiček nohou směrem k hlavě</a:t>
            </a:r>
          </a:p>
          <a:p>
            <a:r>
              <a:rPr lang="cs-CZ" dirty="0"/>
              <a:t>Výhodou je znalost stavby lidského těla – uvědomění si jednotlivých oblastí může pak být konkrétnější a podrobnější</a:t>
            </a:r>
          </a:p>
          <a:p>
            <a:r>
              <a:rPr lang="cs-CZ" dirty="0"/>
              <a:t>Určenou část prociťujeme jen několik vteřin a postupujeme dále, poté projdeme ještě jednou stejným postupem celé tělo a uvědomíme si, v jaké části ještě napětí přetrvává – do této části se soustředíme a prodýcháme ji</a:t>
            </a:r>
          </a:p>
        </p:txBody>
      </p:sp>
    </p:spTree>
    <p:extLst>
      <p:ext uri="{BB962C8B-B14F-4D97-AF65-F5344CB8AC3E}">
        <p14:creationId xmlns:p14="http://schemas.microsoft.com/office/powerpoint/2010/main" val="132586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F9129BE-6D5B-B159-A9DC-576B4B2C4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</p:spPr>
        <p:txBody>
          <a:bodyPr anchor="b">
            <a:normAutofit/>
          </a:bodyPr>
          <a:lstStyle/>
          <a:p>
            <a:r>
              <a:rPr lang="cs-CZ" dirty="0" err="1"/>
              <a:t>Jacobsonova</a:t>
            </a:r>
            <a:r>
              <a:rPr lang="cs-CZ" dirty="0"/>
              <a:t> progresivní svalová relaxace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E3BEBD1-2109-E1F4-1DCB-7FD4CB3B30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/>
          <a:p>
            <a:r>
              <a:rPr lang="cs-CZ" sz="2200"/>
              <a:t>Spočívá v izometrickém stažení svalů a jejich následném uvolnění</a:t>
            </a:r>
          </a:p>
          <a:p>
            <a:r>
              <a:rPr lang="cs-CZ" sz="2200"/>
              <a:t>5 stupňů:</a:t>
            </a:r>
          </a:p>
          <a:p>
            <a:pPr marL="883845" lvl="1" indent="-457200">
              <a:buFont typeface="+mj-lt"/>
              <a:buAutoNum type="arabicPeriod"/>
            </a:pPr>
            <a:r>
              <a:rPr lang="cs-CZ" sz="2200"/>
              <a:t>Uvolňování horních končetin</a:t>
            </a:r>
          </a:p>
          <a:p>
            <a:pPr marL="883845" lvl="1" indent="-457200">
              <a:buFont typeface="+mj-lt"/>
              <a:buAutoNum type="arabicPeriod"/>
            </a:pPr>
            <a:r>
              <a:rPr lang="cs-CZ" sz="2200"/>
              <a:t>Uvolňování dolních končetin</a:t>
            </a:r>
          </a:p>
          <a:p>
            <a:pPr marL="883845" lvl="1" indent="-457200">
              <a:buFont typeface="+mj-lt"/>
              <a:buAutoNum type="arabicPeriod"/>
            </a:pPr>
            <a:r>
              <a:rPr lang="cs-CZ" sz="2200"/>
              <a:t>Dýchání</a:t>
            </a:r>
          </a:p>
          <a:p>
            <a:pPr marL="883845" lvl="1" indent="-457200">
              <a:buFont typeface="+mj-lt"/>
              <a:buAutoNum type="arabicPeriod"/>
            </a:pPr>
            <a:r>
              <a:rPr lang="cs-CZ" sz="2200"/>
              <a:t>Uvolňování čela</a:t>
            </a:r>
          </a:p>
          <a:p>
            <a:pPr marL="883845" lvl="1" indent="-457200">
              <a:buFont typeface="+mj-lt"/>
              <a:buAutoNum type="arabicPeriod"/>
            </a:pPr>
            <a:r>
              <a:rPr lang="cs-CZ" sz="2200"/>
              <a:t>Uvolňování svalů ovládajících řeč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70346394-A18B-E865-00F2-DF52350E7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999" y="1701800"/>
            <a:ext cx="3062223" cy="447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16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AFBD2CB-434B-B73B-B335-0DB18B95C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</p:spPr>
        <p:txBody>
          <a:bodyPr anchor="b">
            <a:normAutofit/>
          </a:bodyPr>
          <a:lstStyle/>
          <a:p>
            <a:r>
              <a:rPr lang="cs-CZ" dirty="0" err="1"/>
              <a:t>Schultzův</a:t>
            </a:r>
            <a:r>
              <a:rPr lang="cs-CZ" dirty="0"/>
              <a:t> autogenní trénink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EC56B9B8-E575-9246-8005-6EC9C3A75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/>
          <a:p>
            <a:r>
              <a:rPr lang="cs-CZ" sz="2000"/>
              <a:t>Využívá představivosti k navození určitých tělesných stavů, které vedou k uvolnění organismu a mysli</a:t>
            </a:r>
          </a:p>
          <a:p>
            <a:r>
              <a:rPr lang="cs-CZ" sz="2000"/>
              <a:t>Spočívá v navození 6 pocitů:</a:t>
            </a:r>
          </a:p>
          <a:p>
            <a:pPr marL="883845" lvl="1" indent="-457200">
              <a:buFont typeface="+mj-lt"/>
              <a:buAutoNum type="arabicPeriod"/>
            </a:pPr>
            <a:r>
              <a:rPr lang="cs-CZ"/>
              <a:t>Tíhy </a:t>
            </a:r>
            <a:r>
              <a:rPr lang="cs-CZ" dirty="0"/>
              <a:t>v končetinách</a:t>
            </a:r>
          </a:p>
          <a:p>
            <a:pPr marL="883845" lvl="1" indent="-457200">
              <a:buFont typeface="+mj-lt"/>
              <a:buAutoNum type="arabicPeriod"/>
            </a:pPr>
            <a:r>
              <a:rPr lang="cs-CZ" dirty="0"/>
              <a:t>Tepla v končetinách</a:t>
            </a:r>
          </a:p>
          <a:p>
            <a:pPr marL="883845" lvl="1" indent="-457200">
              <a:buFont typeface="+mj-lt"/>
              <a:buAutoNum type="arabicPeriod"/>
            </a:pPr>
            <a:r>
              <a:rPr lang="cs-CZ" dirty="0"/>
              <a:t>Klidného dechu</a:t>
            </a:r>
          </a:p>
          <a:p>
            <a:pPr marL="883845" lvl="1" indent="-457200">
              <a:buFont typeface="+mj-lt"/>
              <a:buAutoNum type="arabicPeriod"/>
            </a:pPr>
            <a:r>
              <a:rPr lang="cs-CZ" dirty="0"/>
              <a:t>Pravidelné srdeční činnosti</a:t>
            </a:r>
          </a:p>
          <a:p>
            <a:pPr marL="883845" lvl="1" indent="-457200">
              <a:buFont typeface="+mj-lt"/>
              <a:buAutoNum type="arabicPeriod"/>
            </a:pPr>
            <a:r>
              <a:rPr lang="cs-CZ" dirty="0"/>
              <a:t>Pocitu tepla v nadbřišku</a:t>
            </a:r>
          </a:p>
          <a:p>
            <a:pPr marL="883845" lvl="1" indent="-457200">
              <a:buFont typeface="+mj-lt"/>
              <a:buAutoNum type="arabicPeriod"/>
            </a:pPr>
            <a:r>
              <a:rPr lang="cs-CZ" dirty="0"/>
              <a:t>Chladného čela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95062DD9-1CD3-EEA9-EBC6-54C3781F0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059" y="1701800"/>
            <a:ext cx="3118103" cy="447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559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120552"/>
          </a:xfrm>
        </p:spPr>
        <p:txBody>
          <a:bodyPr rtlCol="0"/>
          <a:lstStyle/>
          <a:p>
            <a:pPr algn="ctr" rtl="0"/>
            <a:r>
              <a:rPr lang="cs-CZ" dirty="0"/>
              <a:t>Co když je toho na vás moc?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09837" y="1268760"/>
            <a:ext cx="5688632" cy="4903440"/>
          </a:xfrm>
        </p:spPr>
        <p:txBody>
          <a:bodyPr rtlCol="0"/>
          <a:lstStyle/>
          <a:p>
            <a:pPr rtl="0"/>
            <a:r>
              <a:rPr lang="cs-CZ" dirty="0"/>
              <a:t>Aplikace – Nepanikař, První psychická pomoc</a:t>
            </a:r>
          </a:p>
          <a:p>
            <a:pPr rtl="0"/>
            <a:r>
              <a:rPr lang="cs-CZ" dirty="0"/>
              <a:t>Krizové linky – Linka bezpečí, první psychické pomoci, důvěry apod. </a:t>
            </a:r>
          </a:p>
          <a:p>
            <a:pPr rtl="0"/>
            <a:r>
              <a:rPr lang="cs-CZ" dirty="0"/>
              <a:t>Centrum Carolina – Poradny </a:t>
            </a:r>
          </a:p>
        </p:txBody>
      </p:sp>
      <p:pic>
        <p:nvPicPr>
          <p:cNvPr id="5" name="Obrázek 4" descr="Obsah obrázku text, osoba, interiér&#10;&#10;Popis byl vytvořen automaticky">
            <a:extLst>
              <a:ext uri="{FF2B5EF4-FFF2-40B4-BE49-F238E27FC236}">
                <a16:creationId xmlns="" xmlns:a16="http://schemas.microsoft.com/office/drawing/2014/main" id="{2383E93F-562C-46AA-81EB-77BC6ED13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500" y="1556792"/>
            <a:ext cx="4526619" cy="5013176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="" xmlns:a16="http://schemas.microsoft.com/office/drawing/2014/main" id="{AD5D8FAA-857D-469D-8F1A-9078F5A3B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836" y="4028244"/>
            <a:ext cx="2255912" cy="2255912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="" xmlns:a16="http://schemas.microsoft.com/office/drawing/2014/main" id="{3090D6A0-326A-49BD-B1EC-2E9F7E3B4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9694" y="3763127"/>
            <a:ext cx="1997968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9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="" xmlns:a16="http://schemas.microsoft.com/office/drawing/2014/main" id="{F82B524C-7C6B-4A4D-B3E4-A77D423A8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3932" y="260648"/>
            <a:ext cx="8515047" cy="44704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9B5887B3-9511-41C3-9282-DF55AD5FC6BD}"/>
              </a:ext>
            </a:extLst>
          </p:cNvPr>
          <p:cNvSpPr txBox="1"/>
          <p:nvPr/>
        </p:nvSpPr>
        <p:spPr>
          <a:xfrm>
            <a:off x="2349996" y="5373216"/>
            <a:ext cx="7488832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cs-CZ" b="1" dirty="0"/>
              <a:t>Děkuju za pozornost, přeju vám mnoho úspěchů na vaší cestě za tím stát se vyučujícími!</a:t>
            </a:r>
          </a:p>
        </p:txBody>
      </p:sp>
    </p:spTree>
    <p:extLst>
      <p:ext uri="{BB962C8B-B14F-4D97-AF65-F5344CB8AC3E}">
        <p14:creationId xmlns:p14="http://schemas.microsoft.com/office/powerpoint/2010/main" val="402609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E2FB5B6-5B0E-4500-9F6C-17ADEFF6F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Stres před zkouškou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="" xmlns:a16="http://schemas.microsoft.com/office/drawing/2014/main" id="{FC81107F-559B-431E-8148-10A7E8D45E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7361" b="11430"/>
          <a:stretch/>
        </p:blipFill>
        <p:spPr>
          <a:xfrm>
            <a:off x="1117309" y="2136800"/>
            <a:ext cx="4340709" cy="3600400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F7E71364-E639-46C9-95BE-455A477A9E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dirty="0"/>
              <a:t>Objem učiva, málo času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Neúspěch – pocit selhání, perfekcionismus, nízké sebevědomí, ztrapním se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Nová situace – nemám zkušenost, správné zorganizování, ústní zkoušky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Prokrastinace – demotivace, učení a práce, dodržení plánu, nedonutím se, nedám tomu ten čas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685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6A5FD74E-A0F1-48FC-BDA9-9AE8FDD66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</p:spPr>
        <p:txBody>
          <a:bodyPr/>
          <a:lstStyle/>
          <a:p>
            <a:pPr algn="ctr"/>
            <a:r>
              <a:rPr lang="cs-CZ" dirty="0"/>
              <a:t>Co způsobuje to, že pociťujeme stres ze zkoušek? </a:t>
            </a:r>
            <a:r>
              <a:rPr lang="cs-CZ" dirty="0" smtClean="0"/>
              <a:t>– příčiny i následky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CD512F41-9B16-4B1D-8103-E3082FD62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309" y="1701800"/>
            <a:ext cx="5193127" cy="4470400"/>
          </a:xfrm>
        </p:spPr>
        <p:txBody>
          <a:bodyPr>
            <a:normAutofit/>
          </a:bodyPr>
          <a:lstStyle/>
          <a:p>
            <a:r>
              <a:rPr lang="cs-CZ" dirty="0"/>
              <a:t>Adrenaline </a:t>
            </a:r>
            <a:r>
              <a:rPr lang="cs-CZ" dirty="0" err="1"/>
              <a:t>rush</a:t>
            </a:r>
            <a:r>
              <a:rPr lang="cs-CZ" dirty="0"/>
              <a:t> </a:t>
            </a:r>
          </a:p>
          <a:p>
            <a:r>
              <a:rPr lang="cs-CZ" dirty="0" err="1"/>
              <a:t>Fear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failure</a:t>
            </a:r>
            <a:r>
              <a:rPr lang="cs-CZ" dirty="0"/>
              <a:t> – strach ze selhání</a:t>
            </a:r>
          </a:p>
          <a:p>
            <a:r>
              <a:rPr lang="cs-CZ" dirty="0"/>
              <a:t>Výkonová doba – performance </a:t>
            </a:r>
            <a:r>
              <a:rPr lang="cs-CZ" dirty="0" err="1"/>
              <a:t>pressure</a:t>
            </a:r>
            <a:r>
              <a:rPr lang="cs-CZ" dirty="0"/>
              <a:t> </a:t>
            </a:r>
          </a:p>
          <a:p>
            <a:r>
              <a:rPr lang="cs-CZ" dirty="0"/>
              <a:t>Perfekcionismus </a:t>
            </a:r>
          </a:p>
          <a:p>
            <a:r>
              <a:rPr lang="cs-CZ" dirty="0"/>
              <a:t>Úzkostné poruchy</a:t>
            </a:r>
          </a:p>
          <a:p>
            <a:r>
              <a:rPr lang="cs-CZ" dirty="0"/>
              <a:t>Očekávání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B440BE91-F1F6-45B4-ABDA-9F8662359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444" y="2419288"/>
            <a:ext cx="5122278" cy="30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5734" y="0"/>
            <a:ext cx="10157354" cy="1397000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cs-CZ" dirty="0" smtClean="0"/>
              <a:t>Adrenaline </a:t>
            </a:r>
            <a:r>
              <a:rPr lang="cs-CZ" dirty="0" err="1" smtClean="0"/>
              <a:t>rush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188" y="1556792"/>
            <a:ext cx="4028541" cy="573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5734" y="0"/>
            <a:ext cx="10157354" cy="1397000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cs-CZ" dirty="0"/>
              <a:t>Strach ze selhání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36952207-3C80-FD2A-F38C-00AD682A4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536" y="1628800"/>
            <a:ext cx="71437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4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B221E720-7370-4711-924B-ECB884194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3772" y="306264"/>
            <a:ext cx="5256584" cy="65517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000" b="1" dirty="0" err="1"/>
              <a:t>Self-efficacy</a:t>
            </a:r>
            <a:r>
              <a:rPr lang="cs-CZ" sz="2000" b="1" dirty="0"/>
              <a:t>, strach ze zkoušky a výkon</a:t>
            </a:r>
          </a:p>
          <a:p>
            <a:r>
              <a:rPr lang="cs-CZ" sz="1800" dirty="0"/>
              <a:t>Vliv na náš výkon má jak </a:t>
            </a:r>
            <a:r>
              <a:rPr lang="cs-CZ" sz="1800" dirty="0" err="1" smtClean="0"/>
              <a:t>self-efficacy</a:t>
            </a:r>
            <a:r>
              <a:rPr lang="cs-CZ" sz="1800" dirty="0" smtClean="0"/>
              <a:t> (=vnímaná vlastní účinnost/zdatnost), </a:t>
            </a:r>
            <a:r>
              <a:rPr lang="cs-CZ" sz="1800" dirty="0"/>
              <a:t>tak úzkost ze zkoušky </a:t>
            </a:r>
          </a:p>
          <a:p>
            <a:r>
              <a:rPr lang="cs-CZ" sz="1800" dirty="0"/>
              <a:t>Pokud se bojíme a pochybujeme o sobě, je jasné, že to ovlivní náš reálný výkon (Bandura, 1993)</a:t>
            </a:r>
          </a:p>
          <a:p>
            <a:r>
              <a:rPr lang="cs-CZ" sz="1800" dirty="0"/>
              <a:t>Vyšší míra úzkosti před zkouškou má negativní vliv na výkon a známku </a:t>
            </a:r>
          </a:p>
          <a:p>
            <a:r>
              <a:rPr lang="cs-CZ" sz="1800" dirty="0"/>
              <a:t>Jenom studium a příprava nejsou jediným rozhodujícím faktorem</a:t>
            </a:r>
          </a:p>
          <a:p>
            <a:pPr marL="0" indent="0">
              <a:buNone/>
            </a:pPr>
            <a:endParaRPr lang="cs-CZ" sz="1400" i="1" dirty="0"/>
          </a:p>
          <a:p>
            <a:pPr marL="0" indent="0">
              <a:buNone/>
            </a:pPr>
            <a:endParaRPr lang="cs-CZ" sz="1400" i="1" dirty="0"/>
          </a:p>
          <a:p>
            <a:pPr marL="0" indent="0">
              <a:buNone/>
            </a:pPr>
            <a:endParaRPr lang="cs-CZ" sz="1400" i="1" dirty="0"/>
          </a:p>
          <a:p>
            <a:pPr marL="0" indent="0">
              <a:buNone/>
            </a:pPr>
            <a:endParaRPr lang="cs-CZ" sz="1400" i="1" dirty="0"/>
          </a:p>
          <a:p>
            <a:pPr marL="0" indent="0">
              <a:buNone/>
            </a:pPr>
            <a:endParaRPr lang="cs-CZ" sz="1400" i="1" dirty="0"/>
          </a:p>
          <a:p>
            <a:pPr marL="0" indent="0">
              <a:buNone/>
            </a:pPr>
            <a:r>
              <a:rPr lang="en-US" sz="1100" b="0" i="1" dirty="0">
                <a:effectLst/>
              </a:rPr>
              <a:t>Barrows, J., Dunn, S., &amp; Lloyd, C. A. (2013). Anxiety, Self-Efficacy, and College Exam Grades. Universal Journal of Educational Research, 1(3), 204-208.</a:t>
            </a:r>
            <a:r>
              <a:rPr lang="cs-CZ" sz="1100" i="1" dirty="0"/>
              <a:t> </a:t>
            </a:r>
            <a:endParaRPr lang="en-US" sz="1100" i="1" dirty="0"/>
          </a:p>
        </p:txBody>
      </p:sp>
      <p:sp>
        <p:nvSpPr>
          <p:cNvPr id="7" name="Zástupný obsah 2">
            <a:extLst>
              <a:ext uri="{FF2B5EF4-FFF2-40B4-BE49-F238E27FC236}">
                <a16:creationId xmlns="" xmlns:a16="http://schemas.microsoft.com/office/drawing/2014/main" id="{880D20DD-9FCD-4C21-8C04-D45A17958C0D}"/>
              </a:ext>
            </a:extLst>
          </p:cNvPr>
          <p:cNvSpPr txBox="1">
            <a:spLocks/>
          </p:cNvSpPr>
          <p:nvPr/>
        </p:nvSpPr>
        <p:spPr>
          <a:xfrm>
            <a:off x="6094412" y="306264"/>
            <a:ext cx="5845526" cy="6551735"/>
          </a:xfrm>
          <a:prstGeom prst="rect">
            <a:avLst/>
          </a:prstGeom>
        </p:spPr>
        <p:txBody>
          <a:bodyPr vert="horz" lIns="121899" tIns="60949" rIns="121899" bIns="60949" rtlCol="0">
            <a:normAutofit fontScale="85000" lnSpcReduction="20000"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7078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568575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60675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151188" indent="-285750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Clr>
                <a:schemeClr val="accent6">
                  <a:lumMod val="50000"/>
                </a:schemeClr>
              </a:buClr>
              <a:buSzPct val="90000"/>
              <a:buFont typeface="Century Gothic" panose="020B0502020202020204" pitchFamily="34" charset="0"/>
              <a:buChar char="–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b="1" dirty="0"/>
              <a:t>Somatizace stresu před zkouškou</a:t>
            </a:r>
          </a:p>
          <a:p>
            <a:r>
              <a:rPr lang="cs-CZ" sz="2100" dirty="0"/>
              <a:t>Stres ze zkoušky může zvýšit somatizaci </a:t>
            </a:r>
          </a:p>
          <a:p>
            <a:r>
              <a:rPr lang="cs-CZ" sz="2100" dirty="0"/>
              <a:t>Spolu se stresem, úzkostí a depresí se zvyšují i somatické obtíže </a:t>
            </a:r>
          </a:p>
          <a:p>
            <a:r>
              <a:rPr lang="cs-CZ" sz="2100" dirty="0"/>
              <a:t>Hlavně se objevují – bolest hlavy, vyčerpání, bolest zad, bolest břicha a nevolnost</a:t>
            </a:r>
          </a:p>
          <a:p>
            <a:r>
              <a:rPr lang="cs-CZ" sz="2100" dirty="0"/>
              <a:t>Nejčastější jsou problémy kolem břicha, ztráta chuti k jídlu, průjem a ztráta chuti na sex </a:t>
            </a:r>
          </a:p>
          <a:p>
            <a:r>
              <a:rPr lang="cs-CZ" sz="2100" dirty="0"/>
              <a:t>Neuroticismus je výrazně spojen se somatizací </a:t>
            </a:r>
          </a:p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  <a:p>
            <a:pPr marL="0" indent="0">
              <a:buNone/>
            </a:pPr>
            <a:r>
              <a:rPr lang="en-US" sz="1400" i="1" dirty="0" err="1" smtClean="0"/>
              <a:t>Zunhammer</a:t>
            </a:r>
            <a:r>
              <a:rPr lang="en-US" sz="1400" i="1" dirty="0"/>
              <a:t>, M., Eberle, H., </a:t>
            </a:r>
            <a:r>
              <a:rPr lang="en-US" sz="1400" i="1" dirty="0" err="1"/>
              <a:t>Eichhammer</a:t>
            </a:r>
            <a:r>
              <a:rPr lang="en-US" sz="1400" i="1" dirty="0"/>
              <a:t>, P., &amp; Busch, V. (2013). Somatic</a:t>
            </a:r>
            <a:r>
              <a:rPr lang="cs-CZ" sz="1400" i="1" dirty="0"/>
              <a:t> </a:t>
            </a:r>
            <a:r>
              <a:rPr lang="en-US" sz="1400" i="1" dirty="0"/>
              <a:t>symptoms evoked by exam stress in university students: the role of alexithymia, neuroticism, anxiety and depression. </a:t>
            </a:r>
            <a:r>
              <a:rPr lang="en-US" sz="1400" i="1" dirty="0" err="1"/>
              <a:t>PloS</a:t>
            </a:r>
            <a:r>
              <a:rPr lang="en-US" sz="1400" i="1" dirty="0"/>
              <a:t> one, 8(12), e84911.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422" y="4005064"/>
            <a:ext cx="3199284" cy="213285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997" y="3582131"/>
            <a:ext cx="3466356" cy="231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3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0AA2D19-8B2F-4E85-8D42-90F4ABA0C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80" y="76200"/>
            <a:ext cx="11377264" cy="760512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Vliv stresu, </a:t>
            </a:r>
            <a:r>
              <a:rPr lang="cs-CZ" sz="3200" dirty="0" smtClean="0"/>
              <a:t>alkoholu, kofeinu a nikotinu </a:t>
            </a:r>
            <a:r>
              <a:rPr lang="cs-CZ" sz="3200" dirty="0"/>
              <a:t>na kvalitu spánku </a:t>
            </a:r>
            <a:endParaRPr lang="en-US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BBCE03E-B68E-4F28-93B5-5FF079AB4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5780" y="1268760"/>
            <a:ext cx="6407191" cy="519147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Část studujících vykazuje zhoršení a problémy se spánkem už měsíc před důležitou zkouškou </a:t>
            </a:r>
          </a:p>
          <a:p>
            <a:r>
              <a:rPr lang="cs-CZ" dirty="0"/>
              <a:t>Studující před zkouškou uváděli, že významně méně spali (průměrně o půl hodiny), také uváděli, že se jim zhoršila kvalita spánku a zvýšila ospalost během dne </a:t>
            </a:r>
          </a:p>
          <a:p>
            <a:r>
              <a:rPr lang="cs-CZ" dirty="0"/>
              <a:t>Studující během zkouškového snížili užívání alkoholu a zvýšili užívání kofeinu (muži více pili alkohol a kouřili než ženy</a:t>
            </a:r>
            <a:r>
              <a:rPr lang="cs-CZ" dirty="0" smtClean="0"/>
              <a:t>) </a:t>
            </a:r>
            <a:endParaRPr lang="cs-CZ" dirty="0"/>
          </a:p>
          <a:p>
            <a:r>
              <a:rPr lang="cs-CZ" dirty="0"/>
              <a:t>Oproti alkoholu a kofeinu </a:t>
            </a:r>
            <a:r>
              <a:rPr lang="cs-CZ" dirty="0" smtClean="0"/>
              <a:t>mělo pouze kouření významnější vliv na kvalitu spánku</a:t>
            </a:r>
          </a:p>
          <a:p>
            <a:r>
              <a:rPr lang="cs-CZ" u="sng" dirty="0" smtClean="0"/>
              <a:t>nejvýraznější vliv na kvantitu a kvalitu spánku měl </a:t>
            </a:r>
            <a:r>
              <a:rPr lang="cs-CZ" u="sng" dirty="0"/>
              <a:t>stres </a:t>
            </a:r>
            <a:endParaRPr lang="cs-CZ" u="sng" dirty="0" smtClean="0"/>
          </a:p>
          <a:p>
            <a:r>
              <a:rPr lang="cs-CZ" b="1" dirty="0" smtClean="0"/>
              <a:t>→ </a:t>
            </a:r>
            <a:r>
              <a:rPr lang="cs-CZ" b="1" dirty="0" err="1" smtClean="0"/>
              <a:t>hypernabuzení</a:t>
            </a:r>
            <a:r>
              <a:rPr lang="cs-CZ" b="1" dirty="0" smtClean="0"/>
              <a:t> </a:t>
            </a:r>
            <a:r>
              <a:rPr lang="cs-CZ" b="1" dirty="0"/>
              <a:t>a </a:t>
            </a:r>
            <a:r>
              <a:rPr lang="cs-CZ" b="1" dirty="0" smtClean="0"/>
              <a:t>ruminace způsobené stresem </a:t>
            </a:r>
            <a:endParaRPr lang="cs-CZ" b="1" dirty="0"/>
          </a:p>
          <a:p>
            <a:r>
              <a:rPr lang="cs-CZ" b="1" i="1" dirty="0" smtClean="0"/>
              <a:t>→ Stres-</a:t>
            </a:r>
            <a:r>
              <a:rPr lang="cs-CZ" b="1" i="1" dirty="0" err="1" smtClean="0"/>
              <a:t>induced</a:t>
            </a:r>
            <a:r>
              <a:rPr lang="cs-CZ" b="1" i="1" dirty="0" smtClean="0"/>
              <a:t> </a:t>
            </a:r>
            <a:r>
              <a:rPr lang="cs-CZ" b="1" i="1" dirty="0" err="1"/>
              <a:t>insomnia</a:t>
            </a:r>
            <a:r>
              <a:rPr lang="cs-CZ" b="1" i="1" dirty="0"/>
              <a:t> </a:t>
            </a:r>
          </a:p>
          <a:p>
            <a:r>
              <a:rPr lang="en-US" sz="18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Zunhammer</a:t>
            </a:r>
            <a:r>
              <a:rPr lang="en-US" sz="1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M., </a:t>
            </a:r>
            <a:r>
              <a:rPr lang="en-US" sz="18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Eichhammer</a:t>
            </a:r>
            <a:r>
              <a:rPr lang="en-US" sz="1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P., &amp; Busch, V. (2014). Sleep quality during exam stress: the role of alcohol, caffeine and nicotine. </a:t>
            </a:r>
            <a:r>
              <a:rPr lang="en-US" sz="18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PloS</a:t>
            </a:r>
            <a:r>
              <a:rPr lang="en-US" sz="1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one, 9(10), e109490.</a:t>
            </a:r>
            <a:endParaRPr lang="en-US" sz="1800" i="1" dirty="0"/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490C8621-98E7-42C7-B32A-98B905791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508" y="1556792"/>
            <a:ext cx="4031729" cy="403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2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79D62CA-CADA-46B2-AFAC-21D0CD98B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309" y="76200"/>
            <a:ext cx="5193127" cy="1397000"/>
          </a:xfrm>
        </p:spPr>
        <p:txBody>
          <a:bodyPr/>
          <a:lstStyle/>
          <a:p>
            <a:pPr algn="ctr"/>
            <a:r>
              <a:rPr lang="cs-CZ" dirty="0"/>
              <a:t>Co s tím?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CF87203-B59B-419D-AA08-A3AA44B4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309" y="1701800"/>
            <a:ext cx="9585615" cy="44704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dirty="0"/>
              <a:t>Co byste poradili kamarádovi/kamarádce, který se bojí, že se nemůže na zkoušku naučit - má málo času a moc učební látky?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Co byste řekli spolužákovi/spolužačce, který/á si myslí, že když neudělá zkoušku, tak je hloupý/á?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Jak by měl vypadat udržitelný/zvládnutelný/realistický plán při zkouškovém</a:t>
            </a:r>
            <a:r>
              <a:rPr lang="cs-CZ" dirty="0" smtClean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Co byste doporučili svým (budoucím) žákům/žákyním ohledně zvládání stresu před a během testů, zkoušení, přijímaček na SŠ/VŠ?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090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 ke dni otevřených dveří ve šk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976126_TF03460507.potx" id="{145A5993-0278-4D06-909E-4FB24CF27F65}" vid="{2EA2BA10-3FCE-4FCC-B626-22281EA30628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ke dni otevřených dveří ve škole</Template>
  <TotalTime>909</TotalTime>
  <Words>1103</Words>
  <Application>Microsoft Office PowerPoint</Application>
  <PresentationFormat>Vlastní</PresentationFormat>
  <Paragraphs>136</Paragraphs>
  <Slides>26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0" baseType="lpstr">
      <vt:lpstr>Arial</vt:lpstr>
      <vt:lpstr>Century Gothic</vt:lpstr>
      <vt:lpstr>Wingdings</vt:lpstr>
      <vt:lpstr>Prezentace ke dni otevřených dveří ve škole</vt:lpstr>
      <vt:lpstr>Stres před zkouškou</vt:lpstr>
      <vt:lpstr>Co konkrétně je stresující? </vt:lpstr>
      <vt:lpstr>Stres před zkouškou</vt:lpstr>
      <vt:lpstr>Co způsobuje to, že pociťujeme stres ze zkoušek? – příčiny i následky</vt:lpstr>
      <vt:lpstr>Adrenaline rush </vt:lpstr>
      <vt:lpstr>Strach ze selhání </vt:lpstr>
      <vt:lpstr>Prezentace aplikace PowerPoint</vt:lpstr>
      <vt:lpstr>Vliv stresu, alkoholu, kofeinu a nikotinu na kvalitu spánku </vt:lpstr>
      <vt:lpstr>Co s tím? </vt:lpstr>
      <vt:lpstr>Dobrá příprava je základ…</vt:lpstr>
      <vt:lpstr>Hlavní dějství - Efektivní učení? </vt:lpstr>
      <vt:lpstr>Doplňování energie a práce s emocemi</vt:lpstr>
      <vt:lpstr>Prezentace aplikace PowerPoint</vt:lpstr>
      <vt:lpstr>Prezentace aplikace PowerPoint</vt:lpstr>
      <vt:lpstr>Práce s dechem </vt:lpstr>
      <vt:lpstr>Dechová cvičení </vt:lpstr>
      <vt:lpstr>Prezentace aplikace PowerPoint</vt:lpstr>
      <vt:lpstr>Prezentace aplikace PowerPoint</vt:lpstr>
      <vt:lpstr>Co je to relaxace?</vt:lpstr>
      <vt:lpstr>Relaxační techniky</vt:lpstr>
      <vt:lpstr>Příprava k relaxačnímu cvičení</vt:lpstr>
      <vt:lpstr>Relaxační postupy</vt:lpstr>
      <vt:lpstr>Jacobsonova progresivní svalová relaxace</vt:lpstr>
      <vt:lpstr>Schultzův autogenní trénink</vt:lpstr>
      <vt:lpstr>Co když je toho na vás moc? 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Stres před zkouškou</dc:title>
  <dc:creator>Anna Vozková</dc:creator>
  <cp:lastModifiedBy>Taťána Škanderová</cp:lastModifiedBy>
  <cp:revision>19</cp:revision>
  <dcterms:created xsi:type="dcterms:W3CDTF">2021-12-16T12:13:42Z</dcterms:created>
  <dcterms:modified xsi:type="dcterms:W3CDTF">2024-12-15T22:26:25Z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74062800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