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8" r:id="rId11"/>
    <p:sldId id="267" r:id="rId12"/>
    <p:sldId id="266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2D244-1CA9-48FD-B9B4-E937860B4FA5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43949-64EF-45CB-BA73-91C607412D7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První úlohou, která se zapsala do historie teorie grafů, bylo 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sedm mostů města Královce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Königsberg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Otázkou bylo, zda je možné projít každým mostem ve městě právě jednou a vrátit se zpět do původního místa. Úspěšným řešitelem byl </a:t>
            </a:r>
            <a:r>
              <a:rPr lang="cs-CZ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až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Leonhard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Euler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(1707-1783), který v roce 1736 matematicky dokázal, že to možné není.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43949-64EF-45CB-BA73-91C607412D7F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6EE60E9-03B4-4C2A-B00B-CC8DCFF84BB9}" type="datetimeFigureOut">
              <a:rPr lang="cs-CZ" smtClean="0"/>
              <a:pPr/>
              <a:t>4.10.2014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3855458-3135-473B-9861-706AE03B184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cs.wikipedia.org/wiki/Kategorie:Grafov%C3%A9_pojm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Grafy 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Stupeň vrcholu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Stupeň vrcholu (někdy též valence </a:t>
            </a:r>
            <a:r>
              <a:rPr lang="cs-CZ" dirty="0" smtClean="0"/>
              <a:t>vrcholu) označuje </a:t>
            </a:r>
            <a:r>
              <a:rPr lang="cs-CZ" dirty="0" smtClean="0"/>
              <a:t>počet hran, které do </a:t>
            </a:r>
            <a:r>
              <a:rPr lang="cs-CZ" dirty="0" smtClean="0"/>
              <a:t>daného vrcholu zasahují</a:t>
            </a:r>
            <a:r>
              <a:rPr lang="cs-CZ" dirty="0" smtClean="0"/>
              <a:t>. 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068960"/>
            <a:ext cx="697464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Skóre grafu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/>
              <a:t>Skórem </a:t>
            </a:r>
            <a:r>
              <a:rPr lang="cs-CZ" dirty="0" smtClean="0"/>
              <a:t>grafu </a:t>
            </a:r>
            <a:r>
              <a:rPr lang="cs-CZ" dirty="0" smtClean="0"/>
              <a:t>nazveme uspořádanou posloupnost </a:t>
            </a:r>
            <a:r>
              <a:rPr lang="cs-CZ" dirty="0" smtClean="0"/>
              <a:t>stupňů jeho vrcholů. </a:t>
            </a:r>
            <a:endParaRPr lang="cs-CZ" dirty="0" smtClean="0"/>
          </a:p>
          <a:p>
            <a:r>
              <a:rPr lang="cs-CZ" dirty="0" smtClean="0"/>
              <a:t>Budeme používat sestupně uspořádané skóre grafu.</a:t>
            </a:r>
          </a:p>
          <a:p>
            <a:r>
              <a:rPr lang="cs-CZ" dirty="0" smtClean="0"/>
              <a:t>Následující graf má skóre (2,2,2,2,2,2).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http://upload.wikimedia.org/wikipedia/commons/thumb/5/5b/Graf_-_%C5%A1esti%C3%BAheln%C3%ADk.svg/250px-Graf_-_%C5%A1esti%C3%BAheln%C3%ADk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789040"/>
            <a:ext cx="2381250" cy="2095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Izomorfnost</a:t>
            </a:r>
            <a:r>
              <a:rPr lang="cs-CZ" dirty="0" smtClean="0"/>
              <a:t> grafů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Dva grafy nazveme izomorfní, pokud je na sebe můžeme převést přejmenováním vrcholů.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Izomorfní grafy mají stejné, sestupně uspořádané skóre, nikoli však naopak.</a:t>
            </a:r>
          </a:p>
          <a:p>
            <a:r>
              <a:rPr lang="cs-CZ" dirty="0" smtClean="0"/>
              <a:t>Nalezněte příklad dvou neizomorfních grafů, které mají stejné skóre.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636912"/>
            <a:ext cx="75608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Grafové pojmy</a:t>
            </a:r>
            <a:endParaRPr lang="cs-CZ" dirty="0"/>
          </a:p>
        </p:txBody>
      </p:sp>
      <p:pic>
        <p:nvPicPr>
          <p:cNvPr id="23554" name="Picture 2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1856853"/>
            <a:ext cx="7467600" cy="436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Neorientovaný graf</a:t>
            </a:r>
            <a:endParaRPr lang="cs-CZ" dirty="0"/>
          </a:p>
        </p:txBody>
      </p:sp>
      <p:pic>
        <p:nvPicPr>
          <p:cNvPr id="10242" name="Picture 2" descr="http://www.kiv.zcu.cz/~konopik/sem/cech/img/graf_neorientovany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412776"/>
            <a:ext cx="5030322" cy="316835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971600" y="443711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Obsahuje vrcholy a hrany. </a:t>
            </a:r>
            <a:br>
              <a:rPr lang="cs-CZ" dirty="0" smtClean="0"/>
            </a:br>
            <a:r>
              <a:rPr lang="cs-CZ" dirty="0" smtClean="0"/>
              <a:t>Hrany jsou neorientované dvojice vrcholů.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Orientovaný graf</a:t>
            </a:r>
            <a:endParaRPr lang="cs-CZ" dirty="0"/>
          </a:p>
        </p:txBody>
      </p:sp>
      <p:pic>
        <p:nvPicPr>
          <p:cNvPr id="15362" name="Picture 2" descr="http://www.kiv.zcu.cz/~konopik/sem/cech/img/graf_orientovany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484784"/>
            <a:ext cx="5343218" cy="320593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971600" y="515719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Obsahuje vrcholy a hrany. </a:t>
            </a:r>
            <a:br>
              <a:rPr lang="cs-CZ" dirty="0" smtClean="0"/>
            </a:br>
            <a:r>
              <a:rPr lang="cs-CZ" dirty="0" smtClean="0"/>
              <a:t>Hrany jsou orientované dvojice vrcholů.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Multigraf</a:t>
            </a:r>
            <a:endParaRPr lang="cs-CZ" dirty="0"/>
          </a:p>
        </p:txBody>
      </p:sp>
      <p:sp>
        <p:nvSpPr>
          <p:cNvPr id="16390" name="AutoShape 6" descr="data:image/jpeg;base64,/9j/4AAQSkZJRgABAQAAAQABAAD/2wCEAAkGBxQSEhQUExQWFRUUGBgYFRcYGRYYHBcbGhcXGBgcGhcaHCggHRwmGxoZITEhJSksOi4uGCEzODMsNygtLisBCgoKBQUFDgUFDisZExkrKysrKysrKysrKysrKysrKysrKysrKysrKysrKysrKysrKysrKysrKysrKysrKysrK//AABEIAM4A3wMBIgACEQEDEQH/xAAbAAEAAgMBAQAAAAAAAAAAAAAABgcDBAUCAf/EAEgQAAEDAgMEBgYGBwYGAwAAAAEAAgMEEQUSIQYxQVEHEyJhcYEUIzJCkaEVM1KTscEkNFNUYoLSFnKSorLwF0Njc4PxJaOz/8QAFAEBAAAAAAAAAAAAAAAAAAAAAP/EABQRAQAAAAAAAAAAAAAAAAAAAAD/2gAMAwEAAhEDEQA/ALxREQERa2JV7KeKSaU5Y42l7zyAFyg0tpdoqeghM1Q8MaNw955+y1vEqDx4hjGJ9qK2GUx9lzmiWZ44HKbAXHDTxO9YdkcMfic30rXNFjpRQHtNiYDcPN9C487d/ICxgggjOi+N/wCsVtdUE788xDT4NG4d1yvTujIM1pcQrqdw9n1pkYPGM2zDuup2AvYQV5Lj+KYV2q1grqUe1UQjJJGOLnx7iP8Ad1P8HxWGqibNA9skb9zh8wRwI5FZ7KrtoqR+A1Pp9Iy9DO5raynGgjJNhJGOG/d5bjoFrosFFVslY2SNwcx4BaRxBWdAREQEREBERAREQEREBERAREQEREBEWOeZrGl73BrWi7nOIAA5knQBBkVd9LzzP6DhzSR6bP6y2nqorOk89QfIrdk6QevJbhtJNXWNjICIYRz9c8akcgCo5Uz1cmN4ca6GKEiOcwtjeZLmwzZiQNbW3ILKhhDWhrQA1oAaBuAAsAPJZAF9svoCDRxnFoaSF807wxjASSd50vZo4uPABblHOJGMeNz2tcL77OAIv8VytrqNjqSoe5jXOjp58jiAS28TgS08Ny3cA/Vaf/sxf/m1B0AtbFsOZUwSwSC7JWOY7wItfxG/yW0AvYQVZ0K4m9kclHL7cEj4j3OjPDuI/wBKtNUFFV1cOK17qKOKQCpBtI4t7RFiBY8bm67tT0kYrDM2Kpo6alLzZr5nStjceQlBLb+aC4EUGixHHDY+i0LmnUWmk15EGxWR2KY0LXoaRw4htQ4H5sQTVFCTtBi7TrhUbtPdq2j8Y14i2txLXPgso/u1MDvxAQTlFCX7eSs+swrEB/cjZLpzOR9/kvr+k6jZ9cyqgPKSmmbbxOWyCaootR9ImGS2y1kIJ4Odk/1WUho66KYXikZIObHNcPiCg2EREBERAREQEREHiaUMaXOIa1oJcToAALkk8rKu6KldjsvXzhzcNjd+jwm7fSiDrLIN/V39lvH8d/pHlfUPpsMiJaa0uM7xa7KeOxfoeLiQ0G3NTSmgbGxrGANawBrWjcABYAeSD7DE1jQ1oDWgWAAAAHIAblXvSzenlw3EPdpJyyXujmAa5x8Mune5WKtHHMKjq6eWnlF2StLTzFxoR3g6+SDK0gi4NwdQRuI5hegFAOj7G30z/omuIbUQC1PIT2aiLXLlJ94Abu7uKsKyDw+MOBBAIIsQdQQd4I4he2MAAAFgNABpYdwXoBfQEABYK+sZDE+WQ5WRtL3HkGi5Wwqi6Tdo/T5PoyldeMEGsmabhoB+raRvdca/Dmg5vRpG+ZwneLPq6l05HIF97DusD8VdFbRxzMdHKxsjHizmuAII7wVD9g8LAOcCzIxkYO+35D8VN0FdRudgU7GOc92GTuDWOdd3ochOjSf2Tr6E7vxsVaWNYZHVQSwSi7JWFjueo3jvG8eCjvRriMjoJKWc3noJDA8/baADE+19MzPm0oJeiIgIiINKswmCa/WwxPvvzMa75kKO1nRnhshDm04ie3Vr4XOicDzuwhS9EEGOyVfT60eJyOA3RVbRMD/5RZw+BT+209IQMUpDC395gJlg/m0zR+d1OV5ewEEEAgixB1BB3ghBhoK2OeNskT2yRuF2uaQ4HwIWwq+xrZyXDXvrcLHY9uqotckoHtOiA9iXLy32GnAzLAsXirII6iF2aOQXB5cCDyINwRzCDfREQEREEI2aHX4xiM7tRTthpYjwGhkltyNyxTdQrotbeOtk/a19U6/O0mUfJoHkpqgIiII9tlsjBiMWSTsyM1hmbo+J28EHle2ihEO1eJ4U7qa+A1kQHYnhHrLDiWnR3ytxKthYqinbI3K9ocDwKCE0XS3hb7ZpjEeIkY9tvHReK3pfw1gPVySTu4MijcS48gTYfFdev2Ip5DcdnxAePnr81qxbCtbukDR3Rgfg5BCMa2rxHEgY4mHD6ZwsXO1neDv5ZNOHzK6ex+yIDRHC3JGPbed7j4+878FN6PZSBmrs0h/i0HwH53XcYwAWAAA3AIPFLTtjYGMFmtFgsqIgKEPb6PjzSNGV1Kc3fJA/S3fkeFN1CtuGhtfg8vEVEsd/+5C4W+LR8EE1REQEREBERAREQFAsFZ9HYtJSjSnr2mogHBszdJ2t8RldZT1QnpLHVnD6kaGCshBP8Ep6qQebSgmyIiAiIghXRY4dTVxj/lV1Wzw9aT+amqhGyJ6jFMUpjoJDFVRDnnaWSn/E1vxU3QEREBFytpNoqeghM1TIGNGgHvPO/K1u8lQaPEsXxM5oQMNpT7LntzzvH2sp0aLbt3iUFnIq2HRix/19fiEx94GbKwnuYGm3xXr/AIadXrTYlXwuBu3NKJGD+QgX8ygsdFWcm0GKYWb10YraQb6iBuWSIc5I+I7/AJ7gp/g+Kw1UTZoJGyRv3Oab+IPIjiCg3UREBQvbk5q3CI+dU+T7uF5/NTRQisPX49A0atoqV73fwvncGj/Kz5oJuiIgIiICIiAiLh7WbV0+HRdZO7V2kcbdXynkxvHeNdwug7ihHTGP/jXEe7NAfhK1cmKTGcS7Ze3DKc2ysDc85HN17ZT3aeHFen9FUEgtUVlfPxIfOMt73uG5dNe9BZaKuD0cSRdqkxOuieN3WSCZnhkIHx1WP+1uIYY7LikInpiQBWQNPYvp62Ph46eZQWWiwUNZHNG2SJ7ZGPF2uaQQR3ELOggvSBekqKXE2glkGaGqABJ6iQjtWH2Ha+anDHhwBBBBFwRqCDuIPJYq2kZNG+ORocyRpa5p3EEWIUDwHFHYRK3D615NO79Rqn6At19TK7cHt0sdLjlogsNa2JVzIIpJpXZY42lzjyAFytlV30vSOm9Bw9pI9Nn9ZbT1UVnSa89QfIoOfsnhj8Um+lK5oynSipzq2Nl/bIOhcdPx5AWMF4hhaxoa0ANaAGgbgALADyWUBAC9hc3EsZjgfHGRI+SQOLY42F7srfacQPZbqBc21NlsYRiUdTEJYicpJBDgWua5pLXNc06tcCCCDuIQbuW4sdQd45qr9oaV+A1Pp1K29DO4NrIBujcTYSRjh/scdLSC1sXw1lTBLBILslY5jvMWuO8b/JBno6pkrGyRuDmPALSOIKzKrOhXFHtjfRze3BI+I9zmHh3Ef6VaMkgaC5xAAFySbAAbyTyQYcQrWQRPlkcGsjaXvceAaLlRTo0pXvZPXTNyy18nWBp3shaMsLT32uf5ly62pOOz9RCSMNhcDUSi49KeDpFG7jGLXc4b9N2hNisYAAALACwA4AbkHpERAREQEREHM2kxqOippamX2Yml1uLj7rR3k2HmoNsVs++ol+lK8B1TMAYIyOzTx6lgaD72t78L8yVk6Rx6ZiGHYdqWZjVVA5xx3DAebXODh8FOg1AAXsL4AtTGcVipIXzzuyxxi7jvPcAOJPJBvhJYmvaWuAc1wIcCLgg7wRyXmnlD2tcNzgHDwIuFmCCrKjNs9WNLAThlZIA5l/1WV3Fv8B/AdwvakUgcA5pBBFwRxC422eCCtoainIBL43ZL8JALxnycAov0MY66ejZG++ZgI13gtOVwPyPmgsRaONUcEsL2VLWOhsS/rLZQBxJO63PgtySQNBc4gNaCSSbAAakkncFXcFO7HZjLIXNwyF3qY9W+lvB1fJx6oHc3igjMOJVMMnV4BJUVsIJBZMzPTxge6ypeWm3AC/DeVtxzV8mNYd9JRwRuEc5hEJcQTYZs2Zztd24q3aeBsbQxjQ1rRYNaAAB3AKvulm9PLhuIe7SzlkvIRzANc4+GXTvcgnVl9AXptjqDcHcRxC+gII7tNj7KZ7I2dUaqZpEfWOaxrWAi75HkgiMOtoNXHQcSNzZOhZDThrZhOXOe+SVpaQ+R7i55GXQDMSAOAAC3avDIZSDJFG8gWBc1riBvtqFnpKRkbcsbGsbvs0Bo136BBmAXoIAsNfWMhjfLIcrI2l7ieAaLlBQpq62HFK92HxwyWqRpJf2yLWFnNG8m9ytXFcVxOepEWKhsUd+zFM99NTPI4GSNpDxqPftpqV3OjSN8zuveLPq6kzkcgX3sO6wKubEKCOeN0czGyMcLOa4Ag+RQQ2ifjMbGsipMOaxoAa1ssoaBwsA2yzemY5+7UH3039K59JI/A52QSPc/DJzlhkebmkkJ0jc79keBO62/fexUEK9Mxz92oPvpv6U9Mxz92oPvpv6VNUQQr0zHP3ag++m/pT0zHP3ag++m/pU1RBCvTMc/dqD76b+lPTMc/dqD76b+lTVEFUYNJUv2hJrWRMmFDZjYnOc3J1jje7gDe91ZllBNuT6Ji+HVxNo5Q6jmJ3NDiXRnu7Tjc8gp9ZB8AVe9IjqhzasupZH08VJMIXtdDlD3wyCSV4c8O7LTYAN+0dSRaxAEkiDgWuALXAgg6gg6EEcrIOfs3M59LA50boz1bRlcWk6AAG7SRqNd/FdQBfGMAAA0A0A5L2AgKmOi6fq56kg9gVlUB/dsLfNWptTizaSkqKh1vVRucAfecB2W+brDzVXdFOGuyQB2rpM8rz3vDjr/AJQgmHSRO+b0fDoSWvrnESvG+OBljKfEgho8SpfR0rIo2RxtDWMaGtaOAAsAobgH6RjVfM4aUkcNNFyBeHSS27/Z+KnCAtDHcKjq6eWnlF2StLTzF9xHeDqPBb6IK56PscfTv+iq4htRAAKd5OlRFrlyk73ADd3dxVhWXB2z2QgxGINkuyVmsMzdHxO3gg8rgadyhMG1uJ4W7qcQgNXEB2J4R27c3t3OHfpbiTwC1gF9AUHpOlrC3+1OYj9mSOQEfBpXis6XcMYPVyvndwbFHISfiAgniqPpO2k9Ok+jKR12Ag1kzTcNAP1YI0zEjX4c1qY1tbiOI3jhYaCmIsXu+veDvt9jTl8eXR2O2QaGiOFuSMe2873Hx9534IO9sHhYBzgWZGMjB32/IfipwsNJTNjYGMFmtGn++azIOfj+Ex1dPLTyjsStLTzF9zh3g2I8Fw+jjFJJKd8FQf0iikNPL/FlALH+DmEHyKlihEY9Hx5wGjK6lDncAZIHEeZyOHxQTdERAREQEREHF2w2fZX0ktM/TOOw77Dxqx3kfldR7o92me/NQ1lo66mAa5pP1zALNkYfeuN9vHip2ortvsXHXta9rjDVRawVDNHNI3A23t7kEmsvQCqul28r8PcYcUpXTBu6op23uOb2bu+4t4Fd6m6WcKcNanqzyfHID8mlBN7ISoDXdL2HNB6l0tQ7g2KN5ueV3AKJY5j2IYoHRkeg0jtHMGs0jeIcfdB5ad90Gbb7HvpWpFFAQ6jp3NfUyg3ErwdI2ncQOfPw1nWw2H2DpSLA9lg7hvI7uHkVH9kNkxla1jOrgbvPF3Ox4k81ZMUQa0NaLACwA4IIb0YNu2vk39ZX1Jv3NcGN+AaFNVC+iw2p6ln7Otq2/wD2k/mpogIiICxVNMyRuV7Q4cisqIIvW7DwPN29nxDXj56/Na0WwrWnR7R4MAP4qYog4FHsnCzV2aQ9+g+A/Nd1jA0WAAA3AL0iAiIgKFbaty4jg8vKeaPykhOnxYPgpqoXt32qzCI+dW5/3cLz+aCaIiICIiAiIgIiINeso2StyyNDh+Hgd4VY9LGysMVE6SPQmWFtiGn2pGjQ2vx71ayhPSmc8dFT2v6RW0zNNdA8PcfAAEoM0WwzWnSQN/usA/NdSh2WgjsSDIR9rd/hGnxuu4iD4BbQL6iIIRsN6mvxamtYdcypZ3idnbI7szP8ym6gm1j/AELEqOutaGYGkqXcG5iHQOd3ZswudBop2gIi+PcACSQANSToAO8oPE8zWNc97g1rQS5ziAABvJJ0AUAq+kp07zFhVK+tLfalPqoW/wA7rX+V+C5L3ybQzu7UkeFQnKALsNW8HUk78g/Pne1iUNHHCxscTGsY0Wa1oAA8gghzIMfl1fU0dPfhHEZLf47r69m0EOrZaOrA3tcwxFw7i0gA+PNTkL2EEKw3pLYyQQYlA/D5T7JkOaJ2/dMOz5nTvU9BvqFzcXwiGridDURtkjcLEHh3g7we8Kv8OxCXAallLUyPlw6chtLO/UwP/ZvcOH/sbnWC00XwG6+oChGMeux2ij3ilp5pzbg6UiNt/Jrvipq94aCSQABck6AAbySoR0c3qZazEnAgVUgjp8wseoiFmuAOozOLjryCCcoiICIiAiIgIiICgs7vTMbja3WLDIi55HGecFoaeHZjF/5iujtrtX6KBBTjrq6fSCEa2J0EklvZjB1JNtx10JG3sZs6KGnDC7rJpHGSolO+SV3tHw4Acgg7yIiAiIg520GDx1lPLTyjsStLTzB4Ed4Nj5KPbD47IHOw+tIFXTgZXbhUxbmyM5mw7Q5+amS4O1WysNc1mfNHLEc0M8ZyyRO/hdxHNp0KDvKB9L+JPbSxUkLrTV8rYG8ww/WO8ACAT/EvsWJYtRDLUU4xCMbpqctZLawtnhcQCd+reSj9Zjgr8aw0GGeDqGTvyzsMZJcAOzffuQWDg+GMpoY4IhZkTQ1vfbie8nXzW6Avtl6AQYKqrjiGaR7I27rvcGj4lbEbgQCCCDqCNQVysWw5r3iZsbJaiNjmxMkeWss4jMSLOA3AZspPBaHRvpRBh0fFJKyVnuxvEji5jP8AptvZv8NkEoC4+2WzzK+jmp3b3tuw/ZeNWH4/JdoBeggr7od2jdUUgimJ62K7DfeCzQg9+4+asJUJh+0Qw3FK9oill/Si4NibmvnHaHcbkfBdTF+kOuqn9UynqqGA+1K2nfNMRpo0aNZpfXXyQSvbPEn10pwqkd2nD9NmbqIIjvbf9o8aW5KaUFGyGNkUYysjaGtA4ACwVcbO7VUNBD1VPRYgbnM9zqaQvkcd7nvO8rr/APEZpF20GIHl+juF0E4RQd+303DCcQP/AIgPmSvQ2yrHexhFV/O+Fn4uQTZFCRj2MONm4Uxg+1JVxWB8GZjZM2OvO7Domkf9eVw+bQgmy+OcBqTZQr+zmKyE9diuRp92Cnib/mdd3zQdG0En63UVdXcWcJJ3taf5Y8v4oOnjW3VBSnLJUMMm4RR3lkJ5ZGXIPjZcaTGsTr+zR0/oUJ31NSPWWN9YoOe7V2ik+D7NUlKLU9PFF3taLnxdvJ7yV1UEe2W2Shos7wXzVEustRKc0j+6/ut5NCkKIgIiICIiAiIgKuukc9RiOEVZ0jEskEh5GUNEd+64cSe5WKuDtxs63EKOWnOjnDNG77MjdWG/K+/uKDrWX0BRPo52mNZAYp7srKa0dTG7R1xoH24h1t/NS+yDk4rgLJ3slzyxSsBa2SJ2V2VxBLTcFrm3AOo0O61ytrCMLjpoxHECGglxJJc5znEuc5zjqXEkklboC9AIACOcACSbAak8l9Vd9Lm05jiFBTm9VVjLYf8ALiOj3uPC4uB5oIlsBKaiomqRuqqwuZzyB4DfPf8ABXiq46PMFEbmNaOxA3fzNrDzOpVjoCIiAiIgIiICIiAiIgIiICIiAiIgIiICIiCEbbbHSSyCuoJOpro22B0yTtHuSA6d1/juFtHA+lOHMIMRY6hqBoQ8Hq3HjlfuA8dO9WKuPj+zVPWNtNG0ndcgH4g6FBvU2IRSNDo5Y3tdqC1zSD4EFeK3FoIWl8s0cbRvc57WgeZKq3FeianhOdgy97JJWHnuuR8FyKbYekzj1Wdw4vfI74gmx8wglG0HSq2TNDhUZqZd3XEFsUZ5kutmt8PFcPZrZ2Qyue9zqiqm+sld+A+y0f74BTDCNjOyO0xjPssHD4ABS/DsNjgbaNtr7zvJ8Sg8YPhraeMMGp3uPMreREBERAREQEREBERAREQEREBERARE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6392" name="AutoShape 8" descr="data:image/jpeg;base64,/9j/4AAQSkZJRgABAQAAAQABAAD/2wCEAAkGBxQSEhQUExQWFRUUGBgYFRcYGRYYHBcbGhcXGBgcGhcaHCggHRwmGxoZITEhJSksOi4uGCEzODMsNygtLisBCgoKBQUFDgUFDisZExkrKysrKysrKysrKysrKysrKysrKysrKysrKysrKysrKysrKysrKysrKysrKysrKysrK//AABEIAM4A3wMBIgACEQEDEQH/xAAbAAEAAgMBAQAAAAAAAAAAAAAABgcDBAUCAf/EAEgQAAEDAgMEBgYGBwYGAwAAAAEAAgMEEQUSIQYxQVEHEyJhcYEUIzJCkaEVM1KTscEkNFNUYoLSFnKSorLwF0Njc4PxJaOz/8QAFAEBAAAAAAAAAAAAAAAAAAAAAP/EABQRAQAAAAAAAAAAAAAAAAAAAAD/2gAMAwEAAhEDEQA/ALxREQERa2JV7KeKSaU5Y42l7zyAFyg0tpdoqeghM1Q8MaNw955+y1vEqDx4hjGJ9qK2GUx9lzmiWZ44HKbAXHDTxO9YdkcMfic30rXNFjpRQHtNiYDcPN9C487d/ICxgggjOi+N/wCsVtdUE788xDT4NG4d1yvTujIM1pcQrqdw9n1pkYPGM2zDuup2AvYQV5Lj+KYV2q1grqUe1UQjJJGOLnx7iP8Ad1P8HxWGqibNA9skb9zh8wRwI5FZ7KrtoqR+A1Pp9Iy9DO5raynGgjJNhJGOG/d5bjoFrosFFVslY2SNwcx4BaRxBWdAREQEREBERAREQEREBERAREQEREBEWOeZrGl73BrWi7nOIAA5knQBBkVd9LzzP6DhzSR6bP6y2nqorOk89QfIrdk6QevJbhtJNXWNjICIYRz9c8akcgCo5Uz1cmN4ca6GKEiOcwtjeZLmwzZiQNbW3ILKhhDWhrQA1oAaBuAAsAPJZAF9svoCDRxnFoaSF807wxjASSd50vZo4uPABblHOJGMeNz2tcL77OAIv8VytrqNjqSoe5jXOjp58jiAS28TgS08Ny3cA/Vaf/sxf/m1B0AtbFsOZUwSwSC7JWOY7wItfxG/yW0AvYQVZ0K4m9kclHL7cEj4j3OjPDuI/wBKtNUFFV1cOK17qKOKQCpBtI4t7RFiBY8bm67tT0kYrDM2Kpo6alLzZr5nStjceQlBLb+aC4EUGixHHDY+i0LmnUWmk15EGxWR2KY0LXoaRw4htQ4H5sQTVFCTtBi7TrhUbtPdq2j8Y14i2txLXPgso/u1MDvxAQTlFCX7eSs+swrEB/cjZLpzOR9/kvr+k6jZ9cyqgPKSmmbbxOWyCaootR9ImGS2y1kIJ4Odk/1WUho66KYXikZIObHNcPiCg2EREBERAREQEREHiaUMaXOIa1oJcToAALkk8rKu6KldjsvXzhzcNjd+jwm7fSiDrLIN/V39lvH8d/pHlfUPpsMiJaa0uM7xa7KeOxfoeLiQ0G3NTSmgbGxrGANawBrWjcABYAeSD7DE1jQ1oDWgWAAAAHIAblXvSzenlw3EPdpJyyXujmAa5x8Mune5WKtHHMKjq6eWnlF2StLTzFxoR3g6+SDK0gi4NwdQRuI5hegFAOj7G30z/omuIbUQC1PIT2aiLXLlJ94Abu7uKsKyDw+MOBBAIIsQdQQd4I4he2MAAAFgNABpYdwXoBfQEABYK+sZDE+WQ5WRtL3HkGi5Wwqi6Tdo/T5PoyldeMEGsmabhoB+raRvdca/Dmg5vRpG+ZwneLPq6l05HIF97DusD8VdFbRxzMdHKxsjHizmuAII7wVD9g8LAOcCzIxkYO+35D8VN0FdRudgU7GOc92GTuDWOdd3ochOjSf2Tr6E7vxsVaWNYZHVQSwSi7JWFjueo3jvG8eCjvRriMjoJKWc3noJDA8/baADE+19MzPm0oJeiIgIiINKswmCa/WwxPvvzMa75kKO1nRnhshDm04ie3Vr4XOicDzuwhS9EEGOyVfT60eJyOA3RVbRMD/5RZw+BT+209IQMUpDC395gJlg/m0zR+d1OV5ewEEEAgixB1BB3ghBhoK2OeNskT2yRuF2uaQ4HwIWwq+xrZyXDXvrcLHY9uqotckoHtOiA9iXLy32GnAzLAsXirII6iF2aOQXB5cCDyINwRzCDfREQEREEI2aHX4xiM7tRTthpYjwGhkltyNyxTdQrotbeOtk/a19U6/O0mUfJoHkpqgIiII9tlsjBiMWSTsyM1hmbo+J28EHle2ihEO1eJ4U7qa+A1kQHYnhHrLDiWnR3ytxKthYqinbI3K9ocDwKCE0XS3hb7ZpjEeIkY9tvHReK3pfw1gPVySTu4MijcS48gTYfFdev2Ip5DcdnxAePnr81qxbCtbukDR3Rgfg5BCMa2rxHEgY4mHD6ZwsXO1neDv5ZNOHzK6ex+yIDRHC3JGPbed7j4+878FN6PZSBmrs0h/i0HwH53XcYwAWAAA3AIPFLTtjYGMFmtFgsqIgKEPb6PjzSNGV1Kc3fJA/S3fkeFN1CtuGhtfg8vEVEsd/+5C4W+LR8EE1REQEREBERAREQFAsFZ9HYtJSjSnr2mogHBszdJ2t8RldZT1QnpLHVnD6kaGCshBP8Ep6qQebSgmyIiAiIghXRY4dTVxj/lV1Wzw9aT+amqhGyJ6jFMUpjoJDFVRDnnaWSn/E1vxU3QEREBFytpNoqeghM1TIGNGgHvPO/K1u8lQaPEsXxM5oQMNpT7LntzzvH2sp0aLbt3iUFnIq2HRix/19fiEx94GbKwnuYGm3xXr/AIadXrTYlXwuBu3NKJGD+QgX8ygsdFWcm0GKYWb10YraQb6iBuWSIc5I+I7/AJ7gp/g+Kw1UTZoJGyRv3Oab+IPIjiCg3UREBQvbk5q3CI+dU+T7uF5/NTRQisPX49A0atoqV73fwvncGj/Kz5oJuiIgIiICIiAiLh7WbV0+HRdZO7V2kcbdXynkxvHeNdwug7ihHTGP/jXEe7NAfhK1cmKTGcS7Ze3DKc2ysDc85HN17ZT3aeHFen9FUEgtUVlfPxIfOMt73uG5dNe9BZaKuD0cSRdqkxOuieN3WSCZnhkIHx1WP+1uIYY7LikInpiQBWQNPYvp62Ph46eZQWWiwUNZHNG2SJ7ZGPF2uaQQR3ELOggvSBekqKXE2glkGaGqABJ6iQjtWH2Ha+anDHhwBBBBFwRqCDuIPJYq2kZNG+ORocyRpa5p3EEWIUDwHFHYRK3D615NO79Rqn6At19TK7cHt0sdLjlogsNa2JVzIIpJpXZY42lzjyAFytlV30vSOm9Bw9pI9Nn9ZbT1UVnSa89QfIoOfsnhj8Um+lK5oynSipzq2Nl/bIOhcdPx5AWMF4hhaxoa0ANaAGgbgALADyWUBAC9hc3EsZjgfHGRI+SQOLY42F7srfacQPZbqBc21NlsYRiUdTEJYicpJBDgWua5pLXNc06tcCCCDuIQbuW4sdQd45qr9oaV+A1Pp1K29DO4NrIBujcTYSRjh/scdLSC1sXw1lTBLBILslY5jvMWuO8b/JBno6pkrGyRuDmPALSOIKzKrOhXFHtjfRze3BI+I9zmHh3Ef6VaMkgaC5xAAFySbAAbyTyQYcQrWQRPlkcGsjaXvceAaLlRTo0pXvZPXTNyy18nWBp3shaMsLT32uf5ly62pOOz9RCSMNhcDUSi49KeDpFG7jGLXc4b9N2hNisYAAALACwA4AbkHpERAREQEREHM2kxqOippamX2Yml1uLj7rR3k2HmoNsVs++ol+lK8B1TMAYIyOzTx6lgaD72t78L8yVk6Rx6ZiGHYdqWZjVVA5xx3DAebXODh8FOg1AAXsL4AtTGcVipIXzzuyxxi7jvPcAOJPJBvhJYmvaWuAc1wIcCLgg7wRyXmnlD2tcNzgHDwIuFmCCrKjNs9WNLAThlZIA5l/1WV3Fv8B/AdwvakUgcA5pBBFwRxC422eCCtoainIBL43ZL8JALxnycAov0MY66ejZG++ZgI13gtOVwPyPmgsRaONUcEsL2VLWOhsS/rLZQBxJO63PgtySQNBc4gNaCSSbAAakkncFXcFO7HZjLIXNwyF3qY9W+lvB1fJx6oHc3igjMOJVMMnV4BJUVsIJBZMzPTxge6ypeWm3AC/DeVtxzV8mNYd9JRwRuEc5hEJcQTYZs2Zztd24q3aeBsbQxjQ1rRYNaAAB3AKvulm9PLhuIe7SzlkvIRzANc4+GXTvcgnVl9AXptjqDcHcRxC+gII7tNj7KZ7I2dUaqZpEfWOaxrWAi75HkgiMOtoNXHQcSNzZOhZDThrZhOXOe+SVpaQ+R7i55GXQDMSAOAAC3avDIZSDJFG8gWBc1riBvtqFnpKRkbcsbGsbvs0Bo136BBmAXoIAsNfWMhjfLIcrI2l7ieAaLlBQpq62HFK92HxwyWqRpJf2yLWFnNG8m9ytXFcVxOepEWKhsUd+zFM99NTPI4GSNpDxqPftpqV3OjSN8zuveLPq6kzkcgX3sO6wKubEKCOeN0czGyMcLOa4Ag+RQQ2ifjMbGsipMOaxoAa1ssoaBwsA2yzemY5+7UH3039K59JI/A52QSPc/DJzlhkebmkkJ0jc79keBO62/fexUEK9Mxz92oPvpv6U9Mxz92oPvpv6VNUQQr0zHP3ag++m/pT0zHP3ag++m/pU1RBCvTMc/dqD76b+lPTMc/dqD76b+lTVEFUYNJUv2hJrWRMmFDZjYnOc3J1jje7gDe91ZllBNuT6Ji+HVxNo5Q6jmJ3NDiXRnu7Tjc8gp9ZB8AVe9IjqhzasupZH08VJMIXtdDlD3wyCSV4c8O7LTYAN+0dSRaxAEkiDgWuALXAgg6gg6EEcrIOfs3M59LA50boz1bRlcWk6AAG7SRqNd/FdQBfGMAAA0A0A5L2AgKmOi6fq56kg9gVlUB/dsLfNWptTizaSkqKh1vVRucAfecB2W+brDzVXdFOGuyQB2rpM8rz3vDjr/AJQgmHSRO+b0fDoSWvrnESvG+OBljKfEgho8SpfR0rIo2RxtDWMaGtaOAAsAobgH6RjVfM4aUkcNNFyBeHSS27/Z+KnCAtDHcKjq6eWnlF2StLTzF9xHeDqPBb6IK56PscfTv+iq4htRAAKd5OlRFrlyk73ADd3dxVhWXB2z2QgxGINkuyVmsMzdHxO3gg8rgadyhMG1uJ4W7qcQgNXEB2J4R27c3t3OHfpbiTwC1gF9AUHpOlrC3+1OYj9mSOQEfBpXis6XcMYPVyvndwbFHISfiAgniqPpO2k9Ok+jKR12Ag1kzTcNAP1YI0zEjX4c1qY1tbiOI3jhYaCmIsXu+veDvt9jTl8eXR2O2QaGiOFuSMe2873Hx9534IO9sHhYBzgWZGMjB32/IfipwsNJTNjYGMFmtGn++azIOfj+Ex1dPLTyjsStLTzF9zh3g2I8Fw+jjFJJKd8FQf0iikNPL/FlALH+DmEHyKlihEY9Hx5wGjK6lDncAZIHEeZyOHxQTdERAREQEREHF2w2fZX0ktM/TOOw77Dxqx3kfldR7o92me/NQ1lo66mAa5pP1zALNkYfeuN9vHip2ortvsXHXta9rjDVRawVDNHNI3A23t7kEmsvQCqul28r8PcYcUpXTBu6op23uOb2bu+4t4Fd6m6WcKcNanqzyfHID8mlBN7ISoDXdL2HNB6l0tQ7g2KN5ueV3AKJY5j2IYoHRkeg0jtHMGs0jeIcfdB5ad90Gbb7HvpWpFFAQ6jp3NfUyg3ErwdI2ncQOfPw1nWw2H2DpSLA9lg7hvI7uHkVH9kNkxla1jOrgbvPF3Ox4k81ZMUQa0NaLACwA4IIb0YNu2vk39ZX1Jv3NcGN+AaFNVC+iw2p6ln7Otq2/wD2k/mpogIiICxVNMyRuV7Q4cisqIIvW7DwPN29nxDXj56/Na0WwrWnR7R4MAP4qYog4FHsnCzV2aQ9+g+A/Nd1jA0WAAA3AL0iAiIgKFbaty4jg8vKeaPykhOnxYPgpqoXt32qzCI+dW5/3cLz+aCaIiICIiAiIgIiINeso2StyyNDh+Hgd4VY9LGysMVE6SPQmWFtiGn2pGjQ2vx71ayhPSmc8dFT2v6RW0zNNdA8PcfAAEoM0WwzWnSQN/usA/NdSh2WgjsSDIR9rd/hGnxuu4iD4BbQL6iIIRsN6mvxamtYdcypZ3idnbI7szP8ym6gm1j/AELEqOutaGYGkqXcG5iHQOd3ZswudBop2gIi+PcACSQANSToAO8oPE8zWNc97g1rQS5ziAABvJJ0AUAq+kp07zFhVK+tLfalPqoW/wA7rX+V+C5L3ybQzu7UkeFQnKALsNW8HUk78g/Pne1iUNHHCxscTGsY0Wa1oAA8gghzIMfl1fU0dPfhHEZLf47r69m0EOrZaOrA3tcwxFw7i0gA+PNTkL2EEKw3pLYyQQYlA/D5T7JkOaJ2/dMOz5nTvU9BvqFzcXwiGridDURtkjcLEHh3g7we8Kv8OxCXAallLUyPlw6chtLO/UwP/ZvcOH/sbnWC00XwG6+oChGMeux2ij3ilp5pzbg6UiNt/Jrvipq94aCSQABck6AAbySoR0c3qZazEnAgVUgjp8wseoiFmuAOozOLjryCCcoiICIiAiIgIiICgs7vTMbja3WLDIi55HGecFoaeHZjF/5iujtrtX6KBBTjrq6fSCEa2J0EklvZjB1JNtx10JG3sZs6KGnDC7rJpHGSolO+SV3tHw4Acgg7yIiAiIg520GDx1lPLTyjsStLTzB4Ed4Nj5KPbD47IHOw+tIFXTgZXbhUxbmyM5mw7Q5+amS4O1WysNc1mfNHLEc0M8ZyyRO/hdxHNp0KDvKB9L+JPbSxUkLrTV8rYG8ww/WO8ACAT/EvsWJYtRDLUU4xCMbpqctZLawtnhcQCd+reSj9Zjgr8aw0GGeDqGTvyzsMZJcAOzffuQWDg+GMpoY4IhZkTQ1vfbie8nXzW6Avtl6AQYKqrjiGaR7I27rvcGj4lbEbgQCCCDqCNQVysWw5r3iZsbJaiNjmxMkeWss4jMSLOA3AZspPBaHRvpRBh0fFJKyVnuxvEji5jP8AptvZv8NkEoC4+2WzzK+jmp3b3tuw/ZeNWH4/JdoBeggr7od2jdUUgimJ62K7DfeCzQg9+4+asJUJh+0Qw3FK9oill/Si4NibmvnHaHcbkfBdTF+kOuqn9UynqqGA+1K2nfNMRpo0aNZpfXXyQSvbPEn10pwqkd2nD9NmbqIIjvbf9o8aW5KaUFGyGNkUYysjaGtA4ACwVcbO7VUNBD1VPRYgbnM9zqaQvkcd7nvO8rr/APEZpF20GIHl+juF0E4RQd+303DCcQP/AIgPmSvQ2yrHexhFV/O+Fn4uQTZFCRj2MONm4Uxg+1JVxWB8GZjZM2OvO7Domkf9eVw+bQgmy+OcBqTZQr+zmKyE9diuRp92Cnib/mdd3zQdG0En63UVdXcWcJJ3taf5Y8v4oOnjW3VBSnLJUMMm4RR3lkJ5ZGXIPjZcaTGsTr+zR0/oUJ31NSPWWN9YoOe7V2ik+D7NUlKLU9PFF3taLnxdvJ7yV1UEe2W2Shos7wXzVEustRKc0j+6/ut5NCkKIgIiICIiAiIgKuukc9RiOEVZ0jEskEh5GUNEd+64cSe5WKuDtxs63EKOWnOjnDNG77MjdWG/K+/uKDrWX0BRPo52mNZAYp7srKa0dTG7R1xoH24h1t/NS+yDk4rgLJ3slzyxSsBa2SJ2V2VxBLTcFrm3AOo0O61ytrCMLjpoxHECGglxJJc5znEuc5zjqXEkklboC9AIACOcACSbAak8l9Vd9Lm05jiFBTm9VVjLYf8ALiOj3uPC4uB5oIlsBKaiomqRuqqwuZzyB4DfPf8ABXiq46PMFEbmNaOxA3fzNrDzOpVjoCIiAiIgIiICIiAiIgIiICIiAiIgIiICIiCEbbbHSSyCuoJOpro22B0yTtHuSA6d1/juFtHA+lOHMIMRY6hqBoQ8Hq3HjlfuA8dO9WKuPj+zVPWNtNG0ndcgH4g6FBvU2IRSNDo5Y3tdqC1zSD4EFeK3FoIWl8s0cbRvc57WgeZKq3FeianhOdgy97JJWHnuuR8FyKbYekzj1Wdw4vfI74gmx8wglG0HSq2TNDhUZqZd3XEFsUZ5kutmt8PFcPZrZ2Qyue9zqiqm+sld+A+y0f74BTDCNjOyO0xjPssHD4ABS/DsNjgbaNtr7zvJ8Sg8YPhraeMMGp3uPMreREBERAREQEREBERAREQEREBERARE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6394" name="Picture 10" descr="http://old.voho.cz/image/16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1484784"/>
            <a:ext cx="2657475" cy="2457451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2411760" y="4437112"/>
            <a:ext cx="4210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Sedm </a:t>
            </a:r>
            <a:r>
              <a:rPr lang="cs-CZ" dirty="0"/>
              <a:t>mostů města Královce jako </a:t>
            </a:r>
            <a:r>
              <a:rPr lang="cs-CZ" dirty="0" err="1" smtClean="0"/>
              <a:t>multigraf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Jakékoliv dva vrcholy, které jsou spojeny hranou, nazýváme sousední vrcholy.</a:t>
            </a:r>
          </a:p>
          <a:p>
            <a:r>
              <a:rPr lang="cs-CZ" dirty="0" smtClean="0"/>
              <a:t>Hrana, která vede z vrcholu u do téhož vrcholu u, se nazývá smyčka (</a:t>
            </a:r>
            <a:r>
              <a:rPr lang="cs-CZ" dirty="0" err="1" smtClean="0"/>
              <a:t>loop</a:t>
            </a:r>
            <a:r>
              <a:rPr lang="cs-CZ" dirty="0" smtClean="0"/>
              <a:t>).</a:t>
            </a:r>
          </a:p>
          <a:p>
            <a:r>
              <a:rPr lang="cs-CZ" dirty="0" smtClean="0"/>
              <a:t>Hrany, které spojují stejnou dvojici vrcholů, se nazývají rovnoběžné hrany.</a:t>
            </a:r>
          </a:p>
          <a:p>
            <a:r>
              <a:rPr lang="cs-CZ" dirty="0" smtClean="0"/>
              <a:t>Uzly, ze kterých nevedou žádné hrany, se nazývají izolované uzly.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Ohodnocený graf</a:t>
            </a:r>
            <a:endParaRPr lang="cs-CZ" dirty="0"/>
          </a:p>
        </p:txBody>
      </p:sp>
      <p:sp>
        <p:nvSpPr>
          <p:cNvPr id="18434" name="AutoShape 2" descr="data:image/jpeg;base64,/9j/4AAQSkZJRgABAQAAAQABAAD/2wCEAAkGBhQSEBQQEhQUFBQUEhUYFxQXGRgVGBgZGBgeGBYYFxUXHCYfGBojGhQYIC8gJSgpLS4tGB4xNzAqNiYrLCkBCQoKDgwOGg8PGjQcHiQpMjIsNSo1NS81NTUtLjUzNSw1NDUvMDU1NTQtLDU1NCk1Mi8qLTU1NS8pLCwvMSosLP/AABEIAMYA/gMBIgACEQEDEQH/xAAbAAEAAwEBAQEAAAAAAAAAAAAABAUGAwIBB//EAE4QAAIBAwIEAwMHBgkICwAAAAECAwAEERIhBRMxQQZRYSIycRQjQlJigZEzcoKSobEVFhdDU1RjlNIkNFV1k8HR0wc1NmRzg7KztMLh/8QAGwEBAAEFAQAAAAAAAAAAAAAAAAQBAgMFBgf/xAAoEQEAAgIBAwIGAwEAAAAAAAAAAQIDEQQFEjEhYUFRcYHB8Aax4TL/2gAMAwEAAhEDEQA/AP2Hi/FxAAANcj50JnGcdSx+ioyMnfqAASQDl7lpZTmaVz9hC0UY9NKHLfpFvuros3OeSc/TcqnpGjFUx8d3/T9K9le9cB1brOW+a2LFbtrE69PilY8cRG5QF4Yg3UMh80d0P6ysDVpYcblh2lYyxd2I+dQeeV/KKPLGr1bpVfw/iUc4Jj1EYBBZHQMG91kLqAwOOoz28xUzRWuwdT5XFyb7p94n/V80raGujkDAMpBBAII3BB6EEdRXqs54VudLy2x6Lpkj9FkJ1KPQOrEeQYDtWjr0njZ68jFXLXxMbQ5jU6KVGk4lGsvJLYflGTBBA0KQrNqxjYkZ32yPOo9n4gglWB45NQuVLQkBvaAXUTjHs4HnjfA6ms6ixpUTinFYraJppnCIo3Jye2cBRkscA7AE7VJilDKGG4IBB9DuKD1XG8u1iQu2cDAwNySThVUdySQAPWu1U8rc26P1bdVAH9rICWPxWMqB/wCK1B4kill3ldo17RRNpI/PlU6ifzCoH2utcf4vQf0Yz55bV+tnP7atNNVkXiOBpzbhm5gkaPdJFQyKNTIspXQzBQTgHOx8qDpHbyRbxOzDvFKxcH82Rsuh+JYeg6i0sr1ZV1LkbkMp2ZWHVWHYj/8ARkEGuWmoLtyrqNx7s+Y3H21UvE3x0q6n9DyoLulK5C6XDNqGEJDHywMnPwFB1pUU8UiyV1rqC6iv0sadXu9fdOcVI5gxqyMYzntjrnPlQeqVytrpJBqRgwzjbsR2Pka60ClKUClKUClKUClKUClKUGK4PHiCMHqq6T+cpKtn11Kalumx2zsdvP03rre2vJmb+imfUp7LI3vKfIMfaHmxYd1B96K8m6nx78blXpaPjuPeJT6TurNeG7KSN3UJLFbCNBHFMyOUcE6hGVZiIgukAE9emBV9orvorhfXSxRtK+dKjOw1E+QVRuzHoANyah3yWzX3Ees/L98q61CB/Bsk12ViuJLcrbrl4wjH2nYgHmKw6I3buanfxQuv9K3n6lr/AMmuvgqRJofliMric6sqcgAeyqehRQAR9bV51pa9W6bx7cfi48VvMR6/f1/KDed2mWI434UuhGmieW6kZpIWeTlRlILhAkpGhVB0MiSYwTla68N8LyrNcIVVIY0mW1bJxi6YSy+yjKyhGUKMFTgnBrZUqetZC54DNDZXUSrz3miZEWLWCCyMuSbm4YAZYdCPgaktwS4njiZbq6stMSo0KrbtuuRqJKvudujdAOhzWmpQZX+KF1/pW8/Utf8Ak128N2LwvcxSTSTvzlbmSBFYq0KBdo1UYyjDp2NaSqziKcuQXIBK6dEoG50Akq4HfQS23k7dwBQStNYeDgE4vdYSYY4jJMGZ4zb8p1KsVj1F+aVYgHSME9cZzu0IIBBBBAII3BB6EHuK+6aDnpqq48N7YDqbkEfoxSE/s2++rlttzsKzXBuMRXt3IY2B+TfN6Ds3tYYy6T1RwqhW6EBj9Kg1VZ694I/zzrjL8/IBOWVkGhcdPeH7a0NKCkksX55nwdAcyYyTkckIVEWNnyOvlkd8V7seFSIIm1bpEgKZkG6ppxkSaev2D99XFKCv4RaugkL/AE5NQBbW3uqPabAz7u3kMVYUpQKUpQKUpQKUpQKUpQKUpQeJoVdSjgMrDBUjII8iD1qjm4DKn5CUFe0cwL49FlBDY/O1fGr+lRuRxMPJr25qxaPdWLTHhh+EX11cyXMapAnya4MJbLvkhFfIX2fr+dX1j4ewwklcyOOhOwXPXQg2T47t21VW+Bvy/FP9Zt/7ENayo/G6XxONbuxY4ifn5/va6b2nzLI8V8Oy2srX3DlGpjm4s86Y7jzZO0c+PpdG+l51d+H/ABFDeRc2EnYlXjYaZInHvRyId1YeX4ZFWdZrxB4Ycy/LrJlivFADZ/JXCjpHOo6+jj2l+G1bFY0tKpPDXilLsMhVobiIgTWz41xt57bOh6q42I/CrugUpSgUpSgq5OEMhLW0nLycmNl1xE9yFyChP2SB3IJrkZbwbcu3J+tqk/8ATp/+1XNKCk/giWX/ADiQMv8ARqNEf6S6iX/SbH2a4+IPCKzFJ4HNvdxD5u4AySOpjlX+ciPdT06jFaGlBnfDnisyyNaXKfJ72MZaLOVkXpzYHP5SM/ivQ1oqqPEfhqO8RQ+pJIzqhnQ6ZIn+sjfvHQjrVZwXxNLHMthxEKlwfyM6jEN0B3T6kv1o/vGQdg1VKUoFKUoFKUoFKUoFKUoFKUoFKUoI3EuIJBC88mQkalmIBYgDqcDc461Gk8QwCaS3L4kigEzjsIySM56fR6eRHnUy8tVljeJxlZEZGHmGGCPwNYFfBV00CF9HPkdoLg6h/mrxxwsVPdituj6fN2FBsOA2ESLJPEHHytxcNryDqdFHukez7Krt55r1wnjq3BOhJQozh3QqrYYqdJPXcGq2fwhqvBdZt9pEbBtwZPZx/Pa8522ONtvKvHA+EyJdcxYmtoRFIHjM3NWSR3VlZIwSqBcSb+yTzMY2oNPSlKDJ8QmsriWyuSzxzySPHBImUcldRkik2wUyhBVhjPqa0VjxFJg5TJCSvGSQR7SHDYz1AORn0NZC68JTmW5ZQmmNudZ5PWV5kuZVb6gM0AGd9nJ9KkSeBjJbwI5g1ojGQyQifMkrcyUqS64Gtm+NBojxuL5SLTLc1kZvdbThdJI1406sSKcZzvUbh3imGaURJrGsOY3ZCqSiNtMhjY+9gkeWQcjI3qFPZzi9tWWENFBDJG0gZEHzgi3WPOQF5R29RjNQ+AcAnV7OOVAiWEcqCQMDziyiOMqo3A0ZZtWPawBnrQbGlKUClfC4xnIwM7/DrRmA67UH2lKUCqjxTa28lsUu11RNJGud8qzuEjcMN0IZx7QxjrVvUDj3DPlFrNb9OZEyg/VYj2W+IbB+6gg2/H4IEuITLJIbCNDMzgu+GQuvtADmMVHbfPrV08oCljsACT8Buaw0fhG4c28kixq0zs16A2QAJ1uY1X6+NHK7bOT2q1HhHTcvdAW7EtI2jkKjtqVhpM+snJ1YLad99qC34PxlblOYiSopClTIhTUGGQVz1GP31YVnPDHCpIpZW5bQQGOJEt2l52GTVqce0wjUqUXAO+nJA76OgUpSgUpSgUpSgUpSgUpSgUpXxmwMmgzvhLiUks3EFkYsIb9o4wceynJjbSMDplifvrR1j/Ak6m44oAynPEmIwQcjkRb/ALK2FApSlApSlB4ni1KVyVyCNSnBGe4PY1krTj01jKtrxFtcUjYt7/AUMT0iuQAFjl8m2VvQ5rYVwvrGOaNoZUV43UhkYZBB7EUHelYiO6l4QQkzPNw4kBJzlpLTsEmPV4ewk6r0bbBraxShlDKQVIBBByCDuCCOooM3NBIiMG1ctnmZwQNKr8qU7YGcGJnO5NerqFVjuS8bc0iciXGQVOeWBJ+bpUL5jp3rRkVxa8jzpLpn6uoZ/CghhJdTczJi0nYEE9OyqgbPX6VdOAqRbRqVZSqBSGBUjHoe1T6UClKUClKUGW43Ld2cxu4y91at+WtsAyw46yW5ABcecZyfqntV/wAL4pFcxJPA6yRuMq6nIP8AwI6EHcGpVZHinh6W0le94cAS51XFlnTHP5vH2inx36N386DXUqs4B4ihvIubCTsSrow0yRuPejkQ7o48v3irOgUrlNdInvsq/nED99e0kDDIII8xuPxoPVKUoFKUoFKUoIPEOIFSI4wGlYZ391F6a3xvjOwHVjttgkV54OjHVNmdvOTDKPzYvcX7hnzJ6174QdatcHrM7MD9hSViHp7ABx5u3nU/TQV78EgIwYYf9mn49OvrREeDeMvJGOsLEuwH9k7e1n7DEg9Bp7/OD8ciuebytXzUpjbUMZI3DL9ZD2bvg1Y6aCRb3CyIroQysAQR3BrpVNwt+XczQfRYLMg8i5YSgfF01/FzVzQKVBn4wiTclsg8h5tWPZ0RsFffzGtTj7QqLw3xVDOls8eoi6V2QEYICDL6xn2cHC99yKC4pULinFVgQMwZizqiIg1O7t0VQSB0BJJIAAJJAFd7Scugco0ZPVH06h8dDMv4E0HSSMMCrAEEEEHcEHqCD1FYp7KbhUi/JlaeylkC/JARzIHc9bbUfaiJyWjJ9ndhsCBt6pieZdOT0gVUUfbca5D+oYwD6v50HOSwMu9wdef5oEiJfTAxzfi+Qeyr0r1/A8ONPJhx5ctMfhip+mquPjyvM0Ucc0gSTlvMqgxq4xlSSwY4zglVIByCRg0HtOG8re3bl4/m9zE3oU+h8Ux8D0qz4ffiVScFWU6XQ9Vbrj1BBBB7gg1501X3Dcq5hkHSXML+vstJEfiCrj/zD5UF5SlROJ8SSCPmSZ0640JAzjmOsYJ8lBcEnsMmgl0qlm8XQK12pLZskVpQB1DrrUJv7R2xjz2q51d6D7Sq/g/G0uRIUEi8uUxkSKUOQqvnS24BWRTuAd+lWFBmfEHhh+b8usWWG7AAbV+SuFHSOcD9jj2l+G1feG8TmvYUkZJLVGG8eRzGI2OJF2Ef1WXdhg5UdbHj7ZRIf6eURt+ZpaSQfekbL+lXcLQQIuCwLuIo8nqxUMx+LtlmPqSa8ngsQOpF5T/Xi+bb79OzfBgR6V84jxoRSrCIppXaN5MRBThEZVYnU653cbDJPlUvh98k8STRHUjjKnBHpuDuCCCCDuCDQfbK/ZXEMxBY50SDYSY3II+jIBvgbEAkYwQtnVRxW0MkLKuzgaoz5SL7SH9YDPoSO9TuG3omhjmGwkRWx5ahnH7aCTSoqcTQyPFkBkxkEgZyurIGckAGuC8dj2JDgFUYtp2UPnTqI6Zx93fFBY0rhBeKwJzjDMpBwDlTg9/v+BFeYr9WkMWGDAZGQQGAOCVPcZ/ePOgr/Dw/yWJe6KYz6NGxjYfihrvxRJDBIINPNMbCMscKHIwpJ8gd/urnL/k8jOdoZTlj2jk6EnyRsDfswJPvbWWmgy/AvCz2k6lZTLEbVYW1hFZTEQYCojUatnlBJyd1rSaa6aajX96sS6mySThVG7O3ZVHc/sG5OACaDP8AFeBLdXwDSXEfKt1BME0kBy7uQGMZGdk/bXX+T+L+tcR/vtz/AI6s+CWTLqlfGuRizY6ZOAAPsqqqo89Oe9WtBjeMeBW5SJbyyuxkZZGuJpJjyJk5U6qzkkHGlgNhlRXaz8IuJ7rWU5LrItuMB9IuGElwHjYaSOYq4G4IrWUoMXd+BdKIY1ilKXCSmLlx2yyARyRlS0K7nE2oagR7OO5rvZeB9UKCaa6jZTJiOC6njREeV5Ej9kjVoVwmrHRR2ArW0oMv/J/F/WuI/wB9uf8AHXXw7wwW73MAeV/nEkDTSPM5V4lUHW5Jxqicfo1o6ruIwFXW4QFiqlXQdXjJzsO7KdwO+WH0qCTpqg4ZZXNvI8SxxPA9zLKJTIVdVmkMrqYtB1MGdgCGAI05xg1f28yuodCGU9COldNNBz01Q+LbETLBAWkXVcBsxu0bgJG5JDruN9I++r+aRUUuxCqoyWJwAPMmszwLjkd3eyg6o5IBhYZBoflEg84A+8shC7joEUHBNB1/k/i/rXEf77c/46+TeAI+XKgnvHMkMiAS3M0yAspAbQ7EZU4IPYgGtTSgw0fg64Y2zycoM7u16FJw3z63MYTb2grR8vfHsuTV1B4UVbo3QMedbtgQQK3tAj8sF15365ye/Wr+lBkuHcAnl+VJcq1us1yJla3uXV/yaRlC6Khx83nrg59K6/yfxf1riP8Afbn/AB1qKUGSPhZLa4tplmu5PnmUia4lmQa4pFB0yMQDqKjPrWlxS/sxLG0ZJGcEMOqsDqRh6qwBHwqPY3erMbgLKnvL2Pk6Z6oex7dDuDQVfFLO4F5FcwRxyhbeWJg8nKwXkjcHOhsj5s1K8PcJNvbrExDPqkdyMhS8sjSvpB3C6nIGewFW2mmmgjzyhFZ2OFVSxPkFGSfwFRvC8JW0hVhgiNMjyOkZH3HIqPxOXnt8mTddQ5zDpgb8rPm30vJc92FXUUekAeVBW3HA9UjPqxqkR+m+FjMeM5+1muUfBpGTSzKoeGNJFC5PsAhtLasAHJ7VdUoKqPg2rUz7EyyMBhG2J23ZT2UHbzrvZ2LrLJI7K2vphSCFB9lc6iMDJ7bk5qdSg+MuRg7iqpuCMn+bytEP6MgSRD81W9pB6KwHpUjid06GLQuovIVK5AyOW7dT03UH7qgPx8lHkUhARAsevGA0qhtTYO4AcZGfoGg6Na3h2M0SjzSLB/F5GH7K62fAlVuY7NJIRgu51NjrjoAq/ZUKPSuEXH9klONDwasAqNLq6o41MQOsmNz9H1rq/EmbktEVw74MZAYlQ2HbWjkAKN+++B1OKC2pSlApSlApSlApSlBXXPBQWMkTvC7bsUwVY+bxsCrH7WA3rVDJxS9HEVsBJAQbNp+ZyjqyJRHjHNx0Oela+sk//aBP9VSf/JSgtYuAlmDzyNKVORqwFU+aooCg+pyw865+IvCcd0qEM0M8JJguY8cyJvv95D9JDsR+NXlKDMeH/FD835DfKsV2ASpH5K5UdZICe/1kO6/CtPVZ4g8Ow3kXKmB2IZJFOmSNx7skbjdHHn+ORVJwrxDLazJY8RILOdNveY0x3Hkj9o58fR6N28qDXUpSgUpSgVFvuGpKBrByuSrqSrqT1KuNx+4981KpQVBsbpfcuEcf2sQZvxjaMH8K8HhU8m0s5091jAiB+JBL/g4q6pQR7KwSJQqAAAYGBgAeQA6VIpSgUpSgUpSg8vECQSASpyPQ4IyPuJH31Hi4bGragoGAoA2wulSoKjsdLFfgBUqlBHjsVVzIBgkEY7bsWY48yTufQUlsI2cSMoLAABu+AcgfDNSKUClKUClKUClKUClKUFIPF8GLcksPlM7woCNw6FlYOM+yAyac+bL516skgluXvFDCWISWuskhSFcM4UZwQHGM9cqRVHeeDJmlunUxhd5bQEn2ZneOaTXtsvOt0ORnZ227HvJ4EEkECSNHrRXLloIbjMkrcyUhpkJALs3TGe9Bevx2MXSWmH1ujMG0HR7OCRrOxOGBwM+uKsazc/C5xd2jJHGYbeN4y2sRsQ6opKxLHpGnl9AQN+1aSgVU+KI7drZku0EkLtGjKRkDmOqKxORpAZgdQ3GM9qtqg8b4YLi2mtztzYnXPkSMKw9QcH7qCrtvENvbpcwBpW+QRoZNWZHIZSyBXY5kbA0+ecCr6S4CgsT0BJHfYZO1YuPwbOxt3kMWtnZr3SThvn1uYwmR7QVkEe+PZZqsx4OC3LXa8pnLSMEMFuhJcEYM6xmQe9u2STvnNBa8G4v8ojEgiliUqrKZAg1BhkEBHbtjrjrVhWc8M8EeGaV+WlvE0cSLbpIZFDJq1SY0gJlWRcL1CZPYDR0ClKUClKUClKUClKUClKUClKUClKUClKUClKUClKUClKUCsy9/J/Dawa25R4a78vPs6xOqhseeCRWmrIPIP4wpuP8AqqTv/wB5Wg19KUoFKUoFKUoMpxsXVnM15CZLq3b8taE6pEA6yWxO5x1MR69sVf8ACeLxXUKzwOJI3GVYftBB3BB2IO4NTKyPFvDsttM9/wAOA1udVxZk6Y7jzZD0jn+10bv50GupVX4e8Rw3kXNhJ2JV43GmSJx70ciHdWHl94yKtKBSvEkoXckD4nH769A0H2lKUClKUClKUClKUClKUClKUClcrm4WNC7bKoye+3wFeLi/RMaj1DNkb7IMsduw/wB9BIpUaHiCsQo1AsGI1KyZ04zswB+kK9z3iIVDHBdtKjfc/d+/1FB2qPfXoiXUckkgKo95mPRVB7/sABJwATUiqYnmXTk+7Aqoo+3INTn9QxgH7TjvQc5LFpd7hiwP80pIiX0OMGU+rbeSivn8AW/9Xg/2Uf8Ahqy01V2/HVkneBIpzy5DG8uleUGChyNWvPRh26mg9x8OMW9uxTH82SWib00nPL+KY9Q3SrSwvhKpOCrKdLoeqsN8HHXYgg9CCCOteNNV87cq5hkHSXML+pCtJE3xGlx+n6UF5SlROJcSSBBJJnTrjTIGcGR1jUnyUFxk9hQS6VTTeLIFN2pLZskVpRjsya1CfWOBjHntVuz4BJzsM4AyfwHU0HqlVfCOPrO8kfLlikjCMySrobTJnQwwSCDoYdcgqQQKtKDM+IfC7mX5dYssN4oAbP5K4UdI5wOvo49pfhUCPxPNdwqwR7VSPaGVMhYbMEcZAj8nG7DBGnveeKpyIViGxnkEZP2cF5PxjjcZ9aqBHXL9e6nfjaw4p1aY3M+zPipv1lX/AMExZyY0Y/WcCRj8XfLH8a9Q8PVDqi+Zbzi+b/FV9lvgwIr7fcTWNlj0vJIwLCONdTaRgFjkgKuSBkkbnAzUm3k1oHwy5HusNLD0Knoa42M+ekxk7pifntI1Hhc8F44WYQzY5mDocbCQDrt9FwNyOhG46ELd1iL2Bih0bOvtRnydd0PwyMH0JHetdw29E0Mcy9JEVh+kM/7677onUbczDMZP+q+fffiUXJTtn0SaVxjvFLMgPtJjUOnUBvv2IrgvF4zp3Y6lDABWbCt7rNpB0g46nHfyreMSbSuUFwHBI7Myn0KnB/dXODiKO5RTkjPYgHSdLaWIw2DscdKCTSlKBSlKBSlKCLxS05sMkQIGtSu/Tfzqsk4KwZ1UDRIlwoxsE5ix4yPLMbdPrCr2lBTPwxmKIwCqFlyQxkHtAKB84MnqxwdvZr1JwhlREjKHTMshLex7pBwAi43x1q3pQKqLLa4uVPUyRuPVWiVAfhqicfomreq3iMBV1uEBYqumRRuWjznIHdlO4HcFx1IoJWms1wvg0kV7PK0ORLcM6zCYgKhiRcGDoTlD27jetLBMrqHQhlIyCNwa6aaDnpqg8X8PE6wQF5E1XAOqJzG4CRuxIcbjfA++tBLIqqWYhVAySTgADqST0FVVjGZ5/lBBCKumMEYOkkFmIPQuVXbsqr0JIAV38nSf1zif98l/40k/6PE5cqi5vXLwyIBNcSSoCy4VtDbalOGB7ECtbSgwsfg+4Y28kgjDSO7XoBJB+fW5jCbe0FKcvt7Lk1cL4W0XLXa8ln1O4XkQo5LA4BnA1A5O7VoqUGO4d4cmnSX5WJYJpmR3mgn0E6AQsUZTBWJATgHqSSdya6fydJ/XOJ/3yX/jWtpQYa98IrbSW8wuLyX54qVnuHmQa4pFB0tsDqKjP2j51YaK0HErETRNESRnGGHVWB1Iw9VYA/dVDA5yY3AWRPeXt6Mvmh7H7juCK4b+UcW8XryIjddan29fztJw29NKPivC5OeZ405qvAIZIxIYXAVy6NHIOnvMCMjsQdsVL4DZSR28ccx1SKDqOoydWJA1tu2FIGT5Vb6KaK5O3ItakUn90z6RZmCqXbYKCxPkAMk/gKtfCsJSzhVtiIkBHkdIyPuORVPNFz35C7rkc09sDflZ82+l5LnOCRWrij0qBXdfxni3xYbZrxru1r6R8fvtGzW3OlTc8BLStKCoJkU5x7QURGMrn1JzXFeESmMaSELpFq9plaN0XSSpT3xj6JwNs96v6V1bApf4E5hZn9nMzsAVRtvZUe8DjPLzt511s+EMrDURpQShcZyeY4f2vLAUDvnrt0q1pQKUpQKUpQKUpQKUpQKUpQKUpQVtzwb2jJC7wuxyxXBVj5vGwKk/aGG9ajSfKxtzbf48l/3c7/fSlB9h4IzkPPI0pByAcBFPYrGoAyOxbUR2NXCIAMClKD1SlKBSlKBSlKBUTiHC0mADg5XOl1JV1J66WG49R0PcGlKpasWjUxuBUS8GuE92dHH9pFlvvaN1B/VrzFwOWT8pPt3WNeUD8Wyz/gy18pWur0rhVt3xijf0/Hhf32+a8seHpEoVAAAMAAYA+A7VJpStksKUpQKUpQ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8438" name="Picture 6" descr="http://geologie.vsb.cz/geoinformatika/img/02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44824"/>
            <a:ext cx="4704520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Ohodnocené grafy</a:t>
            </a:r>
            <a:endParaRPr lang="cs-CZ" dirty="0"/>
          </a:p>
        </p:txBody>
      </p:sp>
      <p:pic>
        <p:nvPicPr>
          <p:cNvPr id="21506" name="Picture 2" descr="http://javaalgoritmy.wz.cz/picture/graf_m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33450" y="1909762"/>
            <a:ext cx="6515100" cy="425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Obarvené grafy</a:t>
            </a:r>
            <a:endParaRPr lang="cs-CZ" dirty="0"/>
          </a:p>
        </p:txBody>
      </p:sp>
      <p:pic>
        <p:nvPicPr>
          <p:cNvPr id="22530" name="Picture 2" descr="http://upload.wikimedia.org/wikipedia/commons/thumb/9/90/Petersen_graph_3-coloring.svg/220px-Petersen_graph_3-coloring.svg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143250" y="3032125"/>
            <a:ext cx="2095500" cy="2009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Souhrn označení</a:t>
            </a:r>
            <a:endParaRPr lang="cs-CZ" dirty="0"/>
          </a:p>
        </p:txBody>
      </p:sp>
      <p:pic>
        <p:nvPicPr>
          <p:cNvPr id="1026" name="Picture 2" descr="http://upload.wikimedia.org/wikipedia/commons/thumb/5/5a/Graf.svg/400px-Graf.svg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7620000" cy="5124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55</TotalTime>
  <Words>178</Words>
  <Application>Microsoft Office PowerPoint</Application>
  <PresentationFormat>Předvádění na obrazovce (4:3)</PresentationFormat>
  <Paragraphs>32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Arkýř</vt:lpstr>
      <vt:lpstr>Grafy I</vt:lpstr>
      <vt:lpstr>Neorientovaný graf</vt:lpstr>
      <vt:lpstr>Orientovaný graf</vt:lpstr>
      <vt:lpstr>Multigraf</vt:lpstr>
      <vt:lpstr>Základní pojmy</vt:lpstr>
      <vt:lpstr>Ohodnocený graf</vt:lpstr>
      <vt:lpstr>Ohodnocené grafy</vt:lpstr>
      <vt:lpstr>Obarvené grafy</vt:lpstr>
      <vt:lpstr>Souhrn označení</vt:lpstr>
      <vt:lpstr>Stupeň vrcholu</vt:lpstr>
      <vt:lpstr>Skóre grafu</vt:lpstr>
      <vt:lpstr>Izomorfnost grafů</vt:lpstr>
      <vt:lpstr>Grafové pojmy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Grafy I</dc:title>
  <dc:creator>Antonín Jančařík</dc:creator>
  <cp:lastModifiedBy>Antonín Jančařík</cp:lastModifiedBy>
  <cp:revision>10</cp:revision>
  <dcterms:created xsi:type="dcterms:W3CDTF">2014-10-03T19:19:27Z</dcterms:created>
  <dcterms:modified xsi:type="dcterms:W3CDTF">2014-10-04T16:21:42Z</dcterms:modified>
</cp:coreProperties>
</file>